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28" r:id="rId3"/>
    <p:sldMasterId id="2147483964" r:id="rId4"/>
    <p:sldMasterId id="2147483976" r:id="rId5"/>
    <p:sldMasterId id="2147484024" r:id="rId6"/>
    <p:sldMasterId id="2147484036" r:id="rId7"/>
    <p:sldMasterId id="2147484048" r:id="rId8"/>
    <p:sldMasterId id="2147484056" r:id="rId9"/>
    <p:sldMasterId id="2147484068" r:id="rId10"/>
    <p:sldMasterId id="2147484076" r:id="rId11"/>
  </p:sldMasterIdLst>
  <p:sldIdLst>
    <p:sldId id="507" r:id="rId12"/>
    <p:sldId id="376" r:id="rId13"/>
    <p:sldId id="642" r:id="rId14"/>
    <p:sldId id="644" r:id="rId15"/>
    <p:sldId id="9786" r:id="rId16"/>
    <p:sldId id="553" r:id="rId17"/>
    <p:sldId id="443" r:id="rId18"/>
    <p:sldId id="585" r:id="rId19"/>
    <p:sldId id="617" r:id="rId20"/>
    <p:sldId id="9787" r:id="rId21"/>
    <p:sldId id="9754" r:id="rId22"/>
    <p:sldId id="9755" r:id="rId23"/>
    <p:sldId id="9756" r:id="rId24"/>
    <p:sldId id="9757" r:id="rId25"/>
    <p:sldId id="9758" r:id="rId26"/>
    <p:sldId id="9759" r:id="rId27"/>
    <p:sldId id="9760" r:id="rId28"/>
    <p:sldId id="9761" r:id="rId29"/>
    <p:sldId id="9763" r:id="rId30"/>
    <p:sldId id="9764" r:id="rId31"/>
    <p:sldId id="9765" r:id="rId32"/>
    <p:sldId id="9766" r:id="rId33"/>
    <p:sldId id="9767" r:id="rId34"/>
    <p:sldId id="9768" r:id="rId35"/>
    <p:sldId id="9769" r:id="rId36"/>
    <p:sldId id="9770" r:id="rId37"/>
    <p:sldId id="9788" r:id="rId38"/>
    <p:sldId id="649" r:id="rId39"/>
    <p:sldId id="636" r:id="rId40"/>
    <p:sldId id="637" r:id="rId41"/>
    <p:sldId id="638" r:id="rId42"/>
    <p:sldId id="654" r:id="rId43"/>
    <p:sldId id="639" r:id="rId44"/>
    <p:sldId id="655" r:id="rId45"/>
    <p:sldId id="640" r:id="rId46"/>
    <p:sldId id="656" r:id="rId47"/>
    <p:sldId id="653" r:id="rId48"/>
    <p:sldId id="641" r:id="rId49"/>
    <p:sldId id="648" r:id="rId50"/>
    <p:sldId id="9772" r:id="rId51"/>
    <p:sldId id="9773" r:id="rId52"/>
    <p:sldId id="9774" r:id="rId53"/>
    <p:sldId id="9775" r:id="rId54"/>
    <p:sldId id="9776" r:id="rId55"/>
    <p:sldId id="9777" r:id="rId56"/>
    <p:sldId id="9778" r:id="rId57"/>
    <p:sldId id="9779" r:id="rId58"/>
    <p:sldId id="9780" r:id="rId59"/>
    <p:sldId id="9781" r:id="rId60"/>
    <p:sldId id="9782" r:id="rId61"/>
    <p:sldId id="9783" r:id="rId62"/>
    <p:sldId id="9784" r:id="rId63"/>
    <p:sldId id="9785" r:id="rId64"/>
    <p:sldId id="558" r:id="rId65"/>
    <p:sldId id="559" r:id="rId66"/>
    <p:sldId id="561" r:id="rId67"/>
    <p:sldId id="630" r:id="rId68"/>
    <p:sldId id="614" r:id="rId69"/>
    <p:sldId id="631" r:id="rId70"/>
    <p:sldId id="276" r:id="rId71"/>
    <p:sldId id="650" r:id="rId72"/>
    <p:sldId id="277" r:id="rId73"/>
    <p:sldId id="278" r:id="rId74"/>
    <p:sldId id="279" r:id="rId75"/>
    <p:sldId id="290" r:id="rId76"/>
    <p:sldId id="632" r:id="rId77"/>
    <p:sldId id="291" r:id="rId78"/>
    <p:sldId id="633" r:id="rId79"/>
    <p:sldId id="9789" r:id="rId80"/>
    <p:sldId id="293" r:id="rId81"/>
    <p:sldId id="563" r:id="rId82"/>
    <p:sldId id="564" r:id="rId83"/>
    <p:sldId id="634" r:id="rId84"/>
    <p:sldId id="9790" r:id="rId85"/>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autoAdjust="0"/>
    <p:restoredTop sz="94693" autoAdjust="0"/>
  </p:normalViewPr>
  <p:slideViewPr>
    <p:cSldViewPr>
      <p:cViewPr>
        <p:scale>
          <a:sx n="150" d="100"/>
          <a:sy n="150" d="100"/>
        </p:scale>
        <p:origin x="2604" y="690"/>
      </p:cViewPr>
      <p:guideLst>
        <p:guide orient="horz" pos="1622"/>
        <p:guide pos="216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37966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265165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8231846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087563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9215740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703146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035511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461677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993150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2578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0906892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341132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925775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331008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00"/>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9"/>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077324"/>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2"/>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3762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52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53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103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181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8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80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975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4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367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70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1246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754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799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4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84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832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917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603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6140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573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4566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0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9087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6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8017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3032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1177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2486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4270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208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5003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9990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9690741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288133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89459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148168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561049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071341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9919808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110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347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023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12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052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3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742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773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537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997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004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213590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190398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421391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80745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4/29/2026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19556815"/>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4/29/2026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728128727"/>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85383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14928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15685"/>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0332433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6077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descr="A person standing next to a person&#10;&#10;Description automatically generated">
            <a:extLst>
              <a:ext uri="{FF2B5EF4-FFF2-40B4-BE49-F238E27FC236}">
                <a16:creationId xmlns:a16="http://schemas.microsoft.com/office/drawing/2014/main" id="{98E727BD-AF1C-47F7-A28D-D8AB0FEDA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descr="A person standing next to a person&#10;&#10;Description automatically generated">
            <a:extLst>
              <a:ext uri="{FF2B5EF4-FFF2-40B4-BE49-F238E27FC236}">
                <a16:creationId xmlns:a16="http://schemas.microsoft.com/office/drawing/2014/main" id="{98E727BD-AF1C-47F7-A28D-D8AB0FEDA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5788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b="1" dirty="0">
              <a:solidFill>
                <a:srgbClr val="FFFF00"/>
              </a:solidFill>
              <a:latin typeface="+mj-lt"/>
              <a:cs typeface="Times New Roman" panose="02020603050405020304" pitchFamily="18" charset="0"/>
            </a:endParaRPr>
          </a:p>
          <a:p>
            <a:pPr eaLnBrk="1" hangingPunct="1"/>
            <a:r>
              <a:rPr lang="en-US" sz="5400" i="1" dirty="0">
                <a:solidFill>
                  <a:srgbClr val="FFFF00"/>
                </a:solidFill>
                <a:latin typeface="+mj-lt"/>
                <a:cs typeface="Times New Roman" panose="02020603050405020304" pitchFamily="18" charset="0"/>
              </a:rPr>
              <a:t>KINH VINH DANH</a:t>
            </a:r>
          </a:p>
          <a:p>
            <a:pPr eaLnBrk="1" hangingPunct="1"/>
            <a:r>
              <a:rPr lang="en-US" sz="5400" i="1" dirty="0" err="1">
                <a:solidFill>
                  <a:srgbClr val="FFFF00"/>
                </a:solidFill>
                <a:latin typeface="+mj-lt"/>
                <a:cs typeface="Times New Roman" panose="02020603050405020304" pitchFamily="18" charset="0"/>
              </a:rPr>
              <a:t>Ca</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Lên</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Đi</a:t>
            </a:r>
            <a:r>
              <a:rPr lang="en-US" sz="5400" i="1" dirty="0">
                <a:solidFill>
                  <a:srgbClr val="FFFF00"/>
                </a:solidFill>
                <a:latin typeface="+mj-lt"/>
                <a:cs typeface="Times New Roman" panose="02020603050405020304" pitchFamily="18" charset="0"/>
              </a:rPr>
              <a:t> 2</a:t>
            </a:r>
            <a:endParaRPr lang="vi-VN" sz="5400" i="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i="1" u="sng" dirty="0">
              <a:solidFill>
                <a:schemeClr val="bg1"/>
              </a:solidFill>
              <a:latin typeface="+mj-lt"/>
              <a:cs typeface="Times New Roman" panose="02020603050405020304" pitchFamily="18" charset="0"/>
            </a:endParaRPr>
          </a:p>
          <a:p>
            <a:pPr algn="just" eaLnBrk="1" hangingPunct="1"/>
            <a:r>
              <a:rPr lang="vi-VN" sz="4500" i="1" u="sng" dirty="0">
                <a:solidFill>
                  <a:srgbClr val="FFFF00"/>
                </a:solidFill>
                <a:latin typeface="+mj-lt"/>
                <a:cs typeface="Times New Roman" panose="02020603050405020304" pitchFamily="18" charset="0"/>
              </a:rPr>
              <a:t>Chủ tế:</a:t>
            </a:r>
            <a:r>
              <a:rPr lang="vi-VN" sz="4500" i="1" dirty="0">
                <a:solidFill>
                  <a:srgbClr val="FFFF00"/>
                </a:solidFill>
                <a:latin typeface="+mj-lt"/>
                <a:cs typeface="Times New Roman" panose="02020603050405020304" pitchFamily="18" charset="0"/>
              </a:rPr>
              <a:t> Vinh danh Thiên Chúa trên các tầng trời. </a:t>
            </a:r>
            <a:endParaRPr lang="en-US" sz="4500" i="1" dirty="0">
              <a:solidFill>
                <a:srgbClr val="FFFF00"/>
              </a:solidFill>
              <a:latin typeface="+mj-lt"/>
              <a:cs typeface="Times New Roman" panose="02020603050405020304" pitchFamily="18" charset="0"/>
            </a:endParaRPr>
          </a:p>
          <a:p>
            <a:pPr algn="just" eaLnBrk="1" hangingPunct="1"/>
            <a:endParaRPr lang="en-US" sz="3225" i="1" dirty="0">
              <a:solidFill>
                <a:schemeClr val="bg1"/>
              </a:solidFill>
              <a:latin typeface="+mj-lt"/>
              <a:cs typeface="Times New Roman" panose="02020603050405020304" pitchFamily="18" charset="0"/>
            </a:endParaRPr>
          </a:p>
          <a:p>
            <a:pPr algn="just" eaLnBrk="1" hangingPunct="1"/>
            <a:r>
              <a:rPr lang="en-US" sz="4500" i="1" u="sng" dirty="0" err="1">
                <a:solidFill>
                  <a:srgbClr val="92D050"/>
                </a:solidFill>
                <a:latin typeface="+mj-lt"/>
                <a:cs typeface="Times New Roman" panose="02020603050405020304" pitchFamily="18" charset="0"/>
              </a:rPr>
              <a:t>Cộng</a:t>
            </a:r>
            <a:r>
              <a:rPr lang="en-US" sz="4500" i="1" u="sng" dirty="0">
                <a:solidFill>
                  <a:srgbClr val="92D050"/>
                </a:solidFill>
                <a:latin typeface="+mj-lt"/>
                <a:cs typeface="Times New Roman" panose="02020603050405020304" pitchFamily="18" charset="0"/>
              </a:rPr>
              <a:t> </a:t>
            </a:r>
            <a:r>
              <a:rPr lang="en-US" sz="4500" i="1" u="sng" dirty="0" err="1">
                <a:solidFill>
                  <a:srgbClr val="92D050"/>
                </a:solidFill>
                <a:latin typeface="+mj-lt"/>
                <a:cs typeface="Times New Roman" panose="02020603050405020304" pitchFamily="18" charset="0"/>
              </a:rPr>
              <a:t>đoàn</a:t>
            </a:r>
            <a:r>
              <a:rPr lang="en-US" sz="4500" i="1" u="sng" dirty="0">
                <a:solidFill>
                  <a:srgbClr val="92D050"/>
                </a:solidFill>
                <a:latin typeface="+mj-lt"/>
                <a:cs typeface="Times New Roman" panose="02020603050405020304" pitchFamily="18" charset="0"/>
              </a:rPr>
              <a:t>:</a:t>
            </a:r>
            <a:r>
              <a:rPr lang="en-US" sz="4500" dirty="0">
                <a:solidFill>
                  <a:srgbClr val="92D050"/>
                </a:solidFill>
                <a:latin typeface="+mj-lt"/>
                <a:cs typeface="Times New Roman" panose="02020603050405020304" pitchFamily="18" charset="0"/>
              </a:rPr>
              <a:t> </a:t>
            </a:r>
            <a:r>
              <a:rPr lang="vi-VN" sz="4500" dirty="0">
                <a:solidFill>
                  <a:schemeClr val="bg1"/>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i="1" u="sng" dirty="0">
              <a:solidFill>
                <a:schemeClr val="bg1"/>
              </a:solidFill>
              <a:latin typeface="+mj-lt"/>
              <a:cs typeface="Times New Roman" panose="02020603050405020304" pitchFamily="18" charset="0"/>
            </a:endParaRPr>
          </a:p>
          <a:p>
            <a:pPr algn="just"/>
            <a:r>
              <a:rPr lang="vi-VN" sz="4500" dirty="0">
                <a:solidFill>
                  <a:schemeClr val="bg1"/>
                </a:solidFill>
                <a:cs typeface="Times New Roman" panose="02020603050405020304" pitchFamily="18" charset="0"/>
              </a:rPr>
              <a:t>Chúng con ca ngợi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chúc tụng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thờ lạy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tôn vinh Chúa.</a:t>
            </a:r>
            <a:endParaRPr lang="vi-VN"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Chúng con cảm tạ Chúa vì vinh quang cao cả Chúa.</a:t>
            </a:r>
            <a:endParaRPr lang="en-US" sz="4500" dirty="0">
              <a:solidFill>
                <a:schemeClr val="bg1"/>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Vua trên trời, là Chúa Cha toàn năng.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Lạy Con Một Thiên Chúa </a:t>
            </a:r>
            <a:r>
              <a:rPr lang="vi-VN" sz="4500" dirty="0">
                <a:solidFill>
                  <a:srgbClr val="FFFF00"/>
                </a:solidFill>
                <a:latin typeface="+mj-lt"/>
                <a:cs typeface="Times New Roman" panose="02020603050405020304" pitchFamily="18" charset="0"/>
              </a:rPr>
              <a:t>Chúa Giê-su Ki-tô. </a:t>
            </a:r>
            <a:endParaRPr lang="en-US" sz="4500" dirty="0">
              <a:solidFill>
                <a:srgbClr val="FFFF00"/>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Chiên Thiên Chúa, là Con Đức Chúa Cha.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xin thương, xin thương, xin thương xót chúng con.</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a:t>
            </a:r>
            <a:r>
              <a:rPr lang="en-US" sz="4500" dirty="0">
                <a:solidFill>
                  <a:schemeClr val="bg1"/>
                </a:solidFill>
                <a:cs typeface="Times New Roman" panose="02020603050405020304" pitchFamily="18" charset="0"/>
              </a:rPr>
              <a:t>x</a:t>
            </a:r>
            <a:r>
              <a:rPr lang="vi-VN" sz="4500" dirty="0">
                <a:solidFill>
                  <a:schemeClr val="bg1"/>
                </a:solidFill>
                <a:cs typeface="Times New Roman" panose="02020603050405020304" pitchFamily="18" charset="0"/>
              </a:rPr>
              <a:t>in nhận lời chúng con cầu khẩn. </a:t>
            </a:r>
            <a:endParaRPr lang="en-US" sz="45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1440" tIns="0" rIns="91440" bIns="411480" rtlCol="0" anchor="ctr" anchorCtr="0">
            <a:normAutofit/>
          </a:bodyPr>
          <a:lstStyle/>
          <a:p>
            <a:pPr algn="just"/>
            <a:endParaRPr lang="en-US" sz="1050" dirty="0">
              <a:solidFill>
                <a:schemeClr val="bg1"/>
              </a:solidFill>
              <a:cs typeface="Times New Roman" panose="02020603050405020304" pitchFamily="18" charset="0"/>
            </a:endParaRPr>
          </a:p>
          <a:p>
            <a:pPr algn="just"/>
            <a:r>
              <a:rPr lang="vi-VN" sz="4950" dirty="0">
                <a:solidFill>
                  <a:schemeClr val="bg1"/>
                </a:solidFill>
                <a:cs typeface="Times New Roman" panose="02020603050405020304" pitchFamily="18" charset="0"/>
              </a:rPr>
              <a:t>Chúa ngự bên hữu Đức Chúa Cha, xin thương, xin thương, xin thương xót chúng con</a:t>
            </a:r>
            <a:r>
              <a:rPr lang="en-US" sz="495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chemeClr val="bg1"/>
                </a:solidFill>
              </a:rPr>
            </a:br>
            <a:endParaRPr lang="en-US" sz="3000" dirty="0">
              <a:solidFill>
                <a:schemeClr val="bg1"/>
              </a:solidFill>
            </a:endParaRPr>
          </a:p>
        </p:txBody>
      </p:sp>
      <p:sp>
        <p:nvSpPr>
          <p:cNvPr id="82947" name="Rectangle 3"/>
          <p:cNvSpPr>
            <a:spLocks noGrp="1" noChangeArrowheads="1"/>
          </p:cNvSpPr>
          <p:nvPr>
            <p:ph type="body" idx="1"/>
          </p:nvPr>
        </p:nvSpPr>
        <p:spPr>
          <a:xfrm>
            <a:off x="-689" y="645319"/>
            <a:ext cx="6858000" cy="3857625"/>
          </a:xfrm>
        </p:spPr>
        <p:txBody>
          <a:bodyPr anchor="ctr" anchorCtr="0">
            <a:normAutofit fontScale="85000" lnSpcReduction="20000"/>
          </a:bodyPr>
          <a:lstStyle/>
          <a:p>
            <a:pPr marL="0" indent="0" algn="just">
              <a:lnSpc>
                <a:spcPct val="140000"/>
              </a:lnSpc>
              <a:buNone/>
            </a:pPr>
            <a:r>
              <a:rPr lang="vi-VN" sz="4050" dirty="0">
                <a:solidFill>
                  <a:schemeClr val="bg1"/>
                </a:solidFill>
                <a:cs typeface="Times New Roman" panose="02020603050405020304" pitchFamily="18" charset="0"/>
              </a:rPr>
              <a:t>Vì lạy </a:t>
            </a:r>
            <a:r>
              <a:rPr lang="vi-VN" sz="4050" dirty="0">
                <a:solidFill>
                  <a:srgbClr val="FFFF00"/>
                </a:solidFill>
                <a:cs typeface="Times New Roman" panose="02020603050405020304" pitchFamily="18" charset="0"/>
              </a:rPr>
              <a:t>Chúa Giê-su Ki-tô,</a:t>
            </a:r>
            <a:r>
              <a:rPr lang="vi-VN" sz="405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4050" dirty="0">
                <a:solidFill>
                  <a:srgbClr val="FFFF00"/>
                </a:solidFill>
                <a:cs typeface="Times New Roman" panose="02020603050405020304" pitchFamily="18" charset="0"/>
              </a:rPr>
              <a:t>A-men. A-men. </a:t>
            </a:r>
            <a:endParaRPr lang="vi-VN" sz="405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0" dirty="0">
                <a:solidFill>
                  <a:srgbClr val="FFFF00"/>
                </a:solidFill>
                <a:latin typeface="+mj-lt"/>
                <a:cs typeface="Times New Roman" panose="02020603050405020304" pitchFamily="18" charset="0"/>
              </a:rPr>
              <a:t>KINH VINH DANH</a:t>
            </a:r>
            <a:endParaRPr lang="vi-VN" sz="54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a:solidFill>
                  <a:srgbClr val="FFFF00"/>
                </a:solidFill>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FF00"/>
                </a:solidFill>
                <a:latin typeface="+mj-lt"/>
                <a:cs typeface="Times New Roman" panose="02020603050405020304" pitchFamily="18" charset="0"/>
              </a:rPr>
              <a:t>Chủ</a:t>
            </a:r>
            <a:r>
              <a:rPr lang="en-US" sz="3000" u="sng" dirty="0">
                <a:solidFill>
                  <a:srgbClr val="FFFF00"/>
                </a:solidFill>
                <a:latin typeface="+mj-lt"/>
                <a:cs typeface="Times New Roman" panose="02020603050405020304" pitchFamily="18" charset="0"/>
              </a:rPr>
              <a:t> </a:t>
            </a:r>
            <a:r>
              <a:rPr lang="en-US" sz="3000" u="sng" dirty="0" err="1">
                <a:solidFill>
                  <a:srgbClr val="FFFF00"/>
                </a:solidFill>
                <a:latin typeface="+mj-lt"/>
                <a:cs typeface="Times New Roman" panose="02020603050405020304" pitchFamily="18" charset="0"/>
              </a:rPr>
              <a:t>tế</a:t>
            </a:r>
            <a:r>
              <a:rPr lang="en-US" sz="3000" u="sng" dirty="0">
                <a:solidFill>
                  <a:srgbClr val="FFFF00"/>
                </a:solidFill>
                <a:latin typeface="+mj-lt"/>
                <a:cs typeface="Times New Roman" panose="02020603050405020304" pitchFamily="18" charset="0"/>
              </a:rPr>
              <a:t>:</a:t>
            </a:r>
            <a:r>
              <a:rPr lang="en-US" sz="3000"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Vinh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danh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Thiên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Chúa</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các</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tầng</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trời</a:t>
            </a:r>
            <a:r>
              <a:rPr lang="en-US" sz="4050" i="1" dirty="0">
                <a:solidFill>
                  <a:srgbClr val="FFFF00"/>
                </a:solidFill>
                <a:latin typeface="+mj-lt"/>
                <a:cs typeface="Times New Roman" panose="02020603050405020304" pitchFamily="18" charset="0"/>
              </a:rPr>
              <a:t>.</a:t>
            </a:r>
            <a:br>
              <a:rPr lang="en-US" sz="4050" i="1" dirty="0">
                <a:solidFill>
                  <a:srgbClr val="FFFF00"/>
                </a:solidFill>
                <a:latin typeface="+mj-lt"/>
                <a:cs typeface="Times New Roman" panose="02020603050405020304" pitchFamily="18" charset="0"/>
              </a:rPr>
            </a:br>
            <a:r>
              <a:rPr lang="vi-VN" sz="4050" dirty="0">
                <a:solidFill>
                  <a:srgbClr val="FFFF00"/>
                </a:solidFill>
                <a:latin typeface="+mj-lt"/>
                <a:cs typeface="Times New Roman" panose="02020603050405020304" pitchFamily="18" charset="0"/>
              </a:rPr>
              <a:t>A+B:</a:t>
            </a:r>
            <a:r>
              <a:rPr lang="vi-VN" sz="4050" dirty="0">
                <a:solidFill>
                  <a:schemeClr val="bg1"/>
                </a:solidFill>
                <a:latin typeface="+mj-lt"/>
                <a:cs typeface="Times New Roman" panose="02020603050405020304" pitchFamily="18" charset="0"/>
              </a:rPr>
              <a:t> Và bình an dưới thế cho người thiện tâm</a:t>
            </a:r>
            <a:r>
              <a:rPr lang="en-US" sz="4050" dirty="0">
                <a:solidFill>
                  <a:schemeClr val="bg1"/>
                </a:solidFill>
                <a:latin typeface="+mj-lt"/>
                <a:cs typeface="Times New Roman" panose="02020603050405020304" pitchFamily="18" charset="0"/>
              </a:rPr>
              <a:t>.</a:t>
            </a:r>
            <a:endParaRPr lang="vi-VN" sz="40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0" u="sng"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ngợi</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a:p>
            <a:pPr algn="l" eaLnBrk="1" hangingPunct="1">
              <a:lnSpc>
                <a:spcPct val="140000"/>
              </a:lnSpc>
            </a:pPr>
            <a:r>
              <a:rPr lang="en-US" sz="3750" u="sng"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chúc</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tụng</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br>
              <a:rPr lang="en-US" sz="3750" dirty="0">
                <a:solidFill>
                  <a:schemeClr val="bg1"/>
                </a:solidFill>
                <a:latin typeface="+mj-lt"/>
                <a:cs typeface="Times New Roman" panose="02020603050405020304" pitchFamily="18" charset="0"/>
              </a:rPr>
            </a:br>
            <a:r>
              <a:rPr lang="en-US" sz="3750"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thờ</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lạy</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p>
          <a:p>
            <a:pPr algn="l" eaLnBrk="1" hangingPunct="1">
              <a:lnSpc>
                <a:spcPct val="140000"/>
              </a:lnSpc>
            </a:pPr>
            <a:r>
              <a:rPr lang="en-US" sz="3750"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tôn</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vinh</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2947"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4995" name="Rectangle 3"/>
          <p:cNvSpPr>
            <a:spLocks noGrp="1" noChangeArrowheads="1"/>
          </p:cNvSpPr>
          <p:nvPr>
            <p:ph type="body" idx="1"/>
          </p:nvPr>
        </p:nvSpPr>
        <p:spPr>
          <a:xfrm>
            <a:off x="0" y="459581"/>
            <a:ext cx="6858000" cy="4043363"/>
          </a:xfrm>
        </p:spPr>
        <p:txBody>
          <a:bodyPr anchor="ctr" anchorCtr="0"/>
          <a:lstStyle/>
          <a:p>
            <a:pPr marL="0" indent="0" algn="just" eaLnBrk="1" hangingPunct="1">
              <a:lnSpc>
                <a:spcPct val="145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một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Thiên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Giêsu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Kitô</a:t>
            </a:r>
            <a:r>
              <a:rPr lang="en-US" sz="3600" dirty="0">
                <a:solidFill>
                  <a:schemeClr val="bg1"/>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7043"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thương</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xót</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a:t>
            </a:r>
          </a:p>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B:</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nhậm</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lời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 </a:t>
            </a:r>
            <a:r>
              <a:rPr lang="en-US" sz="4050" dirty="0" err="1">
                <a:solidFill>
                  <a:schemeClr val="bg1"/>
                </a:solidFill>
                <a:latin typeface="+mj-lt"/>
                <a:cs typeface="Times New Roman" panose="02020603050405020304" pitchFamily="18" charset="0"/>
              </a:rPr>
              <a:t>cầu</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khẩn</a:t>
            </a:r>
            <a:r>
              <a:rPr lang="en-US" sz="40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ngự</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bên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hữu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 </a:t>
            </a:r>
            <a:r>
              <a:rPr lang="en-US" sz="3600" dirty="0" err="1">
                <a:solidFill>
                  <a:schemeClr val="bg1"/>
                </a:solidFill>
                <a:latin typeface="+mj-lt"/>
                <a:cs typeface="Times New Roman" panose="02020603050405020304" pitchFamily="18" charset="0"/>
              </a:rPr>
              <a:t>xin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thương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xót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cao</a:t>
            </a:r>
            <a:r>
              <a:rPr lang="en-US" sz="33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a:t>
            </a:r>
            <a:r>
              <a:rPr lang="en-US" sz="3300" u="sng" dirty="0">
                <a:solidFill>
                  <a:srgbClr val="FFFF00"/>
                </a:solidFill>
                <a:latin typeface="+mj-lt"/>
                <a:cs typeface="Times New Roman" panose="02020603050405020304" pitchFamily="18" charset="0"/>
              </a:rPr>
              <a:t>B</a:t>
            </a:r>
            <a:r>
              <a:rPr lang="vi-VN" sz="3300" u="sng" dirty="0">
                <a:solidFill>
                  <a:srgbClr val="FFFF00"/>
                </a:solidFill>
                <a:latin typeface="+mj-lt"/>
                <a:cs typeface="Times New Roman" panose="02020603050405020304" pitchFamily="18" charset="0"/>
              </a:rPr>
              <a:t>:</a:t>
            </a:r>
            <a:r>
              <a:rPr lang="vi-VN" sz="3300" dirty="0">
                <a:solidFill>
                  <a:schemeClr val="bg1"/>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descr="A person standing next to a person&#10;&#10;Description automatically generated">
            <a:extLst>
              <a:ext uri="{FF2B5EF4-FFF2-40B4-BE49-F238E27FC236}">
                <a16:creationId xmlns:a16="http://schemas.microsoft.com/office/drawing/2014/main" id="{98E727BD-AF1C-47F7-A28D-D8AB0FEDA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16550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n open book with green and red text&#10;&#10;Description automatically generated">
            <a:extLst>
              <a:ext uri="{FF2B5EF4-FFF2-40B4-BE49-F238E27FC236}">
                <a16:creationId xmlns:a16="http://schemas.microsoft.com/office/drawing/2014/main" id="{C952751E-2B0A-4FC9-A294-C0100BBC7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66</a:t>
            </a:r>
            <a:br>
              <a:rPr lang="en-US" b="0" dirty="0">
                <a:solidFill>
                  <a:srgbClr val="FFFF00"/>
                </a:solidFill>
                <a:effectLst/>
              </a:rPr>
            </a:br>
            <a:r>
              <a:rPr lang="en-US" b="0" dirty="0">
                <a:solidFill>
                  <a:srgbClr val="FFFF00"/>
                </a:solidFill>
                <a:effectLst/>
              </a:rPr>
              <a:t>Chúa </a:t>
            </a:r>
            <a:r>
              <a:rPr lang="en-US" b="0" dirty="0" err="1">
                <a:solidFill>
                  <a:srgbClr val="FFFF00"/>
                </a:solidFill>
                <a:effectLst/>
              </a:rPr>
              <a:t>Nhật</a:t>
            </a:r>
            <a:r>
              <a:rPr lang="en-US" b="0" dirty="0">
                <a:solidFill>
                  <a:srgbClr val="FFFF00"/>
                </a:solidFill>
                <a:effectLst/>
              </a:rPr>
              <a:t> XX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i="1" dirty="0">
                <a:solidFill>
                  <a:schemeClr val="bg1"/>
                </a:solidFill>
                <a:effectLst/>
              </a:rPr>
              <a:t>Kim Long</a:t>
            </a:r>
            <a:br>
              <a:rPr lang="en-US" b="0" i="1" dirty="0">
                <a:solidFill>
                  <a:schemeClr val="bg1"/>
                </a:solidFill>
                <a:effectLst/>
              </a:rPr>
            </a:br>
            <a:r>
              <a:rPr lang="en-US" b="0" i="1" dirty="0">
                <a:solidFill>
                  <a:schemeClr val="bg1"/>
                </a:solidFill>
                <a:effectLst/>
              </a:rPr>
              <a:t>03 </a:t>
            </a:r>
            <a:r>
              <a:rPr lang="en-US" b="0" i="1" dirty="0" err="1">
                <a:solidFill>
                  <a:schemeClr val="bg1"/>
                </a:solidFill>
                <a:effectLst/>
              </a:rPr>
              <a:t>câu</a:t>
            </a:r>
            <a:endParaRPr lang="en-US" b="0" i="1" dirty="0">
              <a:solidFill>
                <a:schemeClr val="bg1"/>
              </a:solidFill>
              <a:effectLst/>
            </a:endParaRPr>
          </a:p>
        </p:txBody>
      </p:sp>
    </p:spTree>
    <p:extLst>
      <p:ext uri="{BB962C8B-B14F-4D97-AF65-F5344CB8AC3E}">
        <p14:creationId xmlns:p14="http://schemas.microsoft.com/office/powerpoint/2010/main" val="295578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dirty="0">
                <a:solidFill>
                  <a:srgbClr val="FFFF00"/>
                </a:solidFill>
              </a:rPr>
              <a:t>Đk:</a:t>
            </a:r>
            <a:r>
              <a:rPr lang="en-US" sz="5400" dirty="0">
                <a:solidFill>
                  <a:schemeClr val="bg1"/>
                </a:solidFill>
              </a:rPr>
              <a:t> </a:t>
            </a:r>
            <a:r>
              <a:rPr lang="vi-VN" sz="5400" dirty="0">
                <a:solidFill>
                  <a:schemeClr val="bg1"/>
                </a:solidFill>
              </a:rPr>
              <a:t>Chư dân hãy xưng tụng Ngài, lạy Thiên Chúa, chư dân hết thảy hãy xưng tụng Ngài.</a:t>
            </a:r>
          </a:p>
        </p:txBody>
      </p:sp>
    </p:spTree>
    <p:extLst>
      <p:ext uri="{BB962C8B-B14F-4D97-AF65-F5344CB8AC3E}">
        <p14:creationId xmlns:p14="http://schemas.microsoft.com/office/powerpoint/2010/main" val="2029835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Chư dân hãy xưng tụng Ngài, lạy Thiên Chúa, chư dân hết thảy hãy xưng tụng Ngài.</a:t>
            </a:r>
          </a:p>
        </p:txBody>
      </p:sp>
    </p:spTree>
    <p:extLst>
      <p:ext uri="{BB962C8B-B14F-4D97-AF65-F5344CB8AC3E}">
        <p14:creationId xmlns:p14="http://schemas.microsoft.com/office/powerpoint/2010/main" val="1494616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a:solidFill>
                  <a:srgbClr val="FFFF00"/>
                </a:solidFill>
              </a:rPr>
              <a:t>Tk1:</a:t>
            </a:r>
            <a:r>
              <a:rPr lang="en-US" sz="4050">
                <a:solidFill>
                  <a:schemeClr val="bg1"/>
                </a:solidFill>
              </a:rPr>
              <a:t> </a:t>
            </a:r>
            <a:r>
              <a:rPr lang="vi-VN" sz="4050">
                <a:solidFill>
                  <a:schemeClr val="bg1"/>
                </a:solidFill>
              </a:rPr>
              <a:t>Nguyện Chúa đoái thương ban muôn vàn ơn lành, Tôn nhan Ngài rày xin chiếu sáng. Đường Chúa khắp trên địa cầu hay biết, các nước trông ơn Ngài cứu độ.</a:t>
            </a:r>
            <a:endParaRPr lang="en-US" sz="4050">
              <a:solidFill>
                <a:schemeClr val="bg1"/>
              </a:solidFill>
            </a:endParaRPr>
          </a:p>
        </p:txBody>
      </p:sp>
    </p:spTree>
    <p:extLst>
      <p:ext uri="{BB962C8B-B14F-4D97-AF65-F5344CB8AC3E}">
        <p14:creationId xmlns:p14="http://schemas.microsoft.com/office/powerpoint/2010/main" val="2272071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Chư dân hãy xưng tụng Ngài, lạy Thiên Chúa, chư dân hết thảy hãy xưng tụng Ngài.</a:t>
            </a:r>
          </a:p>
        </p:txBody>
      </p:sp>
    </p:spTree>
    <p:extLst>
      <p:ext uri="{BB962C8B-B14F-4D97-AF65-F5344CB8AC3E}">
        <p14:creationId xmlns:p14="http://schemas.microsoft.com/office/powerpoint/2010/main" val="10166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4050" u="sng">
                <a:solidFill>
                  <a:srgbClr val="FFFF00"/>
                </a:solidFill>
              </a:rPr>
              <a:t>Tk2:</a:t>
            </a:r>
            <a:r>
              <a:rPr lang="en-US" sz="4050">
                <a:solidFill>
                  <a:schemeClr val="bg1"/>
                </a:solidFill>
              </a:rPr>
              <a:t> </a:t>
            </a:r>
            <a:r>
              <a:rPr lang="vi-VN" sz="4050">
                <a:solidFill>
                  <a:schemeClr val="bg1"/>
                </a:solidFill>
              </a:rPr>
              <a:t>Vì Chúa sẽ công minh cai trị địa cầu, muôn dân nào mừng vui hát xướng. Ngài sẽ hiển minh trị vì muôn nước, thống lãnh muôn dân tộc cõi trần.</a:t>
            </a:r>
            <a:endParaRPr lang="en-US" sz="4050">
              <a:solidFill>
                <a:schemeClr val="bg1"/>
              </a:solidFill>
            </a:endParaRPr>
          </a:p>
        </p:txBody>
      </p:sp>
    </p:spTree>
    <p:extLst>
      <p:ext uri="{BB962C8B-B14F-4D97-AF65-F5344CB8AC3E}">
        <p14:creationId xmlns:p14="http://schemas.microsoft.com/office/powerpoint/2010/main" val="2800150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Chư dân hãy xưng tụng Ngài, lạy Thiên Chúa, chư dân hết thảy hãy xưng tụng Ngài.</a:t>
            </a:r>
          </a:p>
        </p:txBody>
      </p:sp>
    </p:spTree>
    <p:extLst>
      <p:ext uri="{BB962C8B-B14F-4D97-AF65-F5344CB8AC3E}">
        <p14:creationId xmlns:p14="http://schemas.microsoft.com/office/powerpoint/2010/main" val="10166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4500" u="sng">
                <a:solidFill>
                  <a:srgbClr val="FFFF00"/>
                </a:solidFill>
              </a:rPr>
              <a:t>Tk3:</a:t>
            </a:r>
            <a:r>
              <a:rPr lang="en-US" sz="4500">
                <a:solidFill>
                  <a:schemeClr val="bg1"/>
                </a:solidFill>
              </a:rPr>
              <a:t> </a:t>
            </a:r>
            <a:r>
              <a:rPr lang="vi-VN" sz="4500">
                <a:solidFill>
                  <a:schemeClr val="bg1"/>
                </a:solidFill>
              </a:rPr>
              <a:t>Lạy Chúa, chớ chi như dân cảm tạ Ngài, chư dân đồng thanh cảm mến Chúa. Nguyện Chúa khứng ban ngàn muôn ân phúc, cõi đất hãy tôn sợ kính thờ.</a:t>
            </a:r>
          </a:p>
        </p:txBody>
      </p:sp>
    </p:spTree>
    <p:extLst>
      <p:ext uri="{BB962C8B-B14F-4D97-AF65-F5344CB8AC3E}">
        <p14:creationId xmlns:p14="http://schemas.microsoft.com/office/powerpoint/2010/main" val="1318265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Chư dân hãy xưng tụng Ngài, lạy Thiên Chúa, chư dân hết thảy hãy xưng tụng Ngài.</a:t>
            </a:r>
          </a:p>
        </p:txBody>
      </p:sp>
    </p:spTree>
    <p:extLst>
      <p:ext uri="{BB962C8B-B14F-4D97-AF65-F5344CB8AC3E}">
        <p14:creationId xmlns:p14="http://schemas.microsoft.com/office/powerpoint/2010/main" val="10166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text on it&#10;&#10;Description automatically generated">
            <a:extLst>
              <a:ext uri="{FF2B5EF4-FFF2-40B4-BE49-F238E27FC236}">
                <a16:creationId xmlns:a16="http://schemas.microsoft.com/office/drawing/2014/main" id="{5FD74DB8-E950-48D0-8A48-19451E3A7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76586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sz="4950">
                <a:solidFill>
                  <a:schemeClr val="bg1"/>
                </a:solidFill>
              </a:rPr>
              <a:t>Chúa Giê-su loan báo Tin Mừng Nước Trời và chữa mọi thứ bệnh hoạn tật nguyền trong dân.</a:t>
            </a:r>
            <a:endParaRPr lang="en-US" sz="4950">
              <a:solidFill>
                <a:schemeClr val="bg1"/>
              </a:solidFill>
            </a:endParaRP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585690" cy="507831"/>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1100412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descr="A group of people standing together&#10;&#10;Description automatically generated">
            <a:extLst>
              <a:ext uri="{FF2B5EF4-FFF2-40B4-BE49-F238E27FC236}">
                <a16:creationId xmlns:a16="http://schemas.microsoft.com/office/drawing/2014/main" id="{46A071DD-DF62-4B18-BAE4-1D86C829A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9149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sz="4950">
                <a:solidFill>
                  <a:schemeClr val="bg1"/>
                </a:solidFill>
              </a:rPr>
              <a:t>Chúa Giê-su loan báo Tin Mừng Nước Trời và chữa mọi thứ bệnh hoạn tật nguyền trong dân.</a:t>
            </a:r>
            <a:endParaRPr lang="en-US" sz="4950">
              <a:solidFill>
                <a:schemeClr val="bg1"/>
              </a:solidFill>
            </a:endParaRP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585690" cy="507831"/>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1706247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FF00"/>
                </a:solidFill>
                <a:cs typeface="Times New Roman" pitchFamily="18" charset="0"/>
              </a:rPr>
              <a:t>KINH TIN KÍNH</a:t>
            </a:r>
          </a:p>
        </p:txBody>
      </p:sp>
    </p:spTree>
    <p:extLst>
      <p:ext uri="{BB962C8B-B14F-4D97-AF65-F5344CB8AC3E}">
        <p14:creationId xmlns:p14="http://schemas.microsoft.com/office/powerpoint/2010/main" val="34018786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tin kính một Thiên Chúa là Cha toàn năng, Đấng tạo thành trời đất, muôn vật hữu hình và vô hình.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34802812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chemeClr val="bg1"/>
                </a:solidFill>
                <a:cs typeface="Times New Roman" pitchFamily="18" charset="0"/>
              </a:rPr>
              <a:t>Tôi</a:t>
            </a:r>
            <a:r>
              <a:rPr lang="en-US" sz="4950" dirty="0">
                <a:solidFill>
                  <a:schemeClr val="bg1"/>
                </a:solidFill>
                <a:cs typeface="Times New Roman" pitchFamily="18" charset="0"/>
              </a:rPr>
              <a:t> tin </a:t>
            </a:r>
            <a:r>
              <a:rPr lang="en-US" sz="4950" dirty="0" err="1">
                <a:solidFill>
                  <a:schemeClr val="bg1"/>
                </a:solidFill>
                <a:cs typeface="Times New Roman" pitchFamily="18" charset="0"/>
              </a:rPr>
              <a:t>kính</a:t>
            </a:r>
            <a:r>
              <a:rPr lang="en-US" sz="4950" dirty="0">
                <a:solidFill>
                  <a:schemeClr val="bg1"/>
                </a:solidFill>
                <a:cs typeface="Times New Roman" pitchFamily="18" charset="0"/>
              </a:rPr>
              <a:t>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Giêsu</a:t>
            </a:r>
            <a:r>
              <a:rPr lang="en-US" sz="4950" dirty="0">
                <a:solidFill>
                  <a:schemeClr val="bg1"/>
                </a:solidFill>
                <a:cs typeface="Times New Roman" pitchFamily="18" charset="0"/>
              </a:rPr>
              <a:t> </a:t>
            </a:r>
            <a:r>
              <a:rPr lang="en-US" sz="4950" dirty="0" err="1">
                <a:solidFill>
                  <a:schemeClr val="bg1"/>
                </a:solidFill>
                <a:cs typeface="Times New Roman" pitchFamily="18" charset="0"/>
              </a:rPr>
              <a:t>Kitô</a:t>
            </a:r>
            <a:r>
              <a:rPr lang="en-US" sz="4950" dirty="0">
                <a:solidFill>
                  <a:schemeClr val="bg1"/>
                </a:solidFill>
                <a:cs typeface="Times New Roman" pitchFamily="18" charset="0"/>
              </a:rPr>
              <a:t>, Con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vi-VN" sz="4950" dirty="0">
                <a:solidFill>
                  <a:schemeClr val="bg1"/>
                </a:solidFill>
                <a:cs typeface="Times New Roman" pitchFamily="18" charset="0"/>
              </a:rPr>
              <a:t>Sinh bởi Đức Chúa Cha từ trước muôn đời.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308199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Người là Thiên Chúa bởi Thiên Chúa, Ánh Sáng bởi Ánh Sáng,</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 </a:t>
            </a:r>
            <a:r>
              <a:rPr lang="en-US" sz="4950" dirty="0" err="1">
                <a:solidFill>
                  <a:schemeClr val="bg1"/>
                </a:solidFill>
                <a:cs typeface="Times New Roman" pitchFamily="18" charset="0"/>
              </a:rPr>
              <a:t>bởi</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a:t>
            </a:r>
          </a:p>
        </p:txBody>
      </p:sp>
    </p:spTree>
    <p:extLst>
      <p:ext uri="{BB962C8B-B14F-4D97-AF65-F5344CB8AC3E}">
        <p14:creationId xmlns:p14="http://schemas.microsoft.com/office/powerpoint/2010/main" val="4133859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rPr>
              <a:t>được sinh ra mà không phải được tạo thành, đồng bản thể với Đức Chúa Cha: nhờ Người mà muôn vật được tạo thành.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795960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chemeClr val="bg1"/>
                </a:solidFill>
              </a:rPr>
              <a:t>Vì loài người chúng ta và để cứu độ chúng ta,</a:t>
            </a:r>
            <a:r>
              <a:rPr lang="en-US" sz="5400" dirty="0">
                <a:solidFill>
                  <a:schemeClr val="bg1"/>
                </a:solidFill>
              </a:rPr>
              <a:t> </a:t>
            </a:r>
            <a:r>
              <a:rPr lang="vi-VN" sz="5400" dirty="0">
                <a:solidFill>
                  <a:schemeClr val="bg1"/>
                </a:solidFill>
                <a:cs typeface="Times New Roman" pitchFamily="18" charset="0"/>
              </a:rPr>
              <a:t>Người đã từ trời xuống thế. </a:t>
            </a:r>
            <a:endParaRPr lang="en-US" sz="5400" dirty="0">
              <a:solidFill>
                <a:schemeClr val="bg1"/>
              </a:solidFill>
              <a:cs typeface="Times New Roman" pitchFamily="18" charset="0"/>
            </a:endParaRPr>
          </a:p>
        </p:txBody>
      </p:sp>
    </p:spTree>
    <p:extLst>
      <p:ext uri="{BB962C8B-B14F-4D97-AF65-F5344CB8AC3E}">
        <p14:creationId xmlns:p14="http://schemas.microsoft.com/office/powerpoint/2010/main" val="1670654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FF00"/>
                </a:solidFill>
                <a:cs typeface="Times New Roman" pitchFamily="18" charset="0"/>
              </a:rPr>
              <a:t>Bởi phép Đức Chúa Thánh Thần, Người đã nhập thể trong lòng Trinh Nữ Maria, và đã làm người.</a:t>
            </a:r>
            <a:endParaRPr lang="en-US" sz="4950" dirty="0">
              <a:solidFill>
                <a:srgbClr val="FFFF00"/>
              </a:solidFill>
              <a:cs typeface="Times New Roman" pitchFamily="18" charset="0"/>
            </a:endParaRPr>
          </a:p>
        </p:txBody>
      </p:sp>
    </p:spTree>
    <p:extLst>
      <p:ext uri="{BB962C8B-B14F-4D97-AF65-F5344CB8AC3E}">
        <p14:creationId xmlns:p14="http://schemas.microsoft.com/office/powerpoint/2010/main" val="1728928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chemeClr val="bg1"/>
              </a:solidFill>
              <a:latin typeface="+mj-lt"/>
              <a:cs typeface="Times New Roman" pitchFamily="18" charset="0"/>
            </a:endParaRPr>
          </a:p>
        </p:txBody>
      </p:sp>
    </p:spTree>
    <p:extLst>
      <p:ext uri="{BB962C8B-B14F-4D97-AF65-F5344CB8AC3E}">
        <p14:creationId xmlns:p14="http://schemas.microsoft.com/office/powerpoint/2010/main" val="2965797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chemeClr val="bg1"/>
                </a:solidFill>
              </a:rPr>
              <a:t>Người lên trời, ngự bên hữu Đức Chúa Cha, và Người sẽ lại đến trong vinh quang để phán xét kẻ sống và kẻ chết, Nước Người sẽ không bao giờ cùng.</a:t>
            </a:r>
            <a:endParaRPr lang="en-US" sz="3975" dirty="0">
              <a:solidFill>
                <a:schemeClr val="bg1"/>
              </a:solidFill>
              <a:cs typeface="Times New Roman" pitchFamily="18" charset="0"/>
            </a:endParaRPr>
          </a:p>
        </p:txBody>
      </p:sp>
    </p:spTree>
    <p:extLst>
      <p:ext uri="{BB962C8B-B14F-4D97-AF65-F5344CB8AC3E}">
        <p14:creationId xmlns:p14="http://schemas.microsoft.com/office/powerpoint/2010/main" val="1323557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cs typeface="Times New Roman" pitchFamily="18" charset="0"/>
              </a:rPr>
              <a:t>Tôi tin kính Đức Chúa Thánh Thần là Thiên Chúa và là Đấng ban sự sống, Người bởi Đức Chúa Cha và Đức Chúa Con mà ra,</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40478181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descr="A person standing next to a person&#10;&#10;Description automatically generated">
            <a:extLst>
              <a:ext uri="{FF2B5EF4-FFF2-40B4-BE49-F238E27FC236}">
                <a16:creationId xmlns:a16="http://schemas.microsoft.com/office/drawing/2014/main" id="{98E727BD-AF1C-47F7-A28D-D8AB0FEDA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20122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chemeClr val="bg1"/>
                </a:solidFill>
              </a:rPr>
              <a:t>Người được phụng thờ và tôn vinh cùng với Đức Chúa Cha và Đức Chúa Con: Người đã dùng các tiên tri mà phán dạy.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3736428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chemeClr val="bg1"/>
                </a:solidFill>
              </a:rPr>
              <a:t>Tôi tin Hội Thánh duy nhất thánh thiện công giáo và tông truyền.</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1176934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tuyên xưng có một Phép Rửa để tha tội. Tôi trông đợi kẻ chết sống lại và sự</a:t>
            </a:r>
            <a:r>
              <a:rPr lang="en-US" sz="4950" dirty="0">
                <a:solidFill>
                  <a:schemeClr val="bg1"/>
                </a:solidFill>
                <a:cs typeface="Times New Roman" pitchFamily="18" charset="0"/>
              </a:rPr>
              <a:t> </a:t>
            </a:r>
            <a:r>
              <a:rPr lang="vi-VN" sz="4950" dirty="0">
                <a:solidFill>
                  <a:schemeClr val="bg1"/>
                </a:solidFill>
                <a:cs typeface="Times New Roman" pitchFamily="18" charset="0"/>
              </a:rPr>
              <a:t>sống đời sau. </a:t>
            </a:r>
            <a:r>
              <a:rPr lang="vi-VN" sz="4950" u="sng" dirty="0">
                <a:solidFill>
                  <a:srgbClr val="FFFF00"/>
                </a:solidFill>
                <a:cs typeface="Times New Roman" pitchFamily="18" charset="0"/>
              </a:rPr>
              <a:t>Amen.</a:t>
            </a:r>
            <a:endParaRPr lang="en-US" sz="4950" u="sng" dirty="0">
              <a:solidFill>
                <a:srgbClr val="FFFF00"/>
              </a:solidFill>
              <a:cs typeface="Times New Roman" pitchFamily="18" charset="0"/>
            </a:endParaRPr>
          </a:p>
        </p:txBody>
      </p:sp>
    </p:spTree>
    <p:extLst>
      <p:ext uri="{BB962C8B-B14F-4D97-AF65-F5344CB8AC3E}">
        <p14:creationId xmlns:p14="http://schemas.microsoft.com/office/powerpoint/2010/main" val="4201597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chemeClr val="bg1"/>
                </a:solidFill>
                <a:cs typeface="Times New Roman" panose="02020603050405020304" pitchFamily="18" charset="0"/>
              </a:rPr>
            </a:br>
            <a:endParaRPr lang="en-US" sz="4950" dirty="0">
              <a:solidFill>
                <a:schemeClr val="bg1"/>
              </a:solidFill>
              <a:cs typeface="Times New Roman" pitchFamily="18" charset="0"/>
            </a:endParaRPr>
          </a:p>
        </p:txBody>
      </p:sp>
      <p:sp>
        <p:nvSpPr>
          <p:cNvPr id="4" name="TextBox 3"/>
          <p:cNvSpPr txBox="1"/>
          <p:nvPr/>
        </p:nvSpPr>
        <p:spPr>
          <a:xfrm>
            <a:off x="3771900" y="761955"/>
            <a:ext cx="2800350" cy="461665"/>
          </a:xfrm>
          <a:prstGeom prst="rect">
            <a:avLst/>
          </a:prstGeom>
          <a:noFill/>
        </p:spPr>
        <p:txBody>
          <a:bodyPr wrap="square" rtlCol="0">
            <a:spAutoFit/>
          </a:bodyPr>
          <a:lstStyle/>
          <a:p>
            <a:pPr defTabSz="685800">
              <a:defRPr/>
            </a:pPr>
            <a:r>
              <a:rPr lang="en-US" sz="2400">
                <a:solidFill>
                  <a:prstClr val="white"/>
                </a:solidFill>
                <a:latin typeface="UTM American San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70828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5331"/>
            <a:ext cx="6858000" cy="3757613"/>
          </a:xfrm>
          <a:prstGeom prst="rect">
            <a:avLst/>
          </a:prstGeom>
        </p:spPr>
      </p:pic>
      <p:sp>
        <p:nvSpPr>
          <p:cNvPr id="4" name="Rectangle 3"/>
          <p:cNvSpPr/>
          <p:nvPr/>
        </p:nvSpPr>
        <p:spPr>
          <a:xfrm>
            <a:off x="2857500" y="2573502"/>
            <a:ext cx="3886200" cy="1477328"/>
          </a:xfrm>
          <a:prstGeom prst="rect">
            <a:avLst/>
          </a:prstGeom>
        </p:spPr>
        <p:txBody>
          <a:bodyPr wrap="square">
            <a:spAutoFit/>
          </a:bodyPr>
          <a:lstStyle/>
          <a:p>
            <a:pPr algn="ctr"/>
            <a:r>
              <a:rPr lang="en-US" sz="6000" b="1" i="1" dirty="0" err="1">
                <a:solidFill>
                  <a:srgbClr val="FFFF00"/>
                </a:solidFill>
              </a:rPr>
              <a:t>Dâng</a:t>
            </a:r>
            <a:r>
              <a:rPr lang="en-US" sz="6000" b="1" i="1" dirty="0">
                <a:solidFill>
                  <a:srgbClr val="FFFF00"/>
                </a:solidFill>
              </a:rPr>
              <a:t> </a:t>
            </a:r>
            <a:r>
              <a:rPr lang="en-US" sz="6000" b="1" i="1" dirty="0" err="1">
                <a:solidFill>
                  <a:srgbClr val="FFFF00"/>
                </a:solidFill>
              </a:rPr>
              <a:t>Lên</a:t>
            </a:r>
            <a:endParaRPr lang="en-US" sz="6000" b="1" i="1" dirty="0">
              <a:solidFill>
                <a:srgbClr val="FFFF00"/>
              </a:solidFill>
            </a:endParaRPr>
          </a:p>
          <a:p>
            <a:pPr algn="ctr"/>
            <a:r>
              <a:rPr lang="en-US" sz="3000" b="1" i="1" dirty="0" err="1">
                <a:solidFill>
                  <a:schemeClr val="bg1"/>
                </a:solidFill>
              </a:rPr>
              <a:t>Phạm</a:t>
            </a:r>
            <a:r>
              <a:rPr lang="en-US" sz="3000" b="1" i="1" dirty="0">
                <a:solidFill>
                  <a:schemeClr val="bg1"/>
                </a:solidFill>
              </a:rPr>
              <a:t> </a:t>
            </a:r>
            <a:r>
              <a:rPr lang="en-US" sz="3000" b="1" i="1" dirty="0" err="1">
                <a:solidFill>
                  <a:schemeClr val="bg1"/>
                </a:solidFill>
              </a:rPr>
              <a:t>Liên</a:t>
            </a:r>
            <a:r>
              <a:rPr lang="en-US" sz="3000" b="1" i="1" dirty="0">
                <a:solidFill>
                  <a:schemeClr val="bg1"/>
                </a:solidFill>
              </a:rPr>
              <a:t> </a:t>
            </a:r>
            <a:r>
              <a:rPr lang="en-US" sz="3000" b="1" i="1" dirty="0" err="1">
                <a:solidFill>
                  <a:schemeClr val="bg1"/>
                </a:solidFill>
              </a:rPr>
              <a:t>Hùng</a:t>
            </a:r>
            <a:endParaRPr lang="en-US" sz="3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Dâng lên trước thiên tòa này bánh thơm với rượu ngon. Dâng lên trót tâm hồn và trót thân xác của con.</a:t>
            </a:r>
            <a:endParaRPr lang="en-US" sz="4500" dirty="0">
              <a:solidFill>
                <a:schemeClr val="bg1"/>
              </a:solidFill>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a:solidFill>
                  <a:srgbClr val="FFFF00"/>
                </a:solidFill>
              </a:rPr>
              <a:t>Tk1:</a:t>
            </a:r>
            <a:r>
              <a:rPr lang="en-US" sz="3450" dirty="0">
                <a:solidFill>
                  <a:schemeClr val="bg1"/>
                </a:solidFill>
              </a:rPr>
              <a:t> </a:t>
            </a:r>
            <a:r>
              <a:rPr lang="vi-VN" sz="3450" dirty="0">
                <a:solidFill>
                  <a:schemeClr val="bg1"/>
                </a:solidFill>
              </a:rPr>
              <a:t>Mong lễ vật đoàn con trở nên Máu Thịt Con Chúa. Mong bánh thơm rượu thơm biến nên Thánh Thể nhiệm mầu. Nuôi sống tâm hồn con và nuôi tâm hồn nhân thế. Vinh phúc cho đoàn con cũng như khắp dân tộc con.</a:t>
            </a:r>
            <a:endParaRPr lang="en-US" sz="3450" dirty="0">
              <a:solidFill>
                <a:schemeClr val="bg1"/>
              </a:solidFill>
            </a:endParaRPr>
          </a:p>
        </p:txBody>
      </p:sp>
    </p:spTree>
    <p:extLst>
      <p:ext uri="{BB962C8B-B14F-4D97-AF65-F5344CB8AC3E}">
        <p14:creationId xmlns:p14="http://schemas.microsoft.com/office/powerpoint/2010/main" val="2200909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Dâng lên trước thiên tòa này bánh thơm với rượu ngon. Dâng lên trót tâm hồn và trót thân xác của con.</a:t>
            </a:r>
            <a:endParaRPr lang="en-US" sz="4500" dirty="0">
              <a:solidFill>
                <a:schemeClr val="bg1"/>
              </a:solidFill>
            </a:endParaRPr>
          </a:p>
        </p:txBody>
      </p:sp>
    </p:spTree>
    <p:extLst>
      <p:ext uri="{BB962C8B-B14F-4D97-AF65-F5344CB8AC3E}">
        <p14:creationId xmlns:p14="http://schemas.microsoft.com/office/powerpoint/2010/main" val="29844643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a:solidFill>
                  <a:srgbClr val="FFFF00"/>
                </a:solidFill>
              </a:rPr>
              <a:t>Tk2:</a:t>
            </a:r>
            <a:r>
              <a:rPr lang="en-US" sz="3450" dirty="0">
                <a:solidFill>
                  <a:srgbClr val="FFFF00"/>
                </a:solidFill>
              </a:rPr>
              <a:t> </a:t>
            </a:r>
            <a:r>
              <a:rPr lang="vi-VN" sz="3450" dirty="0">
                <a:solidFill>
                  <a:schemeClr val="bg1"/>
                </a:solidFill>
              </a:rPr>
              <a:t>Xin tiến dâng tuổi xanh cùng bao khát vọng chan chứa. Dâng Chúa các bạn con cũng như những ai thân thuộc. Xin Chúa thương rộng ban hồng ân chan hòa tâm trí. Săn sóc giữ gìn luôn thoát qua phút giây lầm than.</a:t>
            </a:r>
            <a:endParaRPr lang="en-US" sz="345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Dâng lên trước thiên tòa này bánh thơm với rượu ngon. Dâng lên trót tâm hồn và trót thân xác của con.</a:t>
            </a:r>
            <a:endParaRPr lang="en-US" sz="4500" dirty="0">
              <a:solidFill>
                <a:schemeClr val="bg1"/>
              </a:solidFill>
            </a:endParaRPr>
          </a:p>
        </p:txBody>
      </p:sp>
    </p:spTree>
    <p:extLst>
      <p:ext uri="{BB962C8B-B14F-4D97-AF65-F5344CB8AC3E}">
        <p14:creationId xmlns:p14="http://schemas.microsoft.com/office/powerpoint/2010/main" val="291917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br>
              <a:rPr lang="en-US" sz="4500" dirty="0">
                <a:solidFill>
                  <a:srgbClr val="FFFF00"/>
                </a:solidFill>
              </a:rPr>
            </a:br>
            <a:r>
              <a:rPr lang="en-US" sz="4500" dirty="0">
                <a:solidFill>
                  <a:srgbClr val="FFFF00"/>
                </a:solidFill>
              </a:rPr>
              <a:t>Ca </a:t>
            </a:r>
            <a:r>
              <a:rPr lang="en-US" sz="4500" dirty="0" err="1">
                <a:solidFill>
                  <a:srgbClr val="FFFF00"/>
                </a:solidFill>
              </a:rPr>
              <a:t>Nhập</a:t>
            </a:r>
            <a:r>
              <a:rPr lang="en-US" sz="4500" dirty="0">
                <a:solidFill>
                  <a:srgbClr val="FFFF00"/>
                </a:solidFill>
              </a:rPr>
              <a:t> </a:t>
            </a:r>
            <a:r>
              <a:rPr lang="en-US" sz="4500" dirty="0" err="1">
                <a:solidFill>
                  <a:srgbClr val="FFFF00"/>
                </a:solidFill>
              </a:rPr>
              <a:t>Lễ</a:t>
            </a:r>
            <a:br>
              <a:rPr lang="en-US" sz="4500" dirty="0">
                <a:solidFill>
                  <a:srgbClr val="FFFF00"/>
                </a:solidFill>
              </a:rPr>
            </a:br>
            <a:r>
              <a:rPr lang="en-US" sz="5475" dirty="0">
                <a:solidFill>
                  <a:srgbClr val="FFFF00"/>
                </a:solidFill>
              </a:rPr>
              <a:t>Con </a:t>
            </a:r>
            <a:r>
              <a:rPr lang="en-US" sz="5475" dirty="0" err="1">
                <a:solidFill>
                  <a:srgbClr val="FFFF00"/>
                </a:solidFill>
              </a:rPr>
              <a:t>Sẽ</a:t>
            </a:r>
            <a:r>
              <a:rPr lang="en-US" sz="5475" dirty="0">
                <a:solidFill>
                  <a:srgbClr val="FFFF00"/>
                </a:solidFill>
              </a:rPr>
              <a:t> </a:t>
            </a:r>
            <a:r>
              <a:rPr lang="en-US" sz="5475" dirty="0" err="1">
                <a:solidFill>
                  <a:srgbClr val="FFFF00"/>
                </a:solidFill>
              </a:rPr>
              <a:t>Tiến</a:t>
            </a:r>
            <a:r>
              <a:rPr lang="en-US" sz="5475" dirty="0">
                <a:solidFill>
                  <a:srgbClr val="FFFF00"/>
                </a:solidFill>
              </a:rPr>
              <a:t> </a:t>
            </a:r>
            <a:r>
              <a:rPr lang="en-US" sz="5475" dirty="0" err="1">
                <a:solidFill>
                  <a:srgbClr val="FFFF00"/>
                </a:solidFill>
              </a:rPr>
              <a:t>Lên</a:t>
            </a:r>
            <a:r>
              <a:rPr lang="en-US" sz="5475" dirty="0">
                <a:solidFill>
                  <a:srgbClr val="FFFF00"/>
                </a:solidFill>
              </a:rPr>
              <a:t> </a:t>
            </a:r>
            <a:r>
              <a:rPr lang="en-US" sz="5475" dirty="0" err="1">
                <a:solidFill>
                  <a:srgbClr val="FFFF00"/>
                </a:solidFill>
              </a:rPr>
              <a:t>Bàn</a:t>
            </a:r>
            <a:r>
              <a:rPr lang="en-US" sz="5475" dirty="0">
                <a:solidFill>
                  <a:srgbClr val="FFFF00"/>
                </a:solidFill>
              </a:rPr>
              <a:t> </a:t>
            </a:r>
            <a:r>
              <a:rPr lang="en-US" sz="5475" dirty="0" err="1">
                <a:solidFill>
                  <a:srgbClr val="FFFF00"/>
                </a:solidFill>
              </a:rPr>
              <a:t>Thờ</a:t>
            </a:r>
            <a:br>
              <a:rPr lang="en-US" sz="4050" dirty="0">
                <a:solidFill>
                  <a:srgbClr val="FFFF00"/>
                </a:solidFill>
              </a:rPr>
            </a:br>
            <a:r>
              <a:rPr lang="en-US" sz="4050" dirty="0" err="1">
                <a:solidFill>
                  <a:schemeClr val="bg1"/>
                </a:solidFill>
              </a:rPr>
              <a:t>Hoàng</a:t>
            </a:r>
            <a:r>
              <a:rPr lang="en-US" sz="4050" dirty="0">
                <a:solidFill>
                  <a:schemeClr val="bg1"/>
                </a:solidFill>
              </a:rPr>
              <a:t> </a:t>
            </a:r>
            <a:r>
              <a:rPr lang="en-US" sz="4050" dirty="0" err="1">
                <a:solidFill>
                  <a:schemeClr val="bg1"/>
                </a:solidFill>
              </a:rPr>
              <a:t>Ngôn</a:t>
            </a:r>
            <a:r>
              <a:rPr lang="en-US" sz="4050" dirty="0">
                <a:solidFill>
                  <a:schemeClr val="bg1"/>
                </a:solidFill>
              </a:rPr>
              <a:t> – </a:t>
            </a:r>
            <a:r>
              <a:rPr lang="en-US" sz="4050" dirty="0" err="1">
                <a:solidFill>
                  <a:schemeClr val="bg1"/>
                </a:solidFill>
              </a:rPr>
              <a:t>Hoàng</a:t>
            </a:r>
            <a:r>
              <a:rPr lang="en-US" sz="4050" dirty="0">
                <a:solidFill>
                  <a:schemeClr val="bg1"/>
                </a:solidFill>
              </a:rPr>
              <a:t> </a:t>
            </a:r>
            <a:r>
              <a:rPr lang="en-US" sz="4050" dirty="0" err="1">
                <a:solidFill>
                  <a:schemeClr val="bg1"/>
                </a:solidFill>
              </a:rPr>
              <a:t>Phúc</a:t>
            </a:r>
            <a:br>
              <a:rPr lang="en-US" sz="4500" dirty="0">
                <a:solidFill>
                  <a:srgbClr val="FFFF00"/>
                </a:solidFill>
              </a:rPr>
            </a:br>
            <a:br>
              <a:rPr lang="en-US" sz="4500" i="1" dirty="0">
                <a:solidFill>
                  <a:schemeClr val="bg1"/>
                </a:solidFill>
              </a:rPr>
            </a:br>
            <a:endParaRPr lang="en-US" sz="4500" i="1" dirty="0">
              <a:solidFill>
                <a:schemeClr val="bg1"/>
              </a:solidFill>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erson standing next to a person&#10;&#10;Description automatically generated">
            <a:extLst>
              <a:ext uri="{FF2B5EF4-FFF2-40B4-BE49-F238E27FC236}">
                <a16:creationId xmlns:a16="http://schemas.microsoft.com/office/drawing/2014/main" id="{DBC4181E-D0E4-4338-8C06-91A52E2F1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76865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950" dirty="0">
                <a:solidFill>
                  <a:srgbClr val="FFFF00"/>
                </a:solidFill>
              </a:rPr>
              <a:t>Ca </a:t>
            </a:r>
            <a:r>
              <a:rPr lang="en-US" sz="4950" dirty="0" err="1">
                <a:solidFill>
                  <a:srgbClr val="FFFF00"/>
                </a:solidFill>
              </a:rPr>
              <a:t>Nguyện</a:t>
            </a:r>
            <a:r>
              <a:rPr lang="en-US" sz="4950" dirty="0">
                <a:solidFill>
                  <a:srgbClr val="FFFF00"/>
                </a:solidFill>
              </a:rPr>
              <a:t> </a:t>
            </a:r>
            <a:r>
              <a:rPr lang="en-US" sz="4950" dirty="0" err="1">
                <a:solidFill>
                  <a:srgbClr val="FFFF00"/>
                </a:solidFill>
              </a:rPr>
              <a:t>Hiệp</a:t>
            </a:r>
            <a:r>
              <a:rPr lang="en-US" sz="4950" dirty="0">
                <a:solidFill>
                  <a:srgbClr val="FFFF00"/>
                </a:solidFill>
              </a:rPr>
              <a:t> </a:t>
            </a:r>
            <a:r>
              <a:rPr lang="en-US" sz="4950" dirty="0" err="1">
                <a:solidFill>
                  <a:srgbClr val="FFFF00"/>
                </a:solidFill>
              </a:rPr>
              <a:t>Lễ</a:t>
            </a:r>
            <a:br>
              <a:rPr lang="en-US" sz="4950" dirty="0">
                <a:solidFill>
                  <a:srgbClr val="FFFF00"/>
                </a:solidFill>
              </a:rPr>
            </a:br>
            <a:r>
              <a:rPr lang="en-US" sz="4950" dirty="0">
                <a:solidFill>
                  <a:srgbClr val="FFFF00"/>
                </a:solidFill>
              </a:rPr>
              <a:t>Cho Con </a:t>
            </a:r>
            <a:r>
              <a:rPr lang="en-US" sz="4950" dirty="0" err="1">
                <a:solidFill>
                  <a:srgbClr val="FFFF00"/>
                </a:solidFill>
              </a:rPr>
              <a:t>Thêm</a:t>
            </a:r>
            <a:r>
              <a:rPr lang="en-US" sz="4950" dirty="0">
                <a:solidFill>
                  <a:srgbClr val="FFFF00"/>
                </a:solidFill>
              </a:rPr>
              <a:t> </a:t>
            </a:r>
            <a:r>
              <a:rPr lang="en-US" sz="4950" dirty="0" err="1">
                <a:solidFill>
                  <a:srgbClr val="FFFF00"/>
                </a:solidFill>
              </a:rPr>
              <a:t>Lòng</a:t>
            </a:r>
            <a:r>
              <a:rPr lang="en-US" sz="4950" dirty="0">
                <a:solidFill>
                  <a:srgbClr val="FFFF00"/>
                </a:solidFill>
              </a:rPr>
              <a:t> Tin</a:t>
            </a:r>
            <a:br>
              <a:rPr lang="en-US" sz="4500" dirty="0">
                <a:solidFill>
                  <a:srgbClr val="FFFF00"/>
                </a:solidFill>
              </a:rPr>
            </a:br>
            <a:r>
              <a:rPr lang="en-US" sz="3000" i="1" dirty="0" err="1">
                <a:solidFill>
                  <a:schemeClr val="bg1"/>
                </a:solidFill>
              </a:rPr>
              <a:t>Đinh</a:t>
            </a:r>
            <a:r>
              <a:rPr lang="en-US" sz="3000" i="1" dirty="0">
                <a:solidFill>
                  <a:schemeClr val="bg1"/>
                </a:solidFill>
              </a:rPr>
              <a:t> </a:t>
            </a:r>
            <a:r>
              <a:rPr lang="en-US" sz="3000" i="1" dirty="0" err="1">
                <a:solidFill>
                  <a:schemeClr val="bg1"/>
                </a:solidFill>
              </a:rPr>
              <a:t>Công</a:t>
            </a:r>
            <a:r>
              <a:rPr lang="en-US" sz="3000" i="1" dirty="0">
                <a:solidFill>
                  <a:schemeClr val="bg1"/>
                </a:solidFill>
              </a:rPr>
              <a:t> </a:t>
            </a:r>
            <a:r>
              <a:rPr lang="en-US" sz="3000" i="1" dirty="0" err="1">
                <a:solidFill>
                  <a:schemeClr val="bg1"/>
                </a:solidFill>
              </a:rPr>
              <a:t>Huỳnh</a:t>
            </a:r>
            <a:endParaRPr lang="en-US" sz="4950" i="1" dirty="0">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3375" u="sng" dirty="0">
                <a:solidFill>
                  <a:srgbClr val="FFFF00"/>
                </a:solidFill>
              </a:rPr>
              <a:t>Tk1:</a:t>
            </a:r>
            <a:r>
              <a:rPr lang="en-US" sz="3375" dirty="0">
                <a:solidFill>
                  <a:srgbClr val="FFFF00"/>
                </a:solidFill>
              </a:rPr>
              <a:t> </a:t>
            </a:r>
            <a:r>
              <a:rPr lang="vi-VN" sz="3375" dirty="0">
                <a:solidFill>
                  <a:schemeClr val="bg1"/>
                </a:solidFill>
              </a:rPr>
              <a:t>Thân con như là áng mây phiêu du trôi bạt muôn nơi.</a:t>
            </a:r>
            <a:r>
              <a:rPr lang="en-US" sz="3375" dirty="0">
                <a:solidFill>
                  <a:schemeClr val="bg1"/>
                </a:solidFill>
              </a:rPr>
              <a:t> </a:t>
            </a:r>
            <a:r>
              <a:rPr lang="vi-VN" sz="3375" dirty="0">
                <a:solidFill>
                  <a:schemeClr val="bg1"/>
                </a:solidFill>
              </a:rPr>
              <a:t>Thân con như là cánh bèo mỏng manh giữa dòng sông trôi.</a:t>
            </a:r>
            <a:r>
              <a:rPr lang="en-US" sz="3375" dirty="0">
                <a:solidFill>
                  <a:schemeClr val="bg1"/>
                </a:solidFill>
              </a:rPr>
              <a:t> </a:t>
            </a:r>
            <a:r>
              <a:rPr lang="vi-VN" sz="3375" dirty="0">
                <a:solidFill>
                  <a:schemeClr val="bg1"/>
                </a:solidFill>
              </a:rPr>
              <a:t>Sáng sớm như hoa </a:t>
            </a:r>
            <a:r>
              <a:rPr lang="vi-VN" sz="3375">
                <a:solidFill>
                  <a:schemeClr val="bg1"/>
                </a:solidFill>
              </a:rPr>
              <a:t>hồng tươi</a:t>
            </a:r>
            <a:r>
              <a:rPr lang="en-US" sz="3375" dirty="0">
                <a:solidFill>
                  <a:schemeClr val="bg1"/>
                </a:solidFill>
              </a:rPr>
              <a:t> </a:t>
            </a:r>
            <a:r>
              <a:rPr lang="vi-VN" sz="3375">
                <a:solidFill>
                  <a:schemeClr val="bg1"/>
                </a:solidFill>
              </a:rPr>
              <a:t>Chiều </a:t>
            </a:r>
            <a:r>
              <a:rPr lang="vi-VN" sz="3375" dirty="0">
                <a:solidFill>
                  <a:schemeClr val="bg1"/>
                </a:solidFill>
              </a:rPr>
              <a:t>đến sắc hương phai tàn</a:t>
            </a:r>
            <a:r>
              <a:rPr lang="en-US" sz="3375" dirty="0">
                <a:solidFill>
                  <a:schemeClr val="bg1"/>
                </a:solidFill>
              </a:rPr>
              <a:t>. </a:t>
            </a:r>
            <a:r>
              <a:rPr lang="vi-VN" sz="3375" dirty="0">
                <a:solidFill>
                  <a:schemeClr val="bg1"/>
                </a:solidFill>
              </a:rPr>
              <a:t>Kiếp sống trôi qua thật nhanh đời con cũng quay về nguồn.</a:t>
            </a: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err="1">
                <a:solidFill>
                  <a:srgbClr val="FFFF00"/>
                </a:solidFill>
              </a:rPr>
              <a:t>Đk</a:t>
            </a:r>
            <a:r>
              <a:rPr lang="en-US" sz="3600" u="sng" dirty="0">
                <a:solidFill>
                  <a:srgbClr val="FFFF00"/>
                </a:solidFill>
              </a:rPr>
              <a:t>:</a:t>
            </a:r>
            <a:r>
              <a:rPr lang="en-US" sz="3600" dirty="0">
                <a:solidFill>
                  <a:schemeClr val="bg1"/>
                </a:solidFill>
              </a:rPr>
              <a:t> </a:t>
            </a:r>
            <a:r>
              <a:rPr lang="vi-VN" sz="3600" dirty="0">
                <a:solidFill>
                  <a:schemeClr val="bg1"/>
                </a:solidFill>
              </a:rPr>
              <a:t>Cho con thêm lòng tin để yêu mến Chúa nhiều hơn.</a:t>
            </a:r>
            <a:r>
              <a:rPr lang="en-US" sz="3600" dirty="0">
                <a:solidFill>
                  <a:schemeClr val="bg1"/>
                </a:solidFill>
              </a:rPr>
              <a:t> </a:t>
            </a:r>
            <a:r>
              <a:rPr lang="vi-VN" sz="3600" dirty="0">
                <a:solidFill>
                  <a:schemeClr val="bg1"/>
                </a:solidFill>
              </a:rPr>
              <a:t>Xin cho con can trường dù đường trần bao lỗi lầm.</a:t>
            </a:r>
            <a:r>
              <a:rPr lang="en-US" sz="3600" dirty="0">
                <a:solidFill>
                  <a:schemeClr val="bg1"/>
                </a:solidFill>
              </a:rPr>
              <a:t> </a:t>
            </a:r>
            <a:r>
              <a:rPr lang="vi-VN" sz="3600" dirty="0">
                <a:solidFill>
                  <a:schemeClr val="bg1"/>
                </a:solidFill>
              </a:rPr>
              <a:t>Xin gia tăng niềm tin vì con yếu đuối Ngài ơi!</a:t>
            </a:r>
            <a:r>
              <a:rPr lang="en-US" sz="3600" dirty="0">
                <a:solidFill>
                  <a:schemeClr val="bg1"/>
                </a:solidFill>
              </a:rPr>
              <a:t> </a:t>
            </a:r>
            <a:r>
              <a:rPr lang="vi-VN" sz="3600" dirty="0">
                <a:solidFill>
                  <a:schemeClr val="bg1"/>
                </a:solidFill>
              </a:rPr>
              <a:t>Xin cho con trung thành tìm chân lý Ngài suốt đời.</a:t>
            </a:r>
            <a:endParaRPr lang="en-US" sz="3600" dirty="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3375" u="sng" dirty="0">
                <a:solidFill>
                  <a:srgbClr val="FFFF00"/>
                </a:solidFill>
              </a:rPr>
              <a:t>Tk2:</a:t>
            </a:r>
            <a:r>
              <a:rPr lang="en-US" sz="3375" dirty="0">
                <a:solidFill>
                  <a:schemeClr val="bg1"/>
                </a:solidFill>
              </a:rPr>
              <a:t> </a:t>
            </a:r>
            <a:r>
              <a:rPr lang="vi-VN" sz="3375" dirty="0">
                <a:solidFill>
                  <a:schemeClr val="bg1"/>
                </a:solidFill>
              </a:rPr>
              <a:t>Lênh đênh theo dòng nước trôi thân con biết dạt nơi đâu?</a:t>
            </a:r>
            <a:r>
              <a:rPr lang="en-US" sz="3375" dirty="0">
                <a:solidFill>
                  <a:schemeClr val="bg1"/>
                </a:solidFill>
              </a:rPr>
              <a:t> </a:t>
            </a:r>
            <a:r>
              <a:rPr lang="vi-VN" sz="3375" dirty="0">
                <a:solidFill>
                  <a:schemeClr val="bg1"/>
                </a:solidFill>
              </a:rPr>
              <a:t>Phong sương dãi dầu tháng ngày làm con héo mòn tâm can.</a:t>
            </a:r>
            <a:r>
              <a:rPr lang="en-US" sz="3375" dirty="0">
                <a:solidFill>
                  <a:schemeClr val="bg1"/>
                </a:solidFill>
              </a:rPr>
              <a:t> </a:t>
            </a:r>
            <a:r>
              <a:rPr lang="vi-VN" sz="3375" dirty="0">
                <a:solidFill>
                  <a:schemeClr val="bg1"/>
                </a:solidFill>
              </a:rPr>
              <a:t>Biết Chúa luôn thương đời con mà con vẫn chưa yêu Ngài.</a:t>
            </a:r>
            <a:r>
              <a:rPr lang="en-US" sz="3375" dirty="0">
                <a:solidFill>
                  <a:schemeClr val="bg1"/>
                </a:solidFill>
              </a:rPr>
              <a:t> </a:t>
            </a:r>
            <a:r>
              <a:rPr lang="vi-VN" sz="3375" dirty="0">
                <a:solidFill>
                  <a:schemeClr val="bg1"/>
                </a:solidFill>
              </a:rPr>
              <a:t>Chúa vẫn mong con ngày đêm về bên Thánh Tâm dịu hiền.</a:t>
            </a:r>
            <a:endParaRPr lang="en-US" sz="3375"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err="1">
                <a:solidFill>
                  <a:srgbClr val="FFFF00"/>
                </a:solidFill>
              </a:rPr>
              <a:t>Đk</a:t>
            </a:r>
            <a:r>
              <a:rPr lang="en-US" sz="3600" u="sng" dirty="0">
                <a:solidFill>
                  <a:srgbClr val="FFFF00"/>
                </a:solidFill>
              </a:rPr>
              <a:t>:</a:t>
            </a:r>
            <a:r>
              <a:rPr lang="en-US" sz="3600" dirty="0">
                <a:solidFill>
                  <a:schemeClr val="bg1"/>
                </a:solidFill>
              </a:rPr>
              <a:t> </a:t>
            </a:r>
            <a:r>
              <a:rPr lang="vi-VN" sz="3600" dirty="0">
                <a:solidFill>
                  <a:schemeClr val="bg1"/>
                </a:solidFill>
              </a:rPr>
              <a:t>Cho con thêm lòng tin để yêu mến Chúa nhiều hơn.</a:t>
            </a:r>
            <a:r>
              <a:rPr lang="en-US" sz="3600" dirty="0">
                <a:solidFill>
                  <a:schemeClr val="bg1"/>
                </a:solidFill>
              </a:rPr>
              <a:t> </a:t>
            </a:r>
            <a:r>
              <a:rPr lang="vi-VN" sz="3600" dirty="0">
                <a:solidFill>
                  <a:schemeClr val="bg1"/>
                </a:solidFill>
              </a:rPr>
              <a:t>Xin cho con can trường dù đường trần bao lỗi lầm.</a:t>
            </a:r>
            <a:r>
              <a:rPr lang="en-US" sz="3600" dirty="0">
                <a:solidFill>
                  <a:schemeClr val="bg1"/>
                </a:solidFill>
              </a:rPr>
              <a:t> </a:t>
            </a:r>
            <a:r>
              <a:rPr lang="vi-VN" sz="3600" dirty="0">
                <a:solidFill>
                  <a:schemeClr val="bg1"/>
                </a:solidFill>
              </a:rPr>
              <a:t>Xin gia tăng niềm tin vì con yếu đuối Ngài ơi!</a:t>
            </a:r>
            <a:r>
              <a:rPr lang="en-US" sz="3600" dirty="0">
                <a:solidFill>
                  <a:schemeClr val="bg1"/>
                </a:solidFill>
              </a:rPr>
              <a:t> </a:t>
            </a:r>
            <a:r>
              <a:rPr lang="vi-VN" sz="3600" dirty="0">
                <a:solidFill>
                  <a:schemeClr val="bg1"/>
                </a:solidFill>
              </a:rPr>
              <a:t>Xin cho con trung thành tìm chân lý Ngài suốt đời.</a:t>
            </a:r>
            <a:endParaRPr lang="en-US" sz="3600" dirty="0">
              <a:solidFill>
                <a:schemeClr val="bg1"/>
              </a:solidFill>
            </a:endParaRPr>
          </a:p>
        </p:txBody>
      </p:sp>
    </p:spTree>
    <p:extLst>
      <p:ext uri="{BB962C8B-B14F-4D97-AF65-F5344CB8AC3E}">
        <p14:creationId xmlns:p14="http://schemas.microsoft.com/office/powerpoint/2010/main" val="2295037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375" u="sng" dirty="0">
                <a:solidFill>
                  <a:srgbClr val="FFFF00"/>
                </a:solidFill>
              </a:rPr>
              <a:t>Tk3:</a:t>
            </a:r>
            <a:r>
              <a:rPr lang="en-US" sz="3375" dirty="0">
                <a:solidFill>
                  <a:schemeClr val="bg1"/>
                </a:solidFill>
              </a:rPr>
              <a:t> </a:t>
            </a:r>
            <a:r>
              <a:rPr lang="vi-VN" sz="3375" dirty="0">
                <a:solidFill>
                  <a:schemeClr val="bg1"/>
                </a:solidFill>
              </a:rPr>
              <a:t>Bao năm giữa đời nổi trôi đam mê sói mòn con tim.</a:t>
            </a:r>
            <a:r>
              <a:rPr lang="en-US" sz="3375" dirty="0">
                <a:solidFill>
                  <a:schemeClr val="bg1"/>
                </a:solidFill>
              </a:rPr>
              <a:t> </a:t>
            </a:r>
            <a:r>
              <a:rPr lang="vi-VN" sz="3375" dirty="0">
                <a:solidFill>
                  <a:schemeClr val="bg1"/>
                </a:solidFill>
              </a:rPr>
              <a:t>Tâm tư nỗi sầu trĩu nặng vì mãi vất vả bon chen.</a:t>
            </a:r>
            <a:r>
              <a:rPr lang="en-US" sz="3375" dirty="0">
                <a:solidFill>
                  <a:schemeClr val="bg1"/>
                </a:solidFill>
              </a:rPr>
              <a:t> </a:t>
            </a:r>
            <a:r>
              <a:rPr lang="vi-VN" sz="3375" dirty="0">
                <a:solidFill>
                  <a:schemeClr val="bg1"/>
                </a:solidFill>
              </a:rPr>
              <a:t>Sóng gió phong ba đại dương thuyền con bấp bênh giữa dòng.</a:t>
            </a:r>
            <a:r>
              <a:rPr lang="en-US" sz="3375" dirty="0">
                <a:solidFill>
                  <a:schemeClr val="bg1"/>
                </a:solidFill>
              </a:rPr>
              <a:t> </a:t>
            </a:r>
            <a:r>
              <a:rPr lang="vi-VN" sz="3375" dirty="0">
                <a:solidFill>
                  <a:schemeClr val="bg1"/>
                </a:solidFill>
              </a:rPr>
              <a:t>Đã khiến phôi pha niềm tin chờ mong thánh ân khơi nguồn.</a:t>
            </a:r>
            <a:endParaRPr lang="en-US" sz="3375"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err="1">
                <a:solidFill>
                  <a:srgbClr val="FFFF00"/>
                </a:solidFill>
              </a:rPr>
              <a:t>Đk</a:t>
            </a:r>
            <a:r>
              <a:rPr lang="en-US" sz="3600" u="sng" dirty="0">
                <a:solidFill>
                  <a:srgbClr val="FFFF00"/>
                </a:solidFill>
              </a:rPr>
              <a:t>:</a:t>
            </a:r>
            <a:r>
              <a:rPr lang="en-US" sz="3600" dirty="0">
                <a:solidFill>
                  <a:schemeClr val="bg1"/>
                </a:solidFill>
              </a:rPr>
              <a:t> </a:t>
            </a:r>
            <a:r>
              <a:rPr lang="vi-VN" sz="3600" dirty="0">
                <a:solidFill>
                  <a:schemeClr val="bg1"/>
                </a:solidFill>
              </a:rPr>
              <a:t>Cho con thêm lòng tin để yêu mến Chúa nhiều hơn.</a:t>
            </a:r>
            <a:r>
              <a:rPr lang="en-US" sz="3600" dirty="0">
                <a:solidFill>
                  <a:schemeClr val="bg1"/>
                </a:solidFill>
              </a:rPr>
              <a:t> </a:t>
            </a:r>
            <a:r>
              <a:rPr lang="vi-VN" sz="3600" dirty="0">
                <a:solidFill>
                  <a:schemeClr val="bg1"/>
                </a:solidFill>
              </a:rPr>
              <a:t>Xin cho con can trường dù đường trần bao lỗi lầm.</a:t>
            </a:r>
            <a:r>
              <a:rPr lang="en-US" sz="3600" dirty="0">
                <a:solidFill>
                  <a:schemeClr val="bg1"/>
                </a:solidFill>
              </a:rPr>
              <a:t> </a:t>
            </a:r>
            <a:r>
              <a:rPr lang="vi-VN" sz="3600" dirty="0">
                <a:solidFill>
                  <a:schemeClr val="bg1"/>
                </a:solidFill>
              </a:rPr>
              <a:t>Xin gia tăng niềm tin vì con yếu đuối Ngài ơi!</a:t>
            </a:r>
            <a:r>
              <a:rPr lang="en-US" sz="3600" dirty="0">
                <a:solidFill>
                  <a:schemeClr val="bg1"/>
                </a:solidFill>
              </a:rPr>
              <a:t> </a:t>
            </a:r>
            <a:r>
              <a:rPr lang="vi-VN" sz="3600" dirty="0">
                <a:solidFill>
                  <a:schemeClr val="bg1"/>
                </a:solidFill>
              </a:rPr>
              <a:t>Xin cho con trung thành tìm chân lý Ngài suốt đời.</a:t>
            </a:r>
            <a:endParaRPr lang="en-US" sz="3600" dirty="0">
              <a:solidFill>
                <a:schemeClr val="bg1"/>
              </a:solidFill>
            </a:endParaRPr>
          </a:p>
        </p:txBody>
      </p:sp>
    </p:spTree>
    <p:extLst>
      <p:ext uri="{BB962C8B-B14F-4D97-AF65-F5344CB8AC3E}">
        <p14:creationId xmlns:p14="http://schemas.microsoft.com/office/powerpoint/2010/main" val="2452168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erson standing next to a person&#10;&#10;Description automatically generated">
            <a:extLst>
              <a:ext uri="{FF2B5EF4-FFF2-40B4-BE49-F238E27FC236}">
                <a16:creationId xmlns:a16="http://schemas.microsoft.com/office/drawing/2014/main" id="{DBC4181E-D0E4-4338-8C06-91A52E2F1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4997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500" u="sng">
                <a:solidFill>
                  <a:srgbClr val="FFFF00"/>
                </a:solidFill>
                <a:latin typeface="+mj-lt"/>
              </a:rPr>
              <a:t>Đk</a:t>
            </a:r>
            <a:r>
              <a:rPr lang="vi-VN" sz="4500" u="sng">
                <a:solidFill>
                  <a:srgbClr val="FFFF00"/>
                </a:solidFill>
                <a:latin typeface="+mj-lt"/>
              </a:rPr>
              <a:t>:</a:t>
            </a:r>
            <a:r>
              <a:rPr lang="vi-VN" sz="4500">
                <a:solidFill>
                  <a:schemeClr val="bg1"/>
                </a:solidFill>
                <a:latin typeface="+mj-lt"/>
              </a:rPr>
              <a:t> </a:t>
            </a:r>
            <a:r>
              <a:rPr lang="vi-VN" sz="4500" dirty="0">
                <a:solidFill>
                  <a:schemeClr val="bg1"/>
                </a:solidFill>
                <a:latin typeface="+mj-lt"/>
              </a:rPr>
              <a:t>Con sẽ </a:t>
            </a:r>
            <a:r>
              <a:rPr lang="en-US" sz="4500" dirty="0" err="1">
                <a:solidFill>
                  <a:schemeClr val="bg1"/>
                </a:solidFill>
                <a:latin typeface="+mj-lt"/>
              </a:rPr>
              <a:t>tiến</a:t>
            </a:r>
            <a:r>
              <a:rPr lang="vi-VN" sz="4500" dirty="0">
                <a:solidFill>
                  <a:schemeClr val="bg1"/>
                </a:solidFill>
                <a:latin typeface="+mj-lt"/>
              </a:rPr>
              <a:t> lên bàn thờ, vì chính Chúa làm tuổi xuân ca khúc hân hoan. Con sẽ </a:t>
            </a:r>
            <a:r>
              <a:rPr lang="en-US" sz="4500" dirty="0" err="1">
                <a:solidFill>
                  <a:schemeClr val="bg1"/>
                </a:solidFill>
                <a:latin typeface="+mj-lt"/>
              </a:rPr>
              <a:t>tiến</a:t>
            </a:r>
            <a:r>
              <a:rPr lang="vi-VN" sz="4500" dirty="0">
                <a:solidFill>
                  <a:schemeClr val="bg1"/>
                </a:solidFill>
                <a:latin typeface="+mj-lt"/>
              </a:rPr>
              <a:t> lên bàn thánh tế lễ mình làm của lễ hy sinh.</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8181"/>
            <a:ext cx="6858000" cy="3300413"/>
          </a:xfrm>
        </p:spPr>
        <p:txBody>
          <a:bodyPr>
            <a:normAutofit/>
          </a:bodyPr>
          <a:lstStyle/>
          <a:p>
            <a:r>
              <a:rPr lang="en-US" sz="6000" dirty="0">
                <a:solidFill>
                  <a:srgbClr val="FFFF00"/>
                </a:solidFill>
              </a:rPr>
              <a:t>Ca </a:t>
            </a:r>
            <a:r>
              <a:rPr lang="en-US" sz="6000" dirty="0" err="1">
                <a:solidFill>
                  <a:srgbClr val="FFFF00"/>
                </a:solidFill>
              </a:rPr>
              <a:t>Kết</a:t>
            </a:r>
            <a:r>
              <a:rPr lang="en-US" sz="6000" dirty="0">
                <a:solidFill>
                  <a:srgbClr val="FFFF00"/>
                </a:solidFill>
              </a:rPr>
              <a:t> </a:t>
            </a:r>
            <a:r>
              <a:rPr lang="en-US" sz="6000" dirty="0" err="1">
                <a:solidFill>
                  <a:srgbClr val="FFFF00"/>
                </a:solidFill>
              </a:rPr>
              <a:t>Lễ</a:t>
            </a:r>
            <a:br>
              <a:rPr lang="en-US" sz="6000" dirty="0">
                <a:solidFill>
                  <a:srgbClr val="FFFF00"/>
                </a:solidFill>
              </a:rPr>
            </a:br>
            <a:r>
              <a:rPr lang="en-US" sz="4950" dirty="0" err="1">
                <a:solidFill>
                  <a:srgbClr val="FFFF00"/>
                </a:solidFill>
              </a:rPr>
              <a:t>Đền</a:t>
            </a:r>
            <a:r>
              <a:rPr lang="en-US" sz="4950" dirty="0">
                <a:solidFill>
                  <a:srgbClr val="FFFF00"/>
                </a:solidFill>
              </a:rPr>
              <a:t> </a:t>
            </a:r>
            <a:r>
              <a:rPr lang="en-US" sz="4950" dirty="0" err="1">
                <a:solidFill>
                  <a:srgbClr val="FFFF00"/>
                </a:solidFill>
              </a:rPr>
              <a:t>Tạ</a:t>
            </a:r>
            <a:r>
              <a:rPr lang="en-US" sz="4950" dirty="0">
                <a:solidFill>
                  <a:srgbClr val="FFFF00"/>
                </a:solidFill>
              </a:rPr>
              <a:t> </a:t>
            </a:r>
            <a:r>
              <a:rPr lang="en-US" sz="4950" dirty="0" err="1">
                <a:solidFill>
                  <a:srgbClr val="FFFF00"/>
                </a:solidFill>
              </a:rPr>
              <a:t>Trái</a:t>
            </a:r>
            <a:r>
              <a:rPr lang="en-US" sz="4950" dirty="0">
                <a:solidFill>
                  <a:srgbClr val="FFFF00"/>
                </a:solidFill>
              </a:rPr>
              <a:t> Tim </a:t>
            </a:r>
            <a:r>
              <a:rPr lang="en-US" sz="4950" dirty="0" err="1">
                <a:solidFill>
                  <a:srgbClr val="FFFF00"/>
                </a:solidFill>
              </a:rPr>
              <a:t>Mẹ</a:t>
            </a:r>
            <a:br>
              <a:rPr lang="en-US" sz="4050" dirty="0">
                <a:solidFill>
                  <a:srgbClr val="FFFF00"/>
                </a:solidFill>
              </a:rPr>
            </a:br>
            <a:r>
              <a:rPr lang="en-US" sz="4050" i="1" dirty="0" err="1">
                <a:solidFill>
                  <a:schemeClr val="bg1"/>
                </a:solidFill>
              </a:rPr>
              <a:t>Nguyễn</a:t>
            </a:r>
            <a:r>
              <a:rPr lang="en-US" sz="4050" i="1" dirty="0">
                <a:solidFill>
                  <a:schemeClr val="bg1"/>
                </a:solidFill>
              </a:rPr>
              <a:t> </a:t>
            </a:r>
            <a:r>
              <a:rPr lang="en-US" sz="4050" i="1" dirty="0" err="1">
                <a:solidFill>
                  <a:schemeClr val="bg1"/>
                </a:solidFill>
              </a:rPr>
              <a:t>Khắc</a:t>
            </a:r>
            <a:r>
              <a:rPr lang="en-US" sz="4050" i="1" dirty="0">
                <a:solidFill>
                  <a:schemeClr val="bg1"/>
                </a:solidFill>
              </a:rPr>
              <a:t> </a:t>
            </a:r>
            <a:r>
              <a:rPr lang="en-US" sz="4050" i="1" dirty="0" err="1">
                <a:solidFill>
                  <a:schemeClr val="bg1"/>
                </a:solidFill>
              </a:rPr>
              <a:t>Tuần</a:t>
            </a:r>
            <a:endParaRPr lang="en-US" sz="4500" i="1" dirty="0">
              <a:solidFill>
                <a:schemeClr val="bg1"/>
              </a:solidFill>
            </a:endParaRPr>
          </a:p>
        </p:txBody>
      </p:sp>
    </p:spTree>
    <p:extLst>
      <p:ext uri="{BB962C8B-B14F-4D97-AF65-F5344CB8AC3E}">
        <p14:creationId xmlns:p14="http://schemas.microsoft.com/office/powerpoint/2010/main" val="350850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 Lạy Mẹ Fatima, Mẹ nỉ non bao lần, tội gian trần để phiền cho trái tim Mẹ. Lòng Mẹ thương bao la, tình ái ân vô ngần, con dâng mình đền thay tội lỗi muôn dân.</a:t>
            </a:r>
          </a:p>
        </p:txBody>
      </p:sp>
    </p:spTree>
    <p:extLst>
      <p:ext uri="{BB962C8B-B14F-4D97-AF65-F5344CB8AC3E}">
        <p14:creationId xmlns:p14="http://schemas.microsoft.com/office/powerpoint/2010/main" val="4278353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Tk1:</a:t>
            </a:r>
            <a:r>
              <a:rPr lang="en-US" sz="4050" dirty="0">
                <a:solidFill>
                  <a:schemeClr val="bg1"/>
                </a:solidFill>
              </a:rPr>
              <a:t> </a:t>
            </a:r>
            <a:r>
              <a:rPr lang="vi-VN" sz="4050" dirty="0">
                <a:solidFill>
                  <a:schemeClr val="bg1"/>
                </a:solidFill>
              </a:rPr>
              <a:t>Từ nay lòng con nhớ lời Mẹ tha thiết, sá gì dầu nguy biến thề chết có Mẹ, vui có Mẹ. Dù rằng bao sóng gió con lo gì, con lo gì, chết bên Mẹ con sợ chi, con sợ chi Mẹ ơi.</a:t>
            </a:r>
            <a:endParaRPr lang="en-US" sz="4050" dirty="0">
              <a:solidFill>
                <a:schemeClr val="bg1"/>
              </a:solidFill>
            </a:endParaRPr>
          </a:p>
        </p:txBody>
      </p:sp>
    </p:spTree>
    <p:extLst>
      <p:ext uri="{BB962C8B-B14F-4D97-AF65-F5344CB8AC3E}">
        <p14:creationId xmlns:p14="http://schemas.microsoft.com/office/powerpoint/2010/main" val="2817531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 Lạy Mẹ Fatima, Mẹ nỉ non bao lần, tội gian trần để phiền cho trái tim Mẹ. Lòng Mẹ thương bao la, tình ái ân vô ngần, con dâng mình đền thay tội lỗi muôn dân.</a:t>
            </a:r>
          </a:p>
        </p:txBody>
      </p:sp>
    </p:spTree>
    <p:extLst>
      <p:ext uri="{BB962C8B-B14F-4D97-AF65-F5344CB8AC3E}">
        <p14:creationId xmlns:p14="http://schemas.microsoft.com/office/powerpoint/2010/main" val="35181216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erson standing next to a person&#10;&#10;Description automatically generated">
            <a:extLst>
              <a:ext uri="{FF2B5EF4-FFF2-40B4-BE49-F238E27FC236}">
                <a16:creationId xmlns:a16="http://schemas.microsoft.com/office/drawing/2014/main" id="{DBC4181E-D0E4-4338-8C06-91A52E2F1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0434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050" u="sng">
                <a:solidFill>
                  <a:srgbClr val="FFFF00"/>
                </a:solidFill>
                <a:latin typeface="+mj-lt"/>
              </a:rPr>
              <a:t>Tk1</a:t>
            </a:r>
            <a:r>
              <a:rPr lang="vi-VN" sz="4050" u="sng" dirty="0">
                <a:solidFill>
                  <a:srgbClr val="FFFF00"/>
                </a:solidFill>
                <a:latin typeface="+mj-lt"/>
              </a:rPr>
              <a:t>:</a:t>
            </a:r>
            <a:r>
              <a:rPr lang="vi-VN" sz="4050" dirty="0">
                <a:solidFill>
                  <a:schemeClr val="bg1"/>
                </a:solidFill>
                <a:latin typeface="+mj-lt"/>
              </a:rPr>
              <a:t> Này hồn tôi ơi sao xao xuyến đau thương? Tứ vi địch thù vây hãm lo gì. Có Chúa trong thành địch thù tan nát hết. Chúa trong lòng ta lo lắng gì hồn tôi ơi.</a:t>
            </a: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500" u="sng">
                <a:solidFill>
                  <a:srgbClr val="FFFF00"/>
                </a:solidFill>
                <a:latin typeface="+mj-lt"/>
              </a:rPr>
              <a:t>Đ</a:t>
            </a:r>
            <a:r>
              <a:rPr lang="en-US" sz="4500" u="sng" dirty="0">
                <a:solidFill>
                  <a:srgbClr val="FFFF00"/>
                </a:solidFill>
                <a:latin typeface="+mj-lt"/>
              </a:rPr>
              <a:t>k</a:t>
            </a:r>
            <a:r>
              <a:rPr lang="vi-VN" sz="4500" u="sng">
                <a:solidFill>
                  <a:srgbClr val="FFFF00"/>
                </a:solidFill>
                <a:latin typeface="+mj-lt"/>
              </a:rPr>
              <a:t>:</a:t>
            </a:r>
            <a:r>
              <a:rPr lang="vi-VN" sz="4500">
                <a:solidFill>
                  <a:schemeClr val="bg1"/>
                </a:solidFill>
                <a:latin typeface="+mj-lt"/>
              </a:rPr>
              <a:t> </a:t>
            </a:r>
            <a:r>
              <a:rPr lang="vi-VN" sz="4500" dirty="0">
                <a:solidFill>
                  <a:schemeClr val="bg1"/>
                </a:solidFill>
                <a:latin typeface="+mj-lt"/>
              </a:rPr>
              <a:t>Con sẽ </a:t>
            </a:r>
            <a:r>
              <a:rPr lang="en-US" sz="4500" dirty="0" err="1">
                <a:solidFill>
                  <a:schemeClr val="bg1"/>
                </a:solidFill>
                <a:latin typeface="+mj-lt"/>
              </a:rPr>
              <a:t>tiến</a:t>
            </a:r>
            <a:r>
              <a:rPr lang="vi-VN" sz="4500" dirty="0">
                <a:solidFill>
                  <a:schemeClr val="bg1"/>
                </a:solidFill>
                <a:latin typeface="+mj-lt"/>
              </a:rPr>
              <a:t> lên bàn thờ, vì chính Chúa làm tuổi xuân ca khúc hân hoan. Con sẽ </a:t>
            </a:r>
            <a:r>
              <a:rPr lang="en-US" sz="4500" dirty="0" err="1">
                <a:solidFill>
                  <a:schemeClr val="bg1"/>
                </a:solidFill>
                <a:latin typeface="+mj-lt"/>
              </a:rPr>
              <a:t>tiến</a:t>
            </a:r>
            <a:r>
              <a:rPr lang="vi-VN" sz="4500" dirty="0">
                <a:solidFill>
                  <a:schemeClr val="bg1"/>
                </a:solidFill>
                <a:latin typeface="+mj-lt"/>
              </a:rPr>
              <a:t> lên bàn thánh tế lễ mình làm của lễ hy sinh.</a:t>
            </a:r>
          </a:p>
        </p:txBody>
      </p:sp>
    </p:spTree>
    <p:extLst>
      <p:ext uri="{BB962C8B-B14F-4D97-AF65-F5344CB8AC3E}">
        <p14:creationId xmlns:p14="http://schemas.microsoft.com/office/powerpoint/2010/main" val="337661347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TotalTime>
  <Words>1882</Words>
  <Application>Microsoft Office PowerPoint</Application>
  <PresentationFormat>Custom</PresentationFormat>
  <Paragraphs>113</Paragraphs>
  <Slides>74</Slides>
  <Notes>0</Notes>
  <HiddenSlides>0</HiddenSlides>
  <MMClips>0</MMClips>
  <ScaleCrop>false</ScaleCrop>
  <HeadingPairs>
    <vt:vector size="6" baseType="variant">
      <vt:variant>
        <vt:lpstr>Fonts Used</vt:lpstr>
      </vt:variant>
      <vt:variant>
        <vt:i4>2</vt:i4>
      </vt:variant>
      <vt:variant>
        <vt:lpstr>Theme</vt:lpstr>
      </vt:variant>
      <vt:variant>
        <vt:i4>11</vt:i4>
      </vt:variant>
      <vt:variant>
        <vt:lpstr>Slide Titles</vt:lpstr>
      </vt:variant>
      <vt:variant>
        <vt:i4>74</vt:i4>
      </vt:variant>
    </vt:vector>
  </HeadingPairs>
  <TitlesOfParts>
    <vt:vector size="87" baseType="lpstr">
      <vt:lpstr>Arial</vt:lpstr>
      <vt:lpstr>UTM American Sans</vt:lpstr>
      <vt:lpstr>Office Theme</vt:lpstr>
      <vt:lpstr>12_Office Theme</vt:lpstr>
      <vt:lpstr>6_Office Theme</vt:lpstr>
      <vt:lpstr>3_Office Theme</vt:lpstr>
      <vt:lpstr>1_Office Theme</vt:lpstr>
      <vt:lpstr>8_Office Theme</vt:lpstr>
      <vt:lpstr>26_Office Theme</vt:lpstr>
      <vt:lpstr>36_Default Design</vt:lpstr>
      <vt:lpstr>10_Office Theme</vt:lpstr>
      <vt:lpstr>37_Default Design</vt:lpstr>
      <vt:lpstr>2_Office Theme</vt:lpstr>
      <vt:lpstr>Chúa Nhật XX TN Năm A </vt:lpstr>
      <vt:lpstr>TẬP HÁT CỘNG ĐOÀN</vt:lpstr>
      <vt:lpstr>Đk: Chư dân hãy xưng tụng Ngài, lạy Thiên Chúa, chư dân hết thảy hãy xưng tụng Ngài.</vt:lpstr>
      <vt:lpstr>Chúa Giê-su loan báo Tin Mừng Nước Trời và chữa mọi thứ bệnh hoạn tật nguyền trong dân.</vt:lpstr>
      <vt:lpstr>Chúa Nhật XX TN Năm A </vt:lpstr>
      <vt:lpstr> Ca Nhập Lễ Con Sẽ Tiến Lên Bàn Thờ Hoàng Ngôn – Hoàng Phúc  </vt:lpstr>
      <vt:lpstr>PowerPoint Presentation</vt:lpstr>
      <vt:lpstr>PowerPoint Presentation</vt:lpstr>
      <vt:lpstr>PowerPoint Presentation</vt:lpstr>
      <vt:lpstr>Chúa Nhật XX TN Năm A </vt:lpstr>
      <vt:lpstr> </vt:lpstr>
      <vt:lpstr> </vt:lpstr>
      <vt:lpstr> </vt:lpstr>
      <vt:lpstr> </vt:lpstr>
      <vt:lpstr> </vt:lpstr>
      <vt:lpstr> </vt:lpstr>
      <vt:lpstr> </vt:lpstr>
      <vt:lpstr> </vt:lpstr>
      <vt:lpstr> </vt:lpstr>
      <vt:lpstr> </vt:lpstr>
      <vt:lpstr> </vt:lpstr>
      <vt:lpstr> </vt:lpstr>
      <vt:lpstr> </vt:lpstr>
      <vt:lpstr> </vt:lpstr>
      <vt:lpstr> </vt:lpstr>
      <vt:lpstr> </vt:lpstr>
      <vt:lpstr>Chúa Nhật XX TN Năm A </vt:lpstr>
      <vt:lpstr>PowerPoint Presentation</vt:lpstr>
      <vt:lpstr>Thánh Vịnh 66 Chúa Nhật XX Thường Niên Năm A Kim Long 03 câu</vt:lpstr>
      <vt:lpstr>Đk: Chư dân hãy xưng tụng Ngài, lạy Thiên Chúa, chư dân hết thảy hãy xưng tụng Ngài.</vt:lpstr>
      <vt:lpstr>Tk1: Nguyện Chúa đoái thương ban muôn vàn ơn lành, Tôn nhan Ngài rày xin chiếu sáng. Đường Chúa khắp trên địa cầu hay biết, các nước trông ơn Ngài cứu độ.</vt:lpstr>
      <vt:lpstr>Đk: Chư dân hãy xưng tụng Ngài, lạy Thiên Chúa, chư dân hết thảy hãy xưng tụng Ngài.</vt:lpstr>
      <vt:lpstr>Tk2: Vì Chúa sẽ công minh cai trị địa cầu, muôn dân nào mừng vui hát xướng. Ngài sẽ hiển minh trị vì muôn nước, thống lãnh muôn dân tộc cõi trần.</vt:lpstr>
      <vt:lpstr>Đk: Chư dân hãy xưng tụng Ngài, lạy Thiên Chúa, chư dân hết thảy hãy xưng tụng Ngài.</vt:lpstr>
      <vt:lpstr>Tk3: Lạy Chúa, chớ chi như dân cảm tạ Ngài, chư dân đồng thanh cảm mến Chúa. Nguyện Chúa khứng ban ngàn muôn ân phúc, cõi đất hãy tôn sợ kính thờ.</vt:lpstr>
      <vt:lpstr>Đk: Chư dân hãy xưng tụng Ngài, lạy Thiên Chúa, chư dân hết thảy hãy xưng tụng Ngài.</vt:lpstr>
      <vt:lpstr>PowerPoint Presentation</vt:lpstr>
      <vt:lpstr>Chúa Giê-su loan báo Tin Mừng Nước Trời và chữa mọi thứ bệnh hoạn tật nguyền trong dân.</vt:lpstr>
      <vt:lpstr>Chúa Nhật XX TN Năm A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Đk: Dâng lên trước thiên tòa này bánh thơm với rượu ngon. Dâng lên trót tâm hồn và trót thân xác của con.</vt:lpstr>
      <vt:lpstr>Tk1: Mong lễ vật đoàn con trở nên Máu Thịt Con Chúa. Mong bánh thơm rượu thơm biến nên Thánh Thể nhiệm mầu. Nuôi sống tâm hồn con và nuôi tâm hồn nhân thế. Vinh phúc cho đoàn con cũng như khắp dân tộc con.</vt:lpstr>
      <vt:lpstr>Đk: Dâng lên trước thiên tòa này bánh thơm với rượu ngon. Dâng lên trót tâm hồn và trót thân xác của con.</vt:lpstr>
      <vt:lpstr>Tk2: Xin tiến dâng tuổi xanh cùng bao khát vọng chan chứa. Dâng Chúa các bạn con cũng như những ai thân thuộc. Xin Chúa thương rộng ban hồng ân chan hòa tâm trí. Săn sóc giữ gìn luôn thoát qua phút giây lầm than.</vt:lpstr>
      <vt:lpstr>Đk: Dâng lên trước thiên tòa này bánh thơm với rượu ngon. Dâng lên trót tâm hồn và trót thân xác của con.</vt:lpstr>
      <vt:lpstr>PowerPoint Presentation</vt:lpstr>
      <vt:lpstr>PowerPoint Presentation</vt:lpstr>
      <vt:lpstr>Ca Nguyện Hiệp Lễ Cho Con Thêm Lòng Tin Đinh Công Huỳnh</vt:lpstr>
      <vt:lpstr>Tk1: Thân con như là áng mây phiêu du trôi bạt muôn nơi. Thân con như là cánh bèo mỏng manh giữa dòng sông trôi. Sáng sớm như hoa hồng tươi Chiều đến sắc hương phai tàn. Kiếp sống trôi qua thật nhanh đời con cũng quay về nguồn.</vt:lpstr>
      <vt:lpstr>Đk: Cho con thêm lòng tin để yêu mến Chúa nhiều hơn. Xin cho con can trường dù đường trần bao lỗi lầm. Xin gia tăng niềm tin vì con yếu đuối Ngài ơi! Xin cho con trung thành tìm chân lý Ngài suốt đời.</vt:lpstr>
      <vt:lpstr>Tk2: Lênh đênh theo dòng nước trôi thân con biết dạt nơi đâu? Phong sương dãi dầu tháng ngày làm con héo mòn tâm can. Biết Chúa luôn thương đời con mà con vẫn chưa yêu Ngài. Chúa vẫn mong con ngày đêm về bên Thánh Tâm dịu hiền.</vt:lpstr>
      <vt:lpstr>Đk: Cho con thêm lòng tin để yêu mến Chúa nhiều hơn. Xin cho con can trường dù đường trần bao lỗi lầm. Xin gia tăng niềm tin vì con yếu đuối Ngài ơi! Xin cho con trung thành tìm chân lý Ngài suốt đời.</vt:lpstr>
      <vt:lpstr>Tk3: Bao năm giữa đời nổi trôi đam mê sói mòn con tim. Tâm tư nỗi sầu trĩu nặng vì mãi vất vả bon chen. Sóng gió phong ba đại dương thuyền con bấp bênh giữa dòng. Đã khiến phôi pha niềm tin chờ mong thánh ân khơi nguồn.</vt:lpstr>
      <vt:lpstr>Đk: Cho con thêm lòng tin để yêu mến Chúa nhiều hơn. Xin cho con can trường dù đường trần bao lỗi lầm. Xin gia tăng niềm tin vì con yếu đuối Ngài ơi! Xin cho con trung thành tìm chân lý Ngài suốt đời.</vt:lpstr>
      <vt:lpstr>PowerPoint Presentation</vt:lpstr>
      <vt:lpstr>Ca Kết Lễ Đền Tạ Trái Tim Mẹ Nguyễn Khắc Tuần</vt:lpstr>
      <vt:lpstr>Đk:  Lạy Mẹ Fatima, Mẹ nỉ non bao lần, tội gian trần để phiền cho trái tim Mẹ. Lòng Mẹ thương bao la, tình ái ân vô ngần, con dâng mình đền thay tội lỗi muôn dân.</vt:lpstr>
      <vt:lpstr>Tk1: Từ nay lòng con nhớ lời Mẹ tha thiết, sá gì dầu nguy biến thề chết có Mẹ, vui có Mẹ. Dù rằng bao sóng gió con lo gì, con lo gì, chết bên Mẹ con sợ chi, con sợ chi Mẹ ơi.</vt:lpstr>
      <vt:lpstr>Đk:  Lạy Mẹ Fatima, Mẹ nỉ non bao lần, tội gian trần để phiền cho trái tim Mẹ. Lòng Mẹ thương bao la, tình ái ân vô ngần, con dâng mình đền thay tội lỗi muôn dân.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99</cp:revision>
  <dcterms:created xsi:type="dcterms:W3CDTF">2023-05-21T07:25:42Z</dcterms:created>
  <dcterms:modified xsi:type="dcterms:W3CDTF">2026-04-28T22:34:46Z</dcterms:modified>
</cp:coreProperties>
</file>