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036" r:id="rId3"/>
    <p:sldMasterId id="2147484084" r:id="rId4"/>
    <p:sldMasterId id="2147484096" r:id="rId5"/>
    <p:sldMasterId id="2147484104" r:id="rId6"/>
    <p:sldMasterId id="2147484116" r:id="rId7"/>
    <p:sldMasterId id="2147484124" r:id="rId8"/>
    <p:sldMasterId id="2147484136" r:id="rId9"/>
  </p:sldMasterIdLst>
  <p:notesMasterIdLst>
    <p:notesMasterId r:id="rId84"/>
  </p:notesMasterIdLst>
  <p:sldIdLst>
    <p:sldId id="507" r:id="rId10"/>
    <p:sldId id="688" r:id="rId11"/>
    <p:sldId id="689" r:id="rId12"/>
    <p:sldId id="690" r:id="rId13"/>
    <p:sldId id="9786" r:id="rId14"/>
    <p:sldId id="553" r:id="rId15"/>
    <p:sldId id="585" r:id="rId16"/>
    <p:sldId id="443" r:id="rId17"/>
    <p:sldId id="617" r:id="rId18"/>
    <p:sldId id="683" r:id="rId19"/>
    <p:sldId id="9787" r:id="rId20"/>
    <p:sldId id="9754" r:id="rId21"/>
    <p:sldId id="9755" r:id="rId22"/>
    <p:sldId id="9756" r:id="rId23"/>
    <p:sldId id="9757" r:id="rId24"/>
    <p:sldId id="9758" r:id="rId25"/>
    <p:sldId id="9759" r:id="rId26"/>
    <p:sldId id="9760" r:id="rId27"/>
    <p:sldId id="9761" r:id="rId28"/>
    <p:sldId id="9763" r:id="rId29"/>
    <p:sldId id="9764" r:id="rId30"/>
    <p:sldId id="9765" r:id="rId31"/>
    <p:sldId id="9766" r:id="rId32"/>
    <p:sldId id="9767" r:id="rId33"/>
    <p:sldId id="9768" r:id="rId34"/>
    <p:sldId id="9769" r:id="rId35"/>
    <p:sldId id="9770" r:id="rId36"/>
    <p:sldId id="657" r:id="rId37"/>
    <p:sldId id="658" r:id="rId38"/>
    <p:sldId id="659" r:id="rId39"/>
    <p:sldId id="665" r:id="rId40"/>
    <p:sldId id="660" r:id="rId41"/>
    <p:sldId id="666" r:id="rId42"/>
    <p:sldId id="661" r:id="rId43"/>
    <p:sldId id="667" r:id="rId44"/>
    <p:sldId id="9788" r:id="rId45"/>
    <p:sldId id="653" r:id="rId46"/>
    <p:sldId id="664" r:id="rId47"/>
    <p:sldId id="673" r:id="rId48"/>
    <p:sldId id="9772" r:id="rId49"/>
    <p:sldId id="9773" r:id="rId50"/>
    <p:sldId id="9774" r:id="rId51"/>
    <p:sldId id="9775" r:id="rId52"/>
    <p:sldId id="9776" r:id="rId53"/>
    <p:sldId id="9777" r:id="rId54"/>
    <p:sldId id="9778" r:id="rId55"/>
    <p:sldId id="9779" r:id="rId56"/>
    <p:sldId id="9780" r:id="rId57"/>
    <p:sldId id="9781" r:id="rId58"/>
    <p:sldId id="9782" r:id="rId59"/>
    <p:sldId id="9783" r:id="rId60"/>
    <p:sldId id="9784" r:id="rId61"/>
    <p:sldId id="9785" r:id="rId62"/>
    <p:sldId id="558" r:id="rId63"/>
    <p:sldId id="561" r:id="rId64"/>
    <p:sldId id="559" r:id="rId65"/>
    <p:sldId id="614" r:id="rId66"/>
    <p:sldId id="684" r:id="rId67"/>
    <p:sldId id="678" r:id="rId68"/>
    <p:sldId id="685" r:id="rId69"/>
    <p:sldId id="276" r:id="rId70"/>
    <p:sldId id="9789" r:id="rId71"/>
    <p:sldId id="9792" r:id="rId72"/>
    <p:sldId id="9793" r:id="rId73"/>
    <p:sldId id="9794" r:id="rId74"/>
    <p:sldId id="9795" r:id="rId75"/>
    <p:sldId id="632" r:id="rId76"/>
    <p:sldId id="9796" r:id="rId77"/>
    <p:sldId id="633" r:id="rId78"/>
    <p:sldId id="9790" r:id="rId79"/>
    <p:sldId id="293" r:id="rId80"/>
    <p:sldId id="564" r:id="rId81"/>
    <p:sldId id="563" r:id="rId82"/>
    <p:sldId id="9791" r:id="rId83"/>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93" autoAdjust="0"/>
  </p:normalViewPr>
  <p:slideViewPr>
    <p:cSldViewPr>
      <p:cViewPr>
        <p:scale>
          <a:sx n="150" d="100"/>
          <a:sy n="150" d="100"/>
        </p:scale>
        <p:origin x="2604" y="108"/>
      </p:cViewPr>
      <p:guideLst>
        <p:guide orient="horz" pos="1622"/>
        <p:guide pos="216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5/1/2026</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460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991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739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636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22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7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043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98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856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606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420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72663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61417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11537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778939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35748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08552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78721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846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4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92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24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312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721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830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886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12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920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187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90070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89106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01675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94353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932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28074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2493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9889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863042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7580911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28485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559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598966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7405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1877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405439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692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113861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432410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595374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09391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043281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5966812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882116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390417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4707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79326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91877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85759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3.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782877"/>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0392153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88047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673274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14540644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658420541"/>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500" u="sng" dirty="0">
                <a:solidFill>
                  <a:srgbClr val="FFFF00"/>
                </a:solidFill>
                <a:latin typeface="+mj-lt"/>
              </a:rPr>
              <a:t>Đk:</a:t>
            </a:r>
            <a:r>
              <a:rPr lang="vi-VN" sz="4500" dirty="0">
                <a:solidFill>
                  <a:srgbClr val="FFFF00"/>
                </a:solidFill>
                <a:latin typeface="+mj-lt"/>
              </a:rPr>
              <a:t> </a:t>
            </a:r>
            <a:r>
              <a:rPr lang="vi-VN" sz="4500" dirty="0">
                <a:solidFill>
                  <a:schemeClr val="bg1"/>
                </a:solidFill>
                <a:latin typeface="+mj-l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11637676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9076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dirty="0">
                <a:solidFill>
                  <a:srgbClr val="FFFF00"/>
                </a:solidFill>
              </a:rPr>
              <a:t>TẬP HÁT CỘNG ĐOÀN</a:t>
            </a:r>
            <a:endParaRPr lang="en-US" i="1" dirty="0">
              <a:solidFill>
                <a:srgbClr val="FFFF00"/>
              </a:solidFill>
            </a:endParaRPr>
          </a:p>
        </p:txBody>
      </p:sp>
    </p:spTree>
    <p:extLst>
      <p:ext uri="{BB962C8B-B14F-4D97-AF65-F5344CB8AC3E}">
        <p14:creationId xmlns:p14="http://schemas.microsoft.com/office/powerpoint/2010/main" val="329081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dirty="0" err="1">
                <a:solidFill>
                  <a:srgbClr val="FFFF00"/>
                </a:solidFill>
              </a:rPr>
              <a:t>Thánh</a:t>
            </a:r>
            <a:r>
              <a:rPr lang="en-US" dirty="0">
                <a:solidFill>
                  <a:srgbClr val="FFFF00"/>
                </a:solidFill>
              </a:rPr>
              <a:t> </a:t>
            </a:r>
            <a:r>
              <a:rPr lang="en-US" dirty="0" err="1">
                <a:solidFill>
                  <a:srgbClr val="FFFF00"/>
                </a:solidFill>
              </a:rPr>
              <a:t>Vịnh</a:t>
            </a:r>
            <a:r>
              <a:rPr lang="en-US" dirty="0">
                <a:solidFill>
                  <a:srgbClr val="FFFF00"/>
                </a:solidFill>
              </a:rPr>
              <a:t> 137</a:t>
            </a:r>
            <a:br>
              <a:rPr lang="en-US" dirty="0">
                <a:solidFill>
                  <a:srgbClr val="FFFF00"/>
                </a:solidFill>
              </a:rPr>
            </a:br>
            <a:r>
              <a:rPr lang="en-US" dirty="0">
                <a:solidFill>
                  <a:srgbClr val="FFFF00"/>
                </a:solidFill>
              </a:rPr>
              <a:t>Chúa </a:t>
            </a:r>
            <a:r>
              <a:rPr lang="en-US" dirty="0" err="1">
                <a:solidFill>
                  <a:srgbClr val="FFFF00"/>
                </a:solidFill>
              </a:rPr>
              <a:t>Nhật</a:t>
            </a:r>
            <a:r>
              <a:rPr lang="en-US" dirty="0">
                <a:solidFill>
                  <a:srgbClr val="FFFF00"/>
                </a:solidFill>
              </a:rPr>
              <a:t> XXI </a:t>
            </a:r>
            <a:r>
              <a:rPr lang="en-US" dirty="0" err="1">
                <a:solidFill>
                  <a:srgbClr val="FFFF00"/>
                </a:solidFill>
              </a:rPr>
              <a:t>Thường</a:t>
            </a:r>
            <a:r>
              <a:rPr lang="en-US" dirty="0">
                <a:solidFill>
                  <a:srgbClr val="FFFF00"/>
                </a:solidFill>
              </a:rPr>
              <a:t> </a:t>
            </a:r>
            <a:r>
              <a:rPr lang="en-US" dirty="0" err="1">
                <a:solidFill>
                  <a:srgbClr val="FFFF00"/>
                </a:solidFill>
              </a:rPr>
              <a:t>Niên</a:t>
            </a:r>
            <a:br>
              <a:rPr lang="en-US" dirty="0">
                <a:solidFill>
                  <a:srgbClr val="FFFF00"/>
                </a:solidFill>
              </a:rPr>
            </a:br>
            <a:r>
              <a:rPr lang="en-US" dirty="0" err="1">
                <a:solidFill>
                  <a:srgbClr val="FFFF00"/>
                </a:solidFill>
              </a:rPr>
              <a:t>Năm</a:t>
            </a:r>
            <a:r>
              <a:rPr lang="en-US" dirty="0">
                <a:solidFill>
                  <a:srgbClr val="FFFF00"/>
                </a:solidFill>
              </a:rPr>
              <a:t> A</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8647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278410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Tk1:</a:t>
            </a:r>
            <a:r>
              <a:rPr lang="en-US" sz="4050">
                <a:solidFill>
                  <a:schemeClr val="bg1"/>
                </a:solidFill>
              </a:rPr>
              <a:t> </a:t>
            </a:r>
            <a:r>
              <a:rPr lang="vi-VN" sz="4050">
                <a:solidFill>
                  <a:schemeClr val="bg1"/>
                </a:solidFill>
              </a:rPr>
              <a:t>Con xin hết lòng cảm tạ Chúa, vì Ngài đã nghe tiếng con kêu. Đàn ca kính Ngài giữa muôn thần thánh Ngài. Hướng về đền thánh con phủ phục kính thờ.</a:t>
            </a:r>
            <a:endParaRPr lang="en-US" sz="4050">
              <a:solidFill>
                <a:schemeClr val="bg1"/>
              </a:solidFill>
            </a:endParaRPr>
          </a:p>
        </p:txBody>
      </p:sp>
    </p:spTree>
    <p:extLst>
      <p:ext uri="{BB962C8B-B14F-4D97-AF65-F5344CB8AC3E}">
        <p14:creationId xmlns:p14="http://schemas.microsoft.com/office/powerpoint/2010/main" val="21984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050" u="sng">
                <a:solidFill>
                  <a:srgbClr val="FFFF00"/>
                </a:solidFill>
              </a:rPr>
              <a:t>Tk2:</a:t>
            </a:r>
            <a:r>
              <a:rPr lang="en-US" sz="4050">
                <a:solidFill>
                  <a:schemeClr val="bg1"/>
                </a:solidFill>
              </a:rPr>
              <a:t> </a:t>
            </a:r>
            <a:r>
              <a:rPr lang="vi-VN" sz="4050">
                <a:solidFill>
                  <a:schemeClr val="bg1"/>
                </a:solidFill>
              </a:rPr>
              <a:t>Con xin cảm tạ bởi vì Chúa một lòng thành tín, mãi yêu thương. Ngày con khấn nài Chúa thương tình đáp lời. Hỗ trợ hồn con, Chúa tăng cường dũng lực.</a:t>
            </a:r>
            <a:endParaRPr lang="en-US" sz="4050">
              <a:solidFill>
                <a:schemeClr val="bg1"/>
              </a:solidFill>
            </a:endParaRPr>
          </a:p>
        </p:txBody>
      </p:sp>
    </p:spTree>
    <p:extLst>
      <p:ext uri="{BB962C8B-B14F-4D97-AF65-F5344CB8AC3E}">
        <p14:creationId xmlns:p14="http://schemas.microsoft.com/office/powerpoint/2010/main" val="4090412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a:solidFill>
                  <a:srgbClr val="FFFF00"/>
                </a:solidFill>
              </a:rPr>
              <a:t>Tk3:</a:t>
            </a:r>
            <a:r>
              <a:rPr lang="en-US" sz="4500">
                <a:solidFill>
                  <a:schemeClr val="bg1"/>
                </a:solidFill>
              </a:rPr>
              <a:t> </a:t>
            </a:r>
            <a:r>
              <a:rPr lang="vi-VN" sz="450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6860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n open book with green and red text&#10;&#10;Description automatically generated">
            <a:extLst>
              <a:ext uri="{FF2B5EF4-FFF2-40B4-BE49-F238E27FC236}">
                <a16:creationId xmlns:a16="http://schemas.microsoft.com/office/drawing/2014/main" id="{FE8936B9-0B54-40E9-83D3-4109AD2EE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0">
                <a:solidFill>
                  <a:schemeClr val="bg1"/>
                </a:solidFill>
              </a:rPr>
              <a:t>Con là Phê-rô, nghĩa là Đá, và trên Đá này Thầy sẽ xây Hội Thánh của Thầy và cửa địa ngục sẽ không thắng được.</a:t>
            </a:r>
            <a:endParaRPr lang="en-US" sz="405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2477800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descr="A painting of two people standing on a rock&#10;&#10;Description automatically generated">
            <a:extLst>
              <a:ext uri="{FF2B5EF4-FFF2-40B4-BE49-F238E27FC236}">
                <a16:creationId xmlns:a16="http://schemas.microsoft.com/office/drawing/2014/main" id="{A91E2F49-FF6D-492B-BB68-8336ADEE8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2369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0">
                <a:solidFill>
                  <a:schemeClr val="bg1"/>
                </a:solidFill>
              </a:rPr>
              <a:t>Con là Phê-rô, nghĩa là Đá, và trên Đá này Thầy sẽ xây Hội Thánh của Thầy và cửa địa ngục sẽ không thắng được.</a:t>
            </a:r>
            <a:endParaRPr lang="en-US" sz="405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pPr defTabSz="685800">
              <a:defRPr/>
            </a:pPr>
            <a:r>
              <a:rPr lang="en-US" sz="2700">
                <a:solidFill>
                  <a:srgbClr val="FFFF00"/>
                </a:solidFill>
                <a:latin typeface="UTM American Sans"/>
              </a:rPr>
              <a:t>Alleluia - Alleluia:</a:t>
            </a:r>
          </a:p>
        </p:txBody>
      </p:sp>
      <p:sp>
        <p:nvSpPr>
          <p:cNvPr id="4" name="Rectangle 3"/>
          <p:cNvSpPr/>
          <p:nvPr/>
        </p:nvSpPr>
        <p:spPr>
          <a:xfrm>
            <a:off x="4857750" y="4018196"/>
            <a:ext cx="1585690" cy="507831"/>
          </a:xfrm>
          <a:prstGeom prst="rect">
            <a:avLst/>
          </a:prstGeom>
        </p:spPr>
        <p:txBody>
          <a:bodyPr wrap="none">
            <a:spAutoFit/>
          </a:bodyPr>
          <a:lstStyle/>
          <a:p>
            <a:pPr defTabSz="685800">
              <a:defRPr/>
            </a:pPr>
            <a:r>
              <a:rPr lang="en-US" sz="2700">
                <a:solidFill>
                  <a:srgbClr val="FFFF00"/>
                </a:solidFill>
                <a:latin typeface="UTM American Sans"/>
              </a:rPr>
              <a:t>Alleluia …</a:t>
            </a:r>
          </a:p>
        </p:txBody>
      </p:sp>
    </p:spTree>
    <p:extLst>
      <p:ext uri="{BB962C8B-B14F-4D97-AF65-F5344CB8AC3E}">
        <p14:creationId xmlns:p14="http://schemas.microsoft.com/office/powerpoint/2010/main" val="3785741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253479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263056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406597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765487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1909164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2097897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2143363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253074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3637817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1794292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04556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848714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2146448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457890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pPr defTabSz="685800">
              <a:defRPr/>
            </a:pPr>
            <a:r>
              <a:rPr lang="en-US" sz="2400">
                <a:solidFill>
                  <a:prstClr val="white"/>
                </a:solidFill>
                <a:latin typeface="UTM American San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4609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5331"/>
            <a:ext cx="6858000" cy="3757613"/>
          </a:xfrm>
          <a:prstGeom prst="rect">
            <a:avLst/>
          </a:prstGeom>
        </p:spPr>
      </p:pic>
      <p:sp>
        <p:nvSpPr>
          <p:cNvPr id="4" name="Rectangle 3"/>
          <p:cNvSpPr/>
          <p:nvPr/>
        </p:nvSpPr>
        <p:spPr>
          <a:xfrm>
            <a:off x="2857500" y="2573502"/>
            <a:ext cx="3886200" cy="1107996"/>
          </a:xfrm>
          <a:prstGeom prst="rect">
            <a:avLst/>
          </a:prstGeom>
        </p:spPr>
        <p:txBody>
          <a:bodyPr wrap="square">
            <a:spAutoFit/>
          </a:bodyPr>
          <a:lstStyle/>
          <a:p>
            <a:pPr algn="ctr"/>
            <a:r>
              <a:rPr lang="vi-VN" sz="3000" b="1" i="1" dirty="0">
                <a:solidFill>
                  <a:srgbClr val="FFFF00"/>
                </a:solidFill>
              </a:rPr>
              <a:t>Bánh rượu tình thương </a:t>
            </a:r>
            <a:endParaRPr lang="en-US" sz="3000" b="1" i="1" dirty="0">
              <a:solidFill>
                <a:srgbClr val="FFFF00"/>
              </a:solidFill>
            </a:endParaRPr>
          </a:p>
          <a:p>
            <a:pPr algn="ctr"/>
            <a:r>
              <a:rPr lang="vi-VN" sz="3600" b="1" i="1" dirty="0">
                <a:solidFill>
                  <a:schemeClr val="bg1"/>
                </a:solidFill>
              </a:rPr>
              <a:t>Việt khôi</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5"/>
          </a:xfrm>
        </p:spPr>
        <p:txBody>
          <a:bodyPr>
            <a:noAutofit/>
          </a:bodyPr>
          <a:lstStyle/>
          <a:p>
            <a:pPr algn="just"/>
            <a:r>
              <a:rPr lang="en-US" sz="2700" u="sng" dirty="0">
                <a:solidFill>
                  <a:srgbClr val="FFFF00"/>
                </a:solidFill>
              </a:rPr>
              <a:t>Tk1:</a:t>
            </a:r>
            <a:r>
              <a:rPr lang="en-US" sz="2700" dirty="0">
                <a:solidFill>
                  <a:schemeClr val="bg1"/>
                </a:solidFill>
              </a:rPr>
              <a:t> </a:t>
            </a:r>
            <a:r>
              <a:rPr lang="vi-VN" sz="2700" dirty="0">
                <a:solidFill>
                  <a:schemeClr val="bg1"/>
                </a:solidFill>
              </a:rPr>
              <a:t>Bao công lao dầm mưa giãi nắng mồ hôi rơi xuống tháng ngày trôi, mong mai đây được bông lúa thơm được nho chín ngon mà dâng tiến. Xin Cha thương ban xuống ngàn ơn Thánh hoá đời con sống an vui mong ước đền đáp muôn hồng ân Chúa đã tặng ban xuống cho đời.ước đền đáp muôn hồng ân Chúa đã tặng ban xuống cho đời.</a:t>
            </a:r>
            <a:endParaRPr lang="en-US" sz="270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200" u="sng" dirty="0" err="1">
                <a:solidFill>
                  <a:srgbClr val="FFFF00"/>
                </a:solidFill>
              </a:rPr>
              <a:t>Đk</a:t>
            </a:r>
            <a:r>
              <a:rPr lang="en-US" sz="4200" u="sng" dirty="0">
                <a:solidFill>
                  <a:srgbClr val="FFFF00"/>
                </a:solidFill>
              </a:rPr>
              <a:t>:</a:t>
            </a:r>
            <a:r>
              <a:rPr lang="en-US" sz="4200" dirty="0">
                <a:solidFill>
                  <a:schemeClr val="bg1"/>
                </a:solidFill>
              </a:rPr>
              <a:t> </a:t>
            </a:r>
            <a:r>
              <a:rPr lang="vi-VN" sz="4200" dirty="0">
                <a:solidFill>
                  <a:schemeClr val="bg1"/>
                </a:solidFill>
              </a:rPr>
              <a:t>Dâng dâng lên tấm bánh trắng thơm với ly rượu nồng thắm tình thương, dâng dâng lên kiếp sống hôm nay ước mơ làm đẹp khối tình </a:t>
            </a:r>
            <a:r>
              <a:rPr lang="vi-VN" sz="4200">
                <a:solidFill>
                  <a:schemeClr val="bg1"/>
                </a:solidFill>
              </a:rPr>
              <a:t>dâng.</a:t>
            </a:r>
            <a:endParaRPr lang="en-US" sz="4200"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075" u="sng" dirty="0">
                <a:solidFill>
                  <a:srgbClr val="FFFF00"/>
                </a:solidFill>
              </a:rPr>
              <a:t>Tk2:</a:t>
            </a:r>
            <a:r>
              <a:rPr lang="en-US" sz="3075" dirty="0">
                <a:solidFill>
                  <a:srgbClr val="FFFF00"/>
                </a:solidFill>
              </a:rPr>
              <a:t> </a:t>
            </a:r>
            <a:r>
              <a:rPr lang="vi-VN" sz="3075" dirty="0">
                <a:solidFill>
                  <a:schemeClr val="bg1"/>
                </a:solidFill>
              </a:rPr>
              <a:t>Long lanh như giọt sương nhỏ bé hòa tan trong lớp sóng đại dương tâm tư con tràn vui ngất ngây ngợp trong mến yêu tình Ngài thương, xin Cha luôn thánh hóa đời con nên chính của lễ ngát yêu thương mong ước tình mến yêu Ngài luôn thắm tươi màu son giữa muôn </a:t>
            </a:r>
            <a:r>
              <a:rPr lang="vi-VN" sz="3075">
                <a:solidFill>
                  <a:schemeClr val="bg1"/>
                </a:solidFill>
              </a:rPr>
              <a:t>lòng.</a:t>
            </a:r>
            <a:endParaRPr lang="vi-VN" sz="3075"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200" u="sng" dirty="0" err="1">
                <a:solidFill>
                  <a:srgbClr val="FFFF00"/>
                </a:solidFill>
              </a:rPr>
              <a:t>Đk</a:t>
            </a:r>
            <a:r>
              <a:rPr lang="en-US" sz="4200" u="sng" dirty="0">
                <a:solidFill>
                  <a:srgbClr val="FFFF00"/>
                </a:solidFill>
              </a:rPr>
              <a:t>:</a:t>
            </a:r>
            <a:r>
              <a:rPr lang="en-US" sz="4200" dirty="0">
                <a:solidFill>
                  <a:schemeClr val="bg1"/>
                </a:solidFill>
              </a:rPr>
              <a:t> </a:t>
            </a:r>
            <a:r>
              <a:rPr lang="vi-VN" sz="4200" dirty="0">
                <a:solidFill>
                  <a:schemeClr val="bg1"/>
                </a:solidFill>
              </a:rPr>
              <a:t>Dâng dâng lên tấm bánh trắng thơm với ly rượu nồng thắm tình thương, dâng dâng lên kiếp sống hôm nay ước mơ làm đẹp khối tình </a:t>
            </a:r>
            <a:r>
              <a:rPr lang="vi-VN" sz="4200">
                <a:solidFill>
                  <a:schemeClr val="bg1"/>
                </a:solidFill>
              </a:rPr>
              <a:t>dâng.</a:t>
            </a:r>
            <a:endParaRPr lang="en-US" sz="4200" dirty="0">
              <a:solidFill>
                <a:schemeClr val="bg1"/>
              </a:solidFill>
            </a:endParaRPr>
          </a:p>
        </p:txBody>
      </p:sp>
    </p:spTree>
    <p:extLst>
      <p:ext uri="{BB962C8B-B14F-4D97-AF65-F5344CB8AC3E}">
        <p14:creationId xmlns:p14="http://schemas.microsoft.com/office/powerpoint/2010/main" val="1215785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150" u="sng" dirty="0">
                <a:solidFill>
                  <a:srgbClr val="FFFF00"/>
                </a:solidFill>
              </a:rPr>
              <a:t>Tk3:</a:t>
            </a:r>
            <a:r>
              <a:rPr lang="en-US" sz="3150" dirty="0">
                <a:solidFill>
                  <a:srgbClr val="FFFF00"/>
                </a:solidFill>
              </a:rPr>
              <a:t> </a:t>
            </a:r>
            <a:r>
              <a:rPr lang="vi-VN" sz="3150" dirty="0">
                <a:solidFill>
                  <a:schemeClr val="bg1"/>
                </a:solidFill>
              </a:rPr>
              <a:t>Dâng lên Cha tình yêu tươi thắm dù qua mưa nắng vẫn thủy chung dâng lên Cha niềm tin sắt son đời muôn khó nguy chẳng nao núng bao ưu tư lo lắng buồn vui năm tháng đời con những gai chông dâng với hồn xác luôn sạch trong kết nên của lễ thắm ân </a:t>
            </a:r>
            <a:r>
              <a:rPr lang="vi-VN" sz="3150">
                <a:solidFill>
                  <a:schemeClr val="bg1"/>
                </a:solidFill>
              </a:rPr>
              <a:t>tình.</a:t>
            </a:r>
            <a:endParaRPr lang="vi-VN" sz="315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br>
              <a:rPr lang="en-US" sz="4500" dirty="0">
                <a:solidFill>
                  <a:srgbClr val="FFFF00"/>
                </a:solidFill>
              </a:rPr>
            </a:br>
            <a:r>
              <a:rPr lang="en-US" sz="4500" dirty="0">
                <a:solidFill>
                  <a:srgbClr val="FFFF00"/>
                </a:solidFill>
              </a:rPr>
              <a:t>Ca </a:t>
            </a:r>
            <a:r>
              <a:rPr lang="en-US" sz="4500" dirty="0" err="1">
                <a:solidFill>
                  <a:srgbClr val="FFFF00"/>
                </a:solidFill>
              </a:rPr>
              <a:t>Nhập</a:t>
            </a:r>
            <a:r>
              <a:rPr lang="en-US" sz="4500" dirty="0">
                <a:solidFill>
                  <a:srgbClr val="FFFF00"/>
                </a:solidFill>
              </a:rPr>
              <a:t> </a:t>
            </a:r>
            <a:r>
              <a:rPr lang="en-US" sz="4500" dirty="0" err="1">
                <a:solidFill>
                  <a:srgbClr val="FFFF00"/>
                </a:solidFill>
              </a:rPr>
              <a:t>Lễ</a:t>
            </a:r>
            <a:br>
              <a:rPr lang="en-US" sz="4500" dirty="0">
                <a:solidFill>
                  <a:srgbClr val="FFFF00"/>
                </a:solidFill>
              </a:rPr>
            </a:br>
            <a:r>
              <a:rPr lang="vi-VN" sz="4500" dirty="0">
                <a:solidFill>
                  <a:srgbClr val="FFFF00"/>
                </a:solidFill>
              </a:rPr>
              <a:t>Ca lên đi 10</a:t>
            </a:r>
            <a:br>
              <a:rPr lang="vi-VN" sz="4500" dirty="0">
                <a:solidFill>
                  <a:srgbClr val="FFFF00"/>
                </a:solidFill>
              </a:rPr>
            </a:br>
            <a:r>
              <a:rPr lang="vi-VN" sz="4500" dirty="0">
                <a:solidFill>
                  <a:srgbClr val="FFFF00"/>
                </a:solidFill>
              </a:rPr>
              <a:t>Kim Long</a:t>
            </a:r>
            <a:br>
              <a:rPr lang="en-US" sz="4500" i="1" dirty="0">
                <a:solidFill>
                  <a:schemeClr val="bg1"/>
                </a:solidFill>
              </a:rPr>
            </a:br>
            <a:endParaRPr lang="en-US" sz="4500"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200" u="sng" dirty="0" err="1">
                <a:solidFill>
                  <a:srgbClr val="FFFF00"/>
                </a:solidFill>
              </a:rPr>
              <a:t>Đk</a:t>
            </a:r>
            <a:r>
              <a:rPr lang="en-US" sz="4200" u="sng" dirty="0">
                <a:solidFill>
                  <a:srgbClr val="FFFF00"/>
                </a:solidFill>
              </a:rPr>
              <a:t>:</a:t>
            </a:r>
            <a:r>
              <a:rPr lang="en-US" sz="4200" dirty="0">
                <a:solidFill>
                  <a:schemeClr val="bg1"/>
                </a:solidFill>
              </a:rPr>
              <a:t> </a:t>
            </a:r>
            <a:r>
              <a:rPr lang="vi-VN" sz="4200" dirty="0">
                <a:solidFill>
                  <a:schemeClr val="bg1"/>
                </a:solidFill>
              </a:rPr>
              <a:t>Dâng dâng lên tấm bánh trắng thơm với ly rượu nồng thắm tình thương, dâng dâng lên kiếp sống hôm nay ước mơ làm đẹp khối tình </a:t>
            </a:r>
            <a:r>
              <a:rPr lang="vi-VN" sz="4200">
                <a:solidFill>
                  <a:schemeClr val="bg1"/>
                </a:solidFill>
              </a:rPr>
              <a:t>dâng.</a:t>
            </a:r>
            <a:endParaRPr lang="en-US" sz="4200" dirty="0">
              <a:solidFill>
                <a:schemeClr val="bg1"/>
              </a:solidFill>
            </a:endParaRPr>
          </a:p>
        </p:txBody>
      </p:sp>
    </p:spTree>
    <p:extLst>
      <p:ext uri="{BB962C8B-B14F-4D97-AF65-F5344CB8AC3E}">
        <p14:creationId xmlns:p14="http://schemas.microsoft.com/office/powerpoint/2010/main" val="2386522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 y="648406"/>
            <a:ext cx="6583680" cy="36973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42849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a:solidFill>
                  <a:srgbClr val="FFFF00"/>
                </a:solidFill>
              </a:rPr>
            </a:br>
            <a:r>
              <a:rPr lang="en-US" sz="4950">
                <a:solidFill>
                  <a:srgbClr val="FFFF00"/>
                </a:solidFill>
              </a:rPr>
              <a:t>Con Nên Tảng Đá</a:t>
            </a:r>
            <a:br>
              <a:rPr lang="en-US" sz="4950">
                <a:solidFill>
                  <a:srgbClr val="FFFF00"/>
                </a:solidFill>
              </a:rPr>
            </a:br>
            <a:r>
              <a:rPr lang="en-US" sz="4500" i="1">
                <a:solidFill>
                  <a:schemeClr val="bg1"/>
                </a:solidFill>
              </a:rPr>
              <a:t>Bùi Ninh</a:t>
            </a:r>
            <a:endParaRPr lang="en-US" sz="7200" i="1" dirty="0">
              <a:solidFill>
                <a:schemeClr val="bg1"/>
              </a:solidFill>
            </a:endParaRPr>
          </a:p>
        </p:txBody>
      </p:sp>
    </p:spTree>
    <p:extLst>
      <p:ext uri="{BB962C8B-B14F-4D97-AF65-F5344CB8AC3E}">
        <p14:creationId xmlns:p14="http://schemas.microsoft.com/office/powerpoint/2010/main" val="3269509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“Kìa người ta bàn tán xôn xao, coi Thầy là người thế nào?” “Dạ thưa như tiên tri năm xưa, loan truyền về lời tiên hứa”. “Còn anh em tâm tư thế nào nghĩ Thầy là ai đây”. “Con tin Thầy là Đấng Ki-tô Con Thiên Chúa hằng sống”.</a:t>
            </a:r>
            <a:endParaRPr lang="vi-VN" b="0" dirty="0">
              <a:solidFill>
                <a:schemeClr val="bg1"/>
              </a:solidFill>
              <a:effectLst/>
            </a:endParaRPr>
          </a:p>
        </p:txBody>
      </p:sp>
    </p:spTree>
    <p:extLst>
      <p:ext uri="{BB962C8B-B14F-4D97-AF65-F5344CB8AC3E}">
        <p14:creationId xmlns:p14="http://schemas.microsoft.com/office/powerpoint/2010/main" val="42478648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150" u="sng" dirty="0" err="1">
                <a:solidFill>
                  <a:srgbClr val="FFFF00"/>
                </a:solidFill>
              </a:rPr>
              <a:t>Đk</a:t>
            </a:r>
            <a:r>
              <a:rPr lang="en-US" sz="3150" u="sng">
                <a:solidFill>
                  <a:srgbClr val="FFFF00"/>
                </a:solidFill>
              </a:rPr>
              <a:t>:</a:t>
            </a:r>
            <a:r>
              <a:rPr lang="en-US" sz="3150">
                <a:solidFill>
                  <a:schemeClr val="bg1"/>
                </a:solidFill>
              </a:rPr>
              <a:t> </a:t>
            </a:r>
            <a:r>
              <a:rPr lang="vi-VN" sz="315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3150" dirty="0">
              <a:solidFill>
                <a:schemeClr val="bg1"/>
              </a:solidFill>
            </a:endParaRPr>
          </a:p>
        </p:txBody>
      </p:sp>
    </p:spTree>
    <p:extLst>
      <p:ext uri="{BB962C8B-B14F-4D97-AF65-F5344CB8AC3E}">
        <p14:creationId xmlns:p14="http://schemas.microsoft.com/office/powerpoint/2010/main" val="25548003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“Giờ này con còn mến Ta không, hay là lòng dạ vỡ mộng?”. “Dạ xin thưa con luôn tin yêu, yêu Thầy dù còn non yếu”. “Này con ơi chăn chiên cho Thầy dẫu phiền muộn bủa vây”. “Con yêu Thầy nào dám phân vân hy sinh chính bản thân”.</a:t>
            </a:r>
            <a:endParaRPr lang="en-US" b="0" dirty="0">
              <a:solidFill>
                <a:schemeClr val="bg1"/>
              </a:solidFill>
              <a:effectLst/>
            </a:endParaRPr>
          </a:p>
        </p:txBody>
      </p:sp>
    </p:spTree>
    <p:extLst>
      <p:ext uri="{BB962C8B-B14F-4D97-AF65-F5344CB8AC3E}">
        <p14:creationId xmlns:p14="http://schemas.microsoft.com/office/powerpoint/2010/main" val="3400769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150" u="sng" dirty="0" err="1">
                <a:solidFill>
                  <a:srgbClr val="FFFF00"/>
                </a:solidFill>
              </a:rPr>
              <a:t>Đk</a:t>
            </a:r>
            <a:r>
              <a:rPr lang="en-US" sz="3150" u="sng">
                <a:solidFill>
                  <a:srgbClr val="FFFF00"/>
                </a:solidFill>
              </a:rPr>
              <a:t>:</a:t>
            </a:r>
            <a:r>
              <a:rPr lang="en-US" sz="3150">
                <a:solidFill>
                  <a:schemeClr val="bg1"/>
                </a:solidFill>
              </a:rPr>
              <a:t> </a:t>
            </a:r>
            <a:r>
              <a:rPr lang="vi-VN" sz="315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3150" dirty="0">
              <a:solidFill>
                <a:schemeClr val="bg1"/>
              </a:solidFill>
            </a:endParaRPr>
          </a:p>
        </p:txBody>
      </p:sp>
    </p:spTree>
    <p:extLst>
      <p:ext uri="{BB962C8B-B14F-4D97-AF65-F5344CB8AC3E}">
        <p14:creationId xmlns:p14="http://schemas.microsoft.com/office/powerpoint/2010/main" val="2295037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a:t>
            </a:r>
            <a:endParaRPr lang="en-US" b="0" dirty="0">
              <a:solidFill>
                <a:schemeClr val="bg1"/>
              </a:solidFill>
              <a:effectLst/>
            </a:endParaRPr>
          </a:p>
        </p:txBody>
      </p:sp>
    </p:spTree>
    <p:extLst>
      <p:ext uri="{BB962C8B-B14F-4D97-AF65-F5344CB8AC3E}">
        <p14:creationId xmlns:p14="http://schemas.microsoft.com/office/powerpoint/2010/main" val="559574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150" u="sng" dirty="0" err="1">
                <a:solidFill>
                  <a:srgbClr val="FFFF00"/>
                </a:solidFill>
              </a:rPr>
              <a:t>Đk</a:t>
            </a:r>
            <a:r>
              <a:rPr lang="en-US" sz="3150" u="sng">
                <a:solidFill>
                  <a:srgbClr val="FFFF00"/>
                </a:solidFill>
              </a:rPr>
              <a:t>:</a:t>
            </a:r>
            <a:r>
              <a:rPr lang="en-US" sz="3150">
                <a:solidFill>
                  <a:schemeClr val="bg1"/>
                </a:solidFill>
              </a:rPr>
              <a:t> </a:t>
            </a:r>
            <a:r>
              <a:rPr lang="vi-VN" sz="315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3150" dirty="0">
              <a:solidFill>
                <a:schemeClr val="bg1"/>
              </a:solidFill>
            </a:endParaRPr>
          </a:p>
        </p:txBody>
      </p:sp>
    </p:spTree>
    <p:extLst>
      <p:ext uri="{BB962C8B-B14F-4D97-AF65-F5344CB8AC3E}">
        <p14:creationId xmlns:p14="http://schemas.microsoft.com/office/powerpoint/2010/main" val="245216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0" u="sng" dirty="0">
                <a:solidFill>
                  <a:srgbClr val="FFFF00"/>
                </a:solidFill>
                <a:latin typeface="+mj-lt"/>
              </a:rPr>
              <a:t>Tk1</a:t>
            </a:r>
            <a:r>
              <a:rPr lang="vi-VN" sz="4500" u="sng" dirty="0">
                <a:solidFill>
                  <a:srgbClr val="FFFF00"/>
                </a:solidFill>
                <a:latin typeface="+mj-lt"/>
              </a:rPr>
              <a:t>:</a:t>
            </a:r>
            <a:r>
              <a:rPr lang="vi-VN" sz="4500" dirty="0">
                <a:solidFill>
                  <a:schemeClr val="bg1"/>
                </a:solidFill>
                <a:latin typeface="+mj-lt"/>
              </a:rPr>
              <a:t> Từ miền thiên cung ca lên đi, trần đời hiệp chung, ca lên đi. Non xanh chập chùng, sóng nước mông lung, khắp cõi không trung, hãy hát vang mọi nơi.</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86599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a:solidFill>
                  <a:srgbClr val="FFFF00"/>
                </a:solidFill>
              </a:rPr>
              <a:t>Ca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vi-VN" sz="4950" dirty="0">
                <a:solidFill>
                  <a:srgbClr val="FFFF00"/>
                </a:solidFill>
              </a:rPr>
              <a:t>Kinh tạ lễ</a:t>
            </a:r>
            <a:br>
              <a:rPr lang="en-US" sz="4050" dirty="0">
                <a:solidFill>
                  <a:srgbClr val="FFFF00"/>
                </a:solidFill>
              </a:rPr>
            </a:br>
            <a:r>
              <a:rPr lang="vi-VN" sz="4050" i="1" dirty="0">
                <a:solidFill>
                  <a:schemeClr val="bg1"/>
                </a:solidFill>
              </a:rPr>
              <a:t>Nguyễn Duy</a:t>
            </a:r>
            <a:endParaRPr lang="en-US" sz="45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vi-VN" sz="4500" u="sng" dirty="0">
                <a:solidFill>
                  <a:srgbClr val="FFFF00"/>
                </a:solidFill>
              </a:rPr>
              <a:t>Đ</a:t>
            </a:r>
            <a:r>
              <a:rPr lang="en-US" sz="4500" u="sng" dirty="0">
                <a:solidFill>
                  <a:srgbClr val="FFFF00"/>
                </a:solidFill>
              </a:rPr>
              <a:t>k:</a:t>
            </a:r>
            <a:r>
              <a:rPr lang="en-US" sz="4500" dirty="0">
                <a:solidFill>
                  <a:schemeClr val="bg1"/>
                </a:solidFill>
              </a:rPr>
              <a:t> </a:t>
            </a:r>
            <a:r>
              <a:rPr lang="vi-VN" sz="4500" dirty="0">
                <a:solidFill>
                  <a:schemeClr val="bg1"/>
                </a:solidFill>
              </a:rPr>
              <a:t>Tạ ơn Chúa chúng con ra về. Hoan ca trong cuộc đời nhân chứng. Tạ ơn Chúa chúng con nhịp bước. Đến khắp nơi để đem tin mừng.</a:t>
            </a:r>
            <a:endParaRPr lang="en-US" sz="4500"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 Ra đi đến với người gần xa. Khơi lên những tiếng lòng ngợi ca. Con xin Chúa xuống nguồn hồng ân cho nhân thế tháng ngày bình an.</a:t>
            </a: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9672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500" u="sng" dirty="0">
                <a:solidFill>
                  <a:srgbClr val="FFFF00"/>
                </a:solidFill>
                <a:latin typeface="+mj-lt"/>
              </a:rPr>
              <a:t>Đk:</a:t>
            </a:r>
            <a:r>
              <a:rPr lang="vi-VN" sz="4500" dirty="0">
                <a:solidFill>
                  <a:srgbClr val="FFFF00"/>
                </a:solidFill>
                <a:latin typeface="+mj-lt"/>
              </a:rPr>
              <a:t> </a:t>
            </a:r>
            <a:r>
              <a:rPr lang="vi-VN" sz="4500" dirty="0">
                <a:solidFill>
                  <a:schemeClr val="bg1"/>
                </a:solidFill>
                <a:latin typeface="+mj-l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500" u="sng" dirty="0">
                <a:solidFill>
                  <a:srgbClr val="FFFF00"/>
                </a:solidFill>
                <a:latin typeface="+mj-lt"/>
              </a:rPr>
              <a:t>Tk2:</a:t>
            </a:r>
            <a:r>
              <a:rPr lang="vi-VN" sz="4500" dirty="0">
                <a:solidFill>
                  <a:schemeClr val="bg1"/>
                </a:solidFill>
                <a:latin typeface="+mj-lt"/>
              </a:rPr>
              <a:t> Từ trời hừng đông ca lên đi, ngàn vạn kỳ công ca lên đi. Hoa tươi ruộng đồng nắng thắm non sông sóng lúa mênh mông, hãy hát vang mọi nơi.</a:t>
            </a: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2009</Words>
  <Application>Microsoft Office PowerPoint</Application>
  <PresentationFormat>Custom</PresentationFormat>
  <Paragraphs>110</Paragraphs>
  <Slides>74</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74</vt:i4>
      </vt:variant>
    </vt:vector>
  </HeadingPairs>
  <TitlesOfParts>
    <vt:vector size="86" baseType="lpstr">
      <vt:lpstr>Arial</vt:lpstr>
      <vt:lpstr>Calibri</vt:lpstr>
      <vt:lpstr>UTM American Sans</vt:lpstr>
      <vt:lpstr>Office Theme</vt:lpstr>
      <vt:lpstr>6_Office Theme</vt:lpstr>
      <vt:lpstr>2_Office Theme</vt:lpstr>
      <vt:lpstr>26_Office Theme</vt:lpstr>
      <vt:lpstr>36_Default Design</vt:lpstr>
      <vt:lpstr>10_Office Theme</vt:lpstr>
      <vt:lpstr>37_Default Design</vt:lpstr>
      <vt:lpstr>1_Office Theme</vt:lpstr>
      <vt:lpstr>3_Office Theme</vt:lpstr>
      <vt:lpstr>PowerPoint Presentation</vt:lpstr>
      <vt:lpstr>TẬP HÁT CỘNG ĐOÀN</vt:lpstr>
      <vt:lpstr>Đk: Lạy Chúa, ngàn đời Chúa trọn tình thương, xin đừng bỏ dở dang trong việc tay Chúa làm.</vt:lpstr>
      <vt:lpstr>Con là Phê-rô, nghĩa là Đá, và trên Đá này Thầy sẽ xây Hội Thánh của Thầy và cửa địa ngục sẽ không thắng được.</vt:lpstr>
      <vt:lpstr>PowerPoint Presentation</vt:lpstr>
      <vt:lpstr> Ca Nhập Lễ Ca lên đi 10 Kim Long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PowerPoint Presentation</vt:lpstr>
      <vt:lpstr>Con là Phê-rô, nghĩa là Đá, và trên Đá này Thầy sẽ xây Hội Thánh của Thầy và cửa địa ngục sẽ không thắng được.</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Bao công lao dầm mưa giãi nắng mồ hôi rơi xuống tháng ngày trôi, mong mai đây được bông lúa thơm được nho chín ngon mà dâng tiến. Xin Cha thương ban xuống ngàn ơn Thánh hoá đời con sống an vui mong ước đền đáp muôn hồng ân Chúa đã tặng ban xuống cho đời.ước đền đáp muôn hồng ân Chúa đã tặng ban xuống cho đời.</vt:lpstr>
      <vt:lpstr>Đk: Dâng dâng lên tấm bánh trắng thơm với ly rượu nồng thắm tình thương, dâng dâng lên kiếp sống hôm nay ước mơ làm đẹp khối tình dâng.</vt:lpstr>
      <vt:lpstr>Tk2: Long lanh như giọt sương nhỏ bé hòa tan trong lớp sóng đại dương tâm tư con tràn vui ngất ngây ngợp trong mến yêu tình Ngài thương, xin Cha luôn thánh hóa đời con nên chính của lễ ngát yêu thương mong ước tình mến yêu Ngài luôn thắm tươi màu son giữa muôn lòng.</vt:lpstr>
      <vt:lpstr>Đk: Dâng dâng lên tấm bánh trắng thơm với ly rượu nồng thắm tình thương, dâng dâng lên kiếp sống hôm nay ước mơ làm đẹp khối tình dâng.</vt:lpstr>
      <vt:lpstr>Tk3: Dâng lên Cha tình yêu tươi thắm dù qua mưa nắng vẫn thủy chung dâng lên Cha niềm tin sắt son đời muôn khó nguy chẳng nao núng bao ưu tư lo lắng buồn vui năm tháng đời con những gai chông dâng với hồn xác luôn sạch trong kết nên của lễ thắm ân tình.</vt:lpstr>
      <vt:lpstr>Đk: Dâng dâng lên tấm bánh trắng thơm với ly rượu nồng thắm tình thương, dâng dâng lên kiếp sống hôm nay ước mơ làm đẹp khối tình dâng.</vt:lpstr>
      <vt:lpstr>PowerPoint Presentation</vt:lpstr>
      <vt:lpstr>PowerPoint Presentation</vt:lpstr>
      <vt:lpstr>Ca Nguyện Hiệp Lễ Con Nên Tảng Đá Bùi Ninh</vt:lpstr>
      <vt:lpstr>Tk1: “Kìa người ta bàn tán xôn xao, coi Thầy là người thế nào?” “Dạ thưa như tiên tri năm xưa, loan truyền về lời tiên hứa”. “Còn anh em tâm tư thế nào nghĩ Thầy là ai đây”. “Con tin Thầy là Đấng Ki-tô Con Thiên Chúa hằng sống”.</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Tk2: “Giờ này con còn mến Ta không, hay là lòng dạ vỡ mộng?”. “Dạ xin thưa con luôn tin yêu, yêu Thầy dù còn non yếu”. “Này con ơi chăn chiên cho Thầy dẫu phiền muộn bủa vây”. “Con yêu Thầy nào dám phân vân hy sinh chính bản thân”.</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Tk3: 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PowerPoint Presentation</vt:lpstr>
      <vt:lpstr>Ca Kết Lễ Kinh tạ lễ Nguyễn Duy</vt:lpstr>
      <vt:lpstr>Đk: Tạ ơn Chúa chúng con ra về. Hoan ca trong cuộc đời nhân chứng. Tạ ơn Chúa chúng con nhịp bước. Đến khắp nơi để đem tin mừng.</vt:lpstr>
      <vt:lpstr>Đk:  Ra đi đến với người gần xa. Khơi lên những tiếng lòng ngợi ca. Con xin Chúa xuống nguồn hồng ân cho nhân thế tháng ngày bình 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114</cp:revision>
  <dcterms:created xsi:type="dcterms:W3CDTF">2023-05-21T07:25:42Z</dcterms:created>
  <dcterms:modified xsi:type="dcterms:W3CDTF">2026-04-30T20:17:10Z</dcterms:modified>
</cp:coreProperties>
</file>