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16" r:id="rId2"/>
    <p:sldMasterId id="2147484128" r:id="rId3"/>
    <p:sldMasterId id="2147484184" r:id="rId4"/>
    <p:sldMasterId id="2147484196" r:id="rId5"/>
    <p:sldMasterId id="2147484204" r:id="rId6"/>
    <p:sldMasterId id="2147484240" r:id="rId7"/>
  </p:sldMasterIdLst>
  <p:sldIdLst>
    <p:sldId id="394" r:id="rId8"/>
    <p:sldId id="571" r:id="rId9"/>
    <p:sldId id="465" r:id="rId10"/>
    <p:sldId id="466" r:id="rId11"/>
    <p:sldId id="467" r:id="rId12"/>
    <p:sldId id="470" r:id="rId13"/>
    <p:sldId id="468" r:id="rId14"/>
    <p:sldId id="471" r:id="rId15"/>
    <p:sldId id="577" r:id="rId16"/>
    <p:sldId id="561" r:id="rId17"/>
    <p:sldId id="562" r:id="rId18"/>
    <p:sldId id="563" r:id="rId19"/>
    <p:sldId id="564" r:id="rId20"/>
    <p:sldId id="565" r:id="rId21"/>
    <p:sldId id="566" r:id="rId22"/>
    <p:sldId id="567" r:id="rId23"/>
    <p:sldId id="568" r:id="rId24"/>
    <p:sldId id="412" r:id="rId25"/>
    <p:sldId id="413" r:id="rId26"/>
    <p:sldId id="414" r:id="rId27"/>
    <p:sldId id="415" r:id="rId28"/>
    <p:sldId id="416" r:id="rId29"/>
    <p:sldId id="417" r:id="rId30"/>
    <p:sldId id="418" r:id="rId31"/>
    <p:sldId id="419" r:id="rId32"/>
    <p:sldId id="578" r:id="rId33"/>
    <p:sldId id="575" r:id="rId34"/>
    <p:sldId id="472" r:id="rId35"/>
    <p:sldId id="473" r:id="rId36"/>
    <p:sldId id="474" r:id="rId37"/>
    <p:sldId id="475" r:id="rId38"/>
    <p:sldId id="476" r:id="rId39"/>
    <p:sldId id="477" r:id="rId40"/>
    <p:sldId id="478" r:id="rId41"/>
    <p:sldId id="479" r:id="rId42"/>
    <p:sldId id="576" r:id="rId43"/>
    <p:sldId id="399" r:id="rId44"/>
    <p:sldId id="553" r:id="rId45"/>
    <p:sldId id="519" r:id="rId46"/>
    <p:sldId id="401" r:id="rId47"/>
    <p:sldId id="402" r:id="rId48"/>
    <p:sldId id="403" r:id="rId49"/>
    <p:sldId id="404" r:id="rId50"/>
    <p:sldId id="405" r:id="rId51"/>
    <p:sldId id="406" r:id="rId52"/>
    <p:sldId id="407" r:id="rId53"/>
    <p:sldId id="408" r:id="rId54"/>
    <p:sldId id="409" r:id="rId55"/>
    <p:sldId id="410" r:id="rId56"/>
    <p:sldId id="411" r:id="rId57"/>
    <p:sldId id="520" r:id="rId58"/>
    <p:sldId id="550" r:id="rId59"/>
    <p:sldId id="424" r:id="rId60"/>
    <p:sldId id="480" r:id="rId61"/>
    <p:sldId id="481" r:id="rId62"/>
    <p:sldId id="482" r:id="rId63"/>
    <p:sldId id="487" r:id="rId64"/>
    <p:sldId id="488" r:id="rId65"/>
    <p:sldId id="489" r:id="rId66"/>
    <p:sldId id="572" r:id="rId67"/>
    <p:sldId id="579" r:id="rId68"/>
    <p:sldId id="490" r:id="rId69"/>
    <p:sldId id="491" r:id="rId70"/>
    <p:sldId id="492" r:id="rId71"/>
    <p:sldId id="493" r:id="rId72"/>
    <p:sldId id="505" r:id="rId73"/>
    <p:sldId id="506" r:id="rId74"/>
    <p:sldId id="494" r:id="rId75"/>
    <p:sldId id="507" r:id="rId76"/>
    <p:sldId id="508" r:id="rId77"/>
    <p:sldId id="580" r:id="rId78"/>
    <p:sldId id="499" r:id="rId79"/>
    <p:sldId id="510" r:id="rId80"/>
    <p:sldId id="511" r:id="rId81"/>
    <p:sldId id="512" r:id="rId82"/>
    <p:sldId id="513" r:id="rId83"/>
    <p:sldId id="514" r:id="rId84"/>
    <p:sldId id="515" r:id="rId85"/>
    <p:sldId id="581" r:id="rId86"/>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714" autoAdjust="0"/>
  </p:normalViewPr>
  <p:slideViewPr>
    <p:cSldViewPr>
      <p:cViewPr varScale="1">
        <p:scale>
          <a:sx n="184" d="100"/>
          <a:sy n="184" d="100"/>
        </p:scale>
        <p:origin x="2622" y="132"/>
      </p:cViewPr>
      <p:guideLst>
        <p:guide orient="horz" pos="1622"/>
        <p:guide pos="2160"/>
      </p:guideLst>
    </p:cSldViewPr>
  </p:slideViewPr>
  <p:outlineViewPr>
    <p:cViewPr>
      <p:scale>
        <a:sx n="33" d="100"/>
        <a:sy n="33" d="100"/>
      </p:scale>
      <p:origin x="0" y="-116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ableStyles" Target="tableStyle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6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8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9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26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3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1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80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92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23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0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937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55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58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8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310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5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34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455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864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44735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49469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9775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198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96926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39871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98939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2947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6902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249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19924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1313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22472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619562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79930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25315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934446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2535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5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86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69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45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27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40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74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84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47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13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5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5998827-A38C-4EBF-831C-9166A171FF1B}"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3771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38227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7243015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31023692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5998827-A38C-4EBF-831C-9166A171FF1B}"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95872"/>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r>
              <a:rPr lang="vi-VN" sz="2700" dirty="0">
                <a:solidFill>
                  <a:srgbClr val="003366"/>
                </a:solidFill>
              </a:rPr>
              <a:t>THỨ </a:t>
            </a:r>
            <a:r>
              <a:rPr lang="en-US" sz="2700" dirty="0">
                <a:solidFill>
                  <a:srgbClr val="003366"/>
                </a:solidFill>
              </a:rPr>
              <a:t>SÁU</a:t>
            </a:r>
            <a:r>
              <a:rPr lang="vi-VN" sz="2700" dirty="0">
                <a:solidFill>
                  <a:srgbClr val="003366"/>
                </a:solidFill>
              </a:rPr>
              <a:t> NGÀY 1</a:t>
            </a:r>
            <a:r>
              <a:rPr lang="en-US" sz="2700" dirty="0">
                <a:solidFill>
                  <a:srgbClr val="003366"/>
                </a:solidFill>
              </a:rPr>
              <a:t>5</a:t>
            </a:r>
            <a:r>
              <a:rPr lang="vi-VN" sz="2700" dirty="0">
                <a:solidFill>
                  <a:srgbClr val="003366"/>
                </a:solidFill>
              </a:rPr>
              <a:t>-08</a:t>
            </a:r>
            <a:br>
              <a:rPr lang="vi-VN" sz="2700" dirty="0">
                <a:solidFill>
                  <a:srgbClr val="003366"/>
                </a:solidFill>
              </a:rPr>
            </a:br>
            <a:r>
              <a:rPr lang="vi-VN" sz="2700" dirty="0">
                <a:solidFill>
                  <a:srgbClr val="003366"/>
                </a:solidFill>
              </a:rPr>
              <a:t>THÁNH LỄ </a:t>
            </a:r>
            <a:r>
              <a:rPr lang="en-US" sz="2700" dirty="0">
                <a:solidFill>
                  <a:srgbClr val="003366"/>
                </a:solidFill>
              </a:rPr>
              <a:t>CHÍNH NGÀY</a:t>
            </a:r>
            <a:br>
              <a:rPr lang="vi-VN" sz="2700" dirty="0">
                <a:solidFill>
                  <a:srgbClr val="003366"/>
                </a:solidFill>
              </a:rPr>
            </a:br>
            <a:r>
              <a:rPr lang="vi-VN" sz="2700" dirty="0">
                <a:solidFill>
                  <a:srgbClr val="003366"/>
                </a:solidFill>
              </a:rPr>
              <a:t>ĐỨC MARIA HỒN XÁC LÊN TRỜI</a:t>
            </a:r>
            <a:br>
              <a:rPr lang="en-US" sz="2700" dirty="0">
                <a:solidFill>
                  <a:srgbClr val="003366"/>
                </a:solidFill>
              </a:rPr>
            </a:br>
            <a:r>
              <a:rPr lang="en-US" sz="2700" dirty="0" err="1">
                <a:solidFill>
                  <a:srgbClr val="003366"/>
                </a:solidFill>
              </a:rPr>
              <a:t>Lễ</a:t>
            </a:r>
            <a:r>
              <a:rPr lang="en-US" sz="2700" dirty="0">
                <a:solidFill>
                  <a:srgbClr val="003366"/>
                </a:solidFill>
              </a:rPr>
              <a:t> </a:t>
            </a:r>
            <a:r>
              <a:rPr lang="en-US" sz="2700" dirty="0" err="1">
                <a:solidFill>
                  <a:srgbClr val="003366"/>
                </a:solidFill>
              </a:rPr>
              <a:t>Trọng</a:t>
            </a:r>
            <a:br>
              <a:rPr lang="en-US" sz="2700" dirty="0">
                <a:solidFill>
                  <a:srgbClr val="003366"/>
                </a:solidFill>
              </a:rPr>
            </a:br>
            <a:r>
              <a:rPr lang="vi-VN" sz="2700" i="1" dirty="0">
                <a:solidFill>
                  <a:srgbClr val="FF0000"/>
                </a:solidFill>
              </a:rPr>
              <a:t>( Sách bài đọc quyển 2 trang 7</a:t>
            </a:r>
            <a:r>
              <a:rPr lang="en-US" sz="2700" i="1" dirty="0">
                <a:solidFill>
                  <a:srgbClr val="FF0000"/>
                </a:solidFill>
              </a:rPr>
              <a:t>80</a:t>
            </a:r>
            <a:r>
              <a:rPr lang="vi-VN" sz="2700" i="1" dirty="0">
                <a:solidFill>
                  <a:srgbClr val="FF0000"/>
                </a:solidFill>
              </a:rPr>
              <a:t> )</a:t>
            </a:r>
            <a:endParaRPr lang="en-US" sz="2700" i="1" dirty="0">
              <a:solidFill>
                <a:srgbClr val="FF0000"/>
              </a:solidFill>
            </a:endParaRPr>
          </a:p>
        </p:txBody>
      </p:sp>
    </p:spTree>
    <p:extLst>
      <p:ext uri="{BB962C8B-B14F-4D97-AF65-F5344CB8AC3E}">
        <p14:creationId xmlns:p14="http://schemas.microsoft.com/office/powerpoint/2010/main" val="25523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0000"/>
              </a:solidFill>
              <a:latin typeface="+mj-lt"/>
              <a:cs typeface="Times New Roman" panose="02020603050405020304" pitchFamily="18" charset="0"/>
            </a:endParaRPr>
          </a:p>
          <a:p>
            <a:pPr eaLnBrk="1" hangingPunct="1">
              <a:lnSpc>
                <a:spcPct val="150000"/>
              </a:lnSpc>
            </a:pPr>
            <a:r>
              <a:rPr lang="en-US" sz="5400" i="1" dirty="0">
                <a:solidFill>
                  <a:srgbClr val="FF0000"/>
                </a:solidFill>
                <a:latin typeface="+mj-lt"/>
                <a:cs typeface="Times New Roman" panose="02020603050405020304" pitchFamily="18" charset="0"/>
              </a:rPr>
              <a:t>KINH VINH DANH</a:t>
            </a:r>
          </a:p>
          <a:p>
            <a:pPr eaLnBrk="1" hangingPunct="1">
              <a:lnSpc>
                <a:spcPct val="150000"/>
              </a:lnSpc>
            </a:pPr>
            <a:r>
              <a:rPr lang="en-US" sz="5400" i="1" dirty="0" err="1">
                <a:solidFill>
                  <a:srgbClr val="FF0000"/>
                </a:solidFill>
                <a:latin typeface="+mj-lt"/>
                <a:cs typeface="Times New Roman" panose="02020603050405020304" pitchFamily="18" charset="0"/>
              </a:rPr>
              <a:t>Ca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Lên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Đi</a:t>
            </a:r>
            <a:r>
              <a:rPr lang="en-US" sz="5400" i="1" dirty="0">
                <a:solidFill>
                  <a:srgbClr val="FF0000"/>
                </a:solidFill>
                <a:latin typeface="+mj-lt"/>
                <a:cs typeface="Times New Roman" panose="02020603050405020304" pitchFamily="18" charset="0"/>
              </a:rPr>
              <a:t> 2</a:t>
            </a:r>
            <a:endParaRPr lang="vi-VN" sz="5400"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724405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0000"/>
              </a:solidFill>
              <a:latin typeface="+mj-lt"/>
              <a:cs typeface="Times New Roman" panose="02020603050405020304" pitchFamily="18" charset="0"/>
            </a:endParaRPr>
          </a:p>
          <a:p>
            <a:pPr eaLnBrk="1" hangingPunct="1">
              <a:lnSpc>
                <a:spcPct val="150000"/>
              </a:lnSpc>
            </a:pPr>
            <a:r>
              <a:rPr lang="en-US" sz="5400" dirty="0">
                <a:solidFill>
                  <a:srgbClr val="FF0000"/>
                </a:solidFill>
                <a:latin typeface="+mj-lt"/>
                <a:cs typeface="Times New Roman" panose="02020603050405020304" pitchFamily="18" charset="0"/>
              </a:rPr>
              <a:t>KINH VINH DANH</a:t>
            </a:r>
            <a:endParaRPr lang="vi-VN" sz="54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4214186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algn="just" eaLnBrk="1" hangingPunct="1">
              <a:lnSpc>
                <a:spcPct val="150000"/>
              </a:lnSpc>
            </a:pPr>
            <a:r>
              <a:rPr lang="vi-VN" sz="4050" i="1" u="sng" dirty="0">
                <a:solidFill>
                  <a:srgbClr val="C00000"/>
                </a:solidFill>
                <a:latin typeface="+mj-lt"/>
                <a:cs typeface="Times New Roman" panose="02020603050405020304" pitchFamily="18" charset="0"/>
              </a:rPr>
              <a:t>Chủ tế: </a:t>
            </a:r>
            <a:r>
              <a:rPr lang="vi-VN" sz="4050" i="1" dirty="0">
                <a:solidFill>
                  <a:srgbClr val="C00000"/>
                </a:solidFill>
                <a:latin typeface="+mj-lt"/>
                <a:cs typeface="Times New Roman" panose="02020603050405020304" pitchFamily="18" charset="0"/>
              </a:rPr>
              <a:t>Vinh danh Thiên Chúa trên các tầng trời. </a:t>
            </a:r>
            <a:r>
              <a:rPr lang="vi-VN" sz="4050" dirty="0">
                <a:solidFill>
                  <a:srgbClr val="002060"/>
                </a:solidFill>
                <a:latin typeface="+mj-lt"/>
                <a:cs typeface="Times New Roman" panose="02020603050405020304" pitchFamily="18" charset="0"/>
              </a:rPr>
              <a:t>Và bình an dưới thế, bình an dưới thế cho người thiện tâm. </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66947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lstStyle/>
          <a:p>
            <a:pPr algn="just" eaLnBrk="1" hangingPunct="1">
              <a:lnSpc>
                <a:spcPct val="140000"/>
              </a:lnSpc>
            </a:pPr>
            <a:r>
              <a:rPr lang="en-US" sz="3600" dirty="0" err="1">
                <a:solidFill>
                  <a:srgbClr val="002060"/>
                </a:solidFill>
                <a:latin typeface="+mj-lt"/>
                <a:cs typeface="Times New Roman" panose="02020603050405020304" pitchFamily="18" charset="0"/>
              </a:rPr>
              <a:t>Chúng</a:t>
            </a:r>
            <a:r>
              <a:rPr lang="en-US" sz="3600" dirty="0">
                <a:solidFill>
                  <a:srgbClr val="002060"/>
                </a:solidFill>
                <a:latin typeface="+mj-lt"/>
                <a:cs typeface="Times New Roman" panose="02020603050405020304" pitchFamily="18" charset="0"/>
              </a:rPr>
              <a:t> con </a:t>
            </a:r>
            <a:r>
              <a:rPr lang="en-US" sz="3600" dirty="0" err="1">
                <a:solidFill>
                  <a:srgbClr val="002060"/>
                </a:solidFill>
                <a:latin typeface="+mj-lt"/>
                <a:cs typeface="Times New Roman" panose="02020603050405020304" pitchFamily="18" charset="0"/>
              </a:rPr>
              <a:t>ca</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ngợi</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Chúa</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Chúng</a:t>
            </a:r>
            <a:r>
              <a:rPr lang="en-US" sz="3600" dirty="0">
                <a:solidFill>
                  <a:srgbClr val="002060"/>
                </a:solidFill>
                <a:latin typeface="+mj-lt"/>
                <a:cs typeface="Times New Roman" panose="02020603050405020304" pitchFamily="18" charset="0"/>
              </a:rPr>
              <a:t> con </a:t>
            </a:r>
            <a:r>
              <a:rPr lang="en-US" sz="3600" dirty="0" err="1">
                <a:solidFill>
                  <a:srgbClr val="002060"/>
                </a:solidFill>
                <a:latin typeface="+mj-lt"/>
                <a:cs typeface="Times New Roman" panose="02020603050405020304" pitchFamily="18" charset="0"/>
              </a:rPr>
              <a:t>chúc</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tụng</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Chúa</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Chúng</a:t>
            </a:r>
            <a:r>
              <a:rPr lang="en-US" sz="3600" dirty="0">
                <a:solidFill>
                  <a:srgbClr val="002060"/>
                </a:solidFill>
                <a:latin typeface="+mj-lt"/>
                <a:cs typeface="Times New Roman" panose="02020603050405020304" pitchFamily="18" charset="0"/>
              </a:rPr>
              <a:t> con </a:t>
            </a:r>
            <a:r>
              <a:rPr lang="en-US" sz="3600" dirty="0" err="1">
                <a:solidFill>
                  <a:srgbClr val="002060"/>
                </a:solidFill>
                <a:latin typeface="+mj-lt"/>
                <a:cs typeface="Times New Roman" panose="02020603050405020304" pitchFamily="18" charset="0"/>
              </a:rPr>
              <a:t>thờ</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lạy</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Chúa</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Chúng</a:t>
            </a:r>
            <a:r>
              <a:rPr lang="en-US" sz="3600" dirty="0">
                <a:solidFill>
                  <a:srgbClr val="002060"/>
                </a:solidFill>
                <a:latin typeface="+mj-lt"/>
                <a:cs typeface="Times New Roman" panose="02020603050405020304" pitchFamily="18" charset="0"/>
              </a:rPr>
              <a:t> con </a:t>
            </a:r>
            <a:r>
              <a:rPr lang="en-US" sz="3600" dirty="0" err="1">
                <a:solidFill>
                  <a:srgbClr val="002060"/>
                </a:solidFill>
                <a:latin typeface="+mj-lt"/>
                <a:cs typeface="Times New Roman" panose="02020603050405020304" pitchFamily="18" charset="0"/>
              </a:rPr>
              <a:t>tôn</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vinh</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Chúa</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Chúng</a:t>
            </a:r>
            <a:r>
              <a:rPr lang="en-US" sz="3600" dirty="0">
                <a:solidFill>
                  <a:srgbClr val="002060"/>
                </a:solidFill>
                <a:latin typeface="+mj-lt"/>
                <a:cs typeface="Times New Roman" panose="02020603050405020304" pitchFamily="18" charset="0"/>
              </a:rPr>
              <a:t> con </a:t>
            </a:r>
            <a:r>
              <a:rPr lang="en-US" sz="3600" dirty="0" err="1">
                <a:solidFill>
                  <a:srgbClr val="002060"/>
                </a:solidFill>
                <a:latin typeface="+mj-lt"/>
                <a:cs typeface="Times New Roman" panose="02020603050405020304" pitchFamily="18" charset="0"/>
              </a:rPr>
              <a:t>cảm</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tạ</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Chúa</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vì</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vinh</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quang</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cao</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cả</a:t>
            </a:r>
            <a:r>
              <a:rPr lang="en-US" sz="3600" dirty="0">
                <a:solidFill>
                  <a:srgbClr val="002060"/>
                </a:solidFill>
                <a:latin typeface="+mj-lt"/>
                <a:cs typeface="Times New Roman" panose="02020603050405020304" pitchFamily="18" charset="0"/>
              </a:rPr>
              <a:t> </a:t>
            </a:r>
            <a:r>
              <a:rPr lang="en-US" sz="3600" dirty="0" err="1">
                <a:solidFill>
                  <a:srgbClr val="002060"/>
                </a:solidFill>
                <a:latin typeface="+mj-lt"/>
                <a:cs typeface="Times New Roman" panose="02020603050405020304" pitchFamily="18" charset="0"/>
              </a:rPr>
              <a:t>Chúa</a:t>
            </a:r>
            <a:r>
              <a:rPr lang="en-US" sz="3600"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3328404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rgbClr val="002060"/>
                </a:solidFill>
                <a:latin typeface="+mj-lt"/>
              </a:rPr>
            </a:br>
            <a:endParaRPr lang="en-US" sz="3000" dirty="0">
              <a:solidFill>
                <a:srgbClr val="002060"/>
              </a:solidFill>
              <a:latin typeface="+mj-lt"/>
            </a:endParaRPr>
          </a:p>
        </p:txBody>
      </p:sp>
      <p:sp>
        <p:nvSpPr>
          <p:cNvPr id="82947" name="Rectangle 3"/>
          <p:cNvSpPr>
            <a:spLocks noGrp="1" noChangeArrowheads="1"/>
          </p:cNvSpPr>
          <p:nvPr>
            <p:ph type="body" idx="1"/>
          </p:nvPr>
        </p:nvSpPr>
        <p:spPr>
          <a:xfrm>
            <a:off x="0" y="645319"/>
            <a:ext cx="6858000" cy="3857625"/>
          </a:xfrm>
        </p:spPr>
        <p:txBody>
          <a:bodyPr/>
          <a:lstStyle/>
          <a:p>
            <a:pPr marL="0" indent="0" algn="just" eaLnBrk="1" hangingPunct="1">
              <a:lnSpc>
                <a:spcPct val="140000"/>
              </a:lnSpc>
              <a:buNone/>
            </a:pPr>
            <a:r>
              <a:rPr lang="vi-VN" sz="4050"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4050"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22312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rgbClr val="002060"/>
                </a:solidFill>
                <a:latin typeface="+mj-lt"/>
              </a:rPr>
            </a:br>
            <a:endParaRPr lang="en-US" sz="3000" dirty="0">
              <a:solidFill>
                <a:srgbClr val="002060"/>
              </a:solidFill>
              <a:latin typeface="+mj-lt"/>
            </a:endParaRPr>
          </a:p>
        </p:txBody>
      </p:sp>
      <p:sp>
        <p:nvSpPr>
          <p:cNvPr id="84995" name="Rectangle 3"/>
          <p:cNvSpPr>
            <a:spLocks noGrp="1" noChangeArrowheads="1"/>
          </p:cNvSpPr>
          <p:nvPr>
            <p:ph type="body" idx="1"/>
          </p:nvPr>
        </p:nvSpPr>
        <p:spPr>
          <a:xfrm>
            <a:off x="0" y="459581"/>
            <a:ext cx="6858000" cy="4043363"/>
          </a:xfrm>
        </p:spPr>
        <p:txBody>
          <a:bodyPr/>
          <a:lstStyle/>
          <a:p>
            <a:pPr marL="0" indent="0" algn="just" eaLnBrk="1" hangingPunct="1">
              <a:lnSpc>
                <a:spcPct val="145000"/>
              </a:lnSpc>
              <a:buNone/>
            </a:pPr>
            <a:r>
              <a:rPr lang="vi-VN" sz="3600"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851971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rgbClr val="002060"/>
                </a:solidFill>
                <a:latin typeface="+mj-lt"/>
              </a:rPr>
            </a:br>
            <a:endParaRPr lang="en-US" sz="3000" dirty="0">
              <a:solidFill>
                <a:srgbClr val="002060"/>
              </a:solidFill>
              <a:latin typeface="+mj-lt"/>
            </a:endParaRPr>
          </a:p>
        </p:txBody>
      </p:sp>
      <p:sp>
        <p:nvSpPr>
          <p:cNvPr id="87043" name="Rectangle 3"/>
          <p:cNvSpPr>
            <a:spLocks noGrp="1" noChangeArrowheads="1"/>
          </p:cNvSpPr>
          <p:nvPr>
            <p:ph type="body" idx="1"/>
          </p:nvPr>
        </p:nvSpPr>
        <p:spPr>
          <a:xfrm>
            <a:off x="0" y="516731"/>
            <a:ext cx="6858000" cy="3986213"/>
          </a:xfrm>
        </p:spPr>
        <p:txBody>
          <a:bodyPr/>
          <a:lstStyle/>
          <a:p>
            <a:pPr marL="0" indent="0" algn="just" eaLnBrk="1" hangingPunct="1">
              <a:lnSpc>
                <a:spcPct val="145000"/>
              </a:lnSpc>
              <a:buNone/>
            </a:pPr>
            <a:r>
              <a:rPr lang="vi-VN" sz="3600"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3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09884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rgbClr val="002060"/>
                </a:solidFill>
                <a:latin typeface="+mj-lt"/>
              </a:rPr>
            </a:br>
            <a:endParaRPr lang="en-US" sz="3000" dirty="0">
              <a:solidFill>
                <a:srgbClr val="002060"/>
              </a:solidFill>
              <a:latin typeface="+mj-lt"/>
            </a:endParaRPr>
          </a:p>
        </p:txBody>
      </p:sp>
      <p:sp>
        <p:nvSpPr>
          <p:cNvPr id="89091" name="Rectangle 3"/>
          <p:cNvSpPr>
            <a:spLocks noGrp="1" noChangeArrowheads="1"/>
          </p:cNvSpPr>
          <p:nvPr>
            <p:ph type="body" idx="1"/>
          </p:nvPr>
        </p:nvSpPr>
        <p:spPr>
          <a:xfrm>
            <a:off x="0" y="645319"/>
            <a:ext cx="6858000" cy="3857625"/>
          </a:xfrm>
        </p:spPr>
        <p:txBody>
          <a:bodyPr/>
          <a:lstStyle/>
          <a:p>
            <a:pPr marL="0" indent="0" algn="just" eaLnBrk="1" hangingPunct="1">
              <a:lnSpc>
                <a:spcPct val="150000"/>
              </a:lnSpc>
              <a:buNone/>
            </a:pPr>
            <a:r>
              <a:rPr lang="en-US" sz="3300" dirty="0" err="1">
                <a:solidFill>
                  <a:srgbClr val="C00000"/>
                </a:solidFill>
                <a:latin typeface="+mj-lt"/>
                <a:cs typeface="Times New Roman" panose="02020603050405020304" pitchFamily="18" charset="0"/>
              </a:rPr>
              <a:t>Vì</a:t>
            </a:r>
            <a:r>
              <a:rPr lang="en-US" sz="3300" dirty="0">
                <a:solidFill>
                  <a:srgbClr val="C00000"/>
                </a:solidFill>
                <a:latin typeface="+mj-lt"/>
                <a:cs typeface="Times New Roman" panose="02020603050405020304" pitchFamily="18" charset="0"/>
              </a:rPr>
              <a:t> </a:t>
            </a:r>
            <a:r>
              <a:rPr lang="en-US" sz="3300" dirty="0" err="1">
                <a:solidFill>
                  <a:srgbClr val="C00000"/>
                </a:solidFill>
                <a:latin typeface="+mj-lt"/>
                <a:cs typeface="Times New Roman" panose="02020603050405020304" pitchFamily="18" charset="0"/>
              </a:rPr>
              <a:t>lạy</a:t>
            </a:r>
            <a:r>
              <a:rPr lang="en-US" sz="3300" dirty="0">
                <a:solidFill>
                  <a:srgbClr val="C00000"/>
                </a:solidFill>
                <a:latin typeface="+mj-lt"/>
                <a:cs typeface="Times New Roman" panose="02020603050405020304" pitchFamily="18" charset="0"/>
              </a:rPr>
              <a:t> </a:t>
            </a:r>
            <a:r>
              <a:rPr lang="en-US" sz="3300" dirty="0" err="1">
                <a:solidFill>
                  <a:srgbClr val="C00000"/>
                </a:solidFill>
                <a:latin typeface="+mj-lt"/>
                <a:cs typeface="Times New Roman" panose="02020603050405020304" pitchFamily="18" charset="0"/>
              </a:rPr>
              <a:t>Chúa</a:t>
            </a:r>
            <a:r>
              <a:rPr lang="en-US" sz="3300" dirty="0">
                <a:solidFill>
                  <a:srgbClr val="C00000"/>
                </a:solidFill>
                <a:latin typeface="+mj-lt"/>
                <a:cs typeface="Times New Roman" panose="02020603050405020304" pitchFamily="18" charset="0"/>
              </a:rPr>
              <a:t> </a:t>
            </a:r>
            <a:r>
              <a:rPr lang="en-US" sz="3300" dirty="0" err="1">
                <a:solidFill>
                  <a:srgbClr val="C00000"/>
                </a:solidFill>
                <a:latin typeface="+mj-lt"/>
                <a:cs typeface="Times New Roman" panose="02020603050405020304" pitchFamily="18" charset="0"/>
              </a:rPr>
              <a:t>Giê-su</a:t>
            </a:r>
            <a:r>
              <a:rPr lang="en-US" sz="3300" dirty="0">
                <a:solidFill>
                  <a:srgbClr val="C00000"/>
                </a:solidFill>
                <a:latin typeface="+mj-lt"/>
                <a:cs typeface="Times New Roman" panose="02020603050405020304" pitchFamily="18" charset="0"/>
              </a:rPr>
              <a:t> Ki-</a:t>
            </a:r>
            <a:r>
              <a:rPr lang="en-US" sz="3300" dirty="0" err="1">
                <a:solidFill>
                  <a:srgbClr val="C00000"/>
                </a:solidFill>
                <a:latin typeface="+mj-lt"/>
                <a:cs typeface="Times New Roman" panose="02020603050405020304" pitchFamily="18" charset="0"/>
              </a:rPr>
              <a:t>tô</a:t>
            </a:r>
            <a:r>
              <a:rPr lang="en-US" sz="3300" dirty="0">
                <a:solidFill>
                  <a:srgbClr val="C0000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chỉ</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có</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Chúa</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là</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Đấng</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Thánh</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chỉ</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có</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Chúa</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là</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Chúa</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chỉ</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có</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Chúa</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là</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Đấng</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Tối</a:t>
            </a:r>
            <a:r>
              <a:rPr lang="en-US" sz="3300" dirty="0">
                <a:solidFill>
                  <a:srgbClr val="002060"/>
                </a:solidFill>
                <a:latin typeface="+mj-lt"/>
                <a:cs typeface="Times New Roman" panose="02020603050405020304" pitchFamily="18" charset="0"/>
              </a:rPr>
              <a:t> Cao, </a:t>
            </a:r>
            <a:r>
              <a:rPr lang="en-US" sz="3300" dirty="0" err="1">
                <a:solidFill>
                  <a:srgbClr val="002060"/>
                </a:solidFill>
                <a:latin typeface="+mj-lt"/>
                <a:cs typeface="Times New Roman" panose="02020603050405020304" pitchFamily="18" charset="0"/>
              </a:rPr>
              <a:t>cùng</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Đức</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Chúa</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Thánh</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Thần</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trong</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vinh</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quang</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Đức</a:t>
            </a:r>
            <a:r>
              <a:rPr lang="en-US" sz="3300" dirty="0">
                <a:solidFill>
                  <a:srgbClr val="002060"/>
                </a:solidFill>
                <a:latin typeface="+mj-lt"/>
                <a:cs typeface="Times New Roman" panose="02020603050405020304" pitchFamily="18" charset="0"/>
              </a:rPr>
              <a:t> </a:t>
            </a:r>
            <a:r>
              <a:rPr lang="en-US" sz="3300" dirty="0" err="1">
                <a:solidFill>
                  <a:srgbClr val="002060"/>
                </a:solidFill>
                <a:latin typeface="+mj-lt"/>
                <a:cs typeface="Times New Roman" panose="02020603050405020304" pitchFamily="18" charset="0"/>
              </a:rPr>
              <a:t>Chúa</a:t>
            </a:r>
            <a:r>
              <a:rPr lang="en-US" sz="3300" dirty="0">
                <a:solidFill>
                  <a:srgbClr val="002060"/>
                </a:solidFill>
                <a:latin typeface="+mj-lt"/>
                <a:cs typeface="Times New Roman" panose="02020603050405020304" pitchFamily="18" charset="0"/>
              </a:rPr>
              <a:t> Cha. </a:t>
            </a:r>
            <a:r>
              <a:rPr lang="en-US" sz="3300" u="sng" dirty="0">
                <a:solidFill>
                  <a:srgbClr val="C00000"/>
                </a:solidFill>
                <a:latin typeface="+mj-lt"/>
                <a:cs typeface="Times New Roman" panose="02020603050405020304" pitchFamily="18" charset="0"/>
              </a:rPr>
              <a:t>A-men. A-men. </a:t>
            </a:r>
            <a:endParaRPr lang="vi-VN" sz="3300"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533094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49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49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49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85735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algn="l" eaLnBrk="1" hangingPunct="1">
              <a:lnSpc>
                <a:spcPct val="150000"/>
              </a:lnSpc>
            </a:pPr>
            <a:r>
              <a:rPr lang="en-US" sz="375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37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37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75296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blue robe&#10;&#10;Description automatically generated">
            <a:extLst>
              <a:ext uri="{FF2B5EF4-FFF2-40B4-BE49-F238E27FC236}">
                <a16:creationId xmlns:a16="http://schemas.microsoft.com/office/drawing/2014/main" id="{9F25B8DE-3A00-4AE8-B21F-F371B614A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0861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lstStyle/>
          <a:p>
            <a:pPr algn="l" eaLnBrk="1" hangingPunct="1">
              <a:lnSpc>
                <a:spcPct val="140000"/>
              </a:lnSpc>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88941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516731"/>
            <a:ext cx="6858000" cy="3986213"/>
          </a:xfrm>
        </p:spPr>
        <p:txBody>
          <a:bodyPr/>
          <a:lstStyle/>
          <a:p>
            <a:pPr marL="0" indent="0" algn="just" eaLnBrk="1" hangingPunct="1">
              <a:lnSpc>
                <a:spcPct val="140000"/>
              </a:lnSpc>
              <a:buNone/>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86785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459581"/>
            <a:ext cx="6858000" cy="4043363"/>
          </a:xfrm>
        </p:spPr>
        <p:txBody>
          <a:bodyPr/>
          <a:lstStyle/>
          <a:p>
            <a:pPr marL="0" indent="0" algn="just" eaLnBrk="1" hangingPunct="1">
              <a:lnSpc>
                <a:spcPct val="145000"/>
              </a:lnSpc>
              <a:buNone/>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37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37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None/>
            </a:pPr>
            <a:r>
              <a:rPr lang="vi-VN"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74605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516731"/>
            <a:ext cx="6858000" cy="3986213"/>
          </a:xfrm>
        </p:spPr>
        <p:txBody>
          <a:bodyPr/>
          <a:lstStyle/>
          <a:p>
            <a:pPr marL="0" indent="0" algn="just" eaLnBrk="1" hangingPunct="1">
              <a:lnSpc>
                <a:spcPct val="145000"/>
              </a:lnSpc>
              <a:buNone/>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None/>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350097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645319"/>
            <a:ext cx="6858000" cy="3857625"/>
          </a:xfrm>
        </p:spPr>
        <p:txBody>
          <a:bodyPr/>
          <a:lstStyle/>
          <a:p>
            <a:pPr marL="0" indent="0" algn="just" eaLnBrk="1" hangingPunct="1">
              <a:lnSpc>
                <a:spcPct val="150000"/>
              </a:lnSpc>
              <a:buNone/>
            </a:pP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None/>
            </a:pPr>
            <a:r>
              <a:rPr lang="vi-VN"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375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4958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750" dirty="0">
                <a:solidFill>
                  <a:srgbClr val="003399"/>
                </a:solidFill>
                <a:effectLst>
                  <a:outerShdw blurRad="38100" dist="38100" dir="2700000" algn="tl">
                    <a:srgbClr val="000000">
                      <a:alpha val="43137"/>
                    </a:srgbClr>
                  </a:outerShdw>
                </a:effectLst>
                <a:latin typeface="+mj-lt"/>
              </a:rPr>
            </a:br>
            <a:endParaRPr lang="en-US" sz="375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645319"/>
            <a:ext cx="6858000" cy="3857625"/>
          </a:xfrm>
        </p:spPr>
        <p:txBody>
          <a:bodyPr/>
          <a:lstStyle/>
          <a:p>
            <a:pPr marL="0" indent="0" algn="just" eaLnBrk="1" hangingPunct="1">
              <a:lnSpc>
                <a:spcPct val="140000"/>
              </a:lnSpc>
              <a:buNone/>
            </a:pP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375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375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75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7552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blue robe&#10;&#10;Description automatically generated">
            <a:extLst>
              <a:ext uri="{FF2B5EF4-FFF2-40B4-BE49-F238E27FC236}">
                <a16:creationId xmlns:a16="http://schemas.microsoft.com/office/drawing/2014/main" id="{9F25B8DE-3A00-4AE8-B21F-F371B614A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455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D91DD-E4B8-46EA-8B66-918D63219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7020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r>
              <a:rPr lang="en-US" sz="3750" u="sng" dirty="0">
                <a:solidFill>
                  <a:srgbClr val="C00000"/>
                </a:solidFill>
              </a:rPr>
              <a:t>Th</a:t>
            </a:r>
            <a:r>
              <a:rPr lang="vi-VN" sz="3750" u="sng" dirty="0">
                <a:solidFill>
                  <a:srgbClr val="C00000"/>
                </a:solidFill>
              </a:rPr>
              <a:t>ư</a:t>
            </a:r>
            <a:r>
              <a:rPr lang="en-US" sz="3750" u="sng" dirty="0">
                <a:solidFill>
                  <a:srgbClr val="C00000"/>
                </a:solidFill>
              </a:rPr>
              <a:t>a N</a:t>
            </a:r>
            <a:r>
              <a:rPr lang="vi-VN" sz="3750" u="sng" dirty="0">
                <a:solidFill>
                  <a:srgbClr val="C00000"/>
                </a:solidFill>
              </a:rPr>
              <a:t>ư</a:t>
            </a:r>
            <a:r>
              <a:rPr lang="en-US" sz="3750" u="sng" dirty="0" err="1">
                <a:solidFill>
                  <a:srgbClr val="C00000"/>
                </a:solidFill>
              </a:rPr>
              <a:t>ơng</a:t>
            </a:r>
            <a:r>
              <a:rPr lang="en-US" sz="3750" u="sng" dirty="0">
                <a:solidFill>
                  <a:srgbClr val="C00000"/>
                </a:solidFill>
              </a:rPr>
              <a:t> </a:t>
            </a:r>
            <a:r>
              <a:rPr lang="en-US" sz="3750" u="sng" dirty="0" err="1">
                <a:solidFill>
                  <a:srgbClr val="C00000"/>
                </a:solidFill>
              </a:rPr>
              <a:t>Tử</a:t>
            </a:r>
            <a:br>
              <a:rPr lang="en-US" sz="3750" u="sng" dirty="0">
                <a:solidFill>
                  <a:srgbClr val="C00000"/>
                </a:solidFill>
              </a:rPr>
            </a:br>
            <a:r>
              <a:rPr lang="en-US" sz="3750" dirty="0" err="1">
                <a:solidFill>
                  <a:srgbClr val="C00000"/>
                </a:solidFill>
              </a:rPr>
              <a:t>Thánh</a:t>
            </a:r>
            <a:r>
              <a:rPr lang="en-US" sz="3750" dirty="0">
                <a:solidFill>
                  <a:srgbClr val="C00000"/>
                </a:solidFill>
              </a:rPr>
              <a:t> </a:t>
            </a:r>
            <a:r>
              <a:rPr lang="en-US" sz="3750" dirty="0" err="1">
                <a:solidFill>
                  <a:srgbClr val="C00000"/>
                </a:solidFill>
              </a:rPr>
              <a:t>Vịnh</a:t>
            </a:r>
            <a:r>
              <a:rPr lang="en-US" sz="3750" dirty="0">
                <a:solidFill>
                  <a:srgbClr val="C00000"/>
                </a:solidFill>
              </a:rPr>
              <a:t> 44</a:t>
            </a:r>
            <a:br>
              <a:rPr lang="en-US" sz="3750" dirty="0">
                <a:solidFill>
                  <a:srgbClr val="C00000"/>
                </a:solidFill>
              </a:rPr>
            </a:br>
            <a:r>
              <a:rPr lang="en-US" sz="3750" dirty="0">
                <a:solidFill>
                  <a:srgbClr val="C00000"/>
                </a:solidFill>
              </a:rPr>
              <a:t>Lian</a:t>
            </a:r>
            <a:br>
              <a:rPr lang="en-US" sz="3750" dirty="0">
                <a:solidFill>
                  <a:srgbClr val="C00000"/>
                </a:solidFill>
              </a:rPr>
            </a:br>
            <a:r>
              <a:rPr lang="en-US" sz="3750" dirty="0">
                <a:solidFill>
                  <a:srgbClr val="002060"/>
                </a:solidFill>
              </a:rPr>
              <a:t>(3 </a:t>
            </a:r>
            <a:r>
              <a:rPr lang="en-US" sz="3750" dirty="0" err="1">
                <a:solidFill>
                  <a:srgbClr val="002060"/>
                </a:solidFill>
              </a:rPr>
              <a:t>Câu</a:t>
            </a:r>
            <a:r>
              <a:rPr lang="en-US" sz="3750" dirty="0">
                <a:solidFill>
                  <a:srgbClr val="002060"/>
                </a:solidFill>
              </a:rPr>
              <a:t>)</a:t>
            </a:r>
            <a:br>
              <a:rPr lang="en-US" sz="3750" dirty="0">
                <a:solidFill>
                  <a:srgbClr val="002060"/>
                </a:solidFill>
              </a:rPr>
            </a:br>
            <a:endParaRPr lang="en-US" sz="3750" dirty="0">
              <a:solidFill>
                <a:srgbClr val="002060"/>
              </a:solidFill>
            </a:endParaRPr>
          </a:p>
        </p:txBody>
      </p:sp>
    </p:spTree>
    <p:extLst>
      <p:ext uri="{BB962C8B-B14F-4D97-AF65-F5344CB8AC3E}">
        <p14:creationId xmlns:p14="http://schemas.microsoft.com/office/powerpoint/2010/main" val="324118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4950" u="sng" dirty="0" err="1">
                <a:solidFill>
                  <a:srgbClr val="C00000"/>
                </a:solidFill>
              </a:rPr>
              <a:t>Đk</a:t>
            </a:r>
            <a:r>
              <a:rPr lang="en-US" sz="4950" u="sng" dirty="0">
                <a:solidFill>
                  <a:srgbClr val="C00000"/>
                </a:solidFill>
              </a:rPr>
              <a:t>:</a:t>
            </a:r>
            <a:r>
              <a:rPr lang="en-US" sz="4950" dirty="0">
                <a:solidFill>
                  <a:srgbClr val="003366"/>
                </a:solidFill>
              </a:rPr>
              <a:t> Th</a:t>
            </a:r>
            <a:r>
              <a:rPr lang="vi-VN" sz="4950" dirty="0">
                <a:solidFill>
                  <a:srgbClr val="003366"/>
                </a:solidFill>
              </a:rPr>
              <a:t>ư</a:t>
            </a:r>
            <a:r>
              <a:rPr lang="en-US" sz="4950" dirty="0">
                <a:solidFill>
                  <a:srgbClr val="003366"/>
                </a:solidFill>
              </a:rPr>
              <a:t>a N</a:t>
            </a:r>
            <a:r>
              <a:rPr lang="vi-VN" sz="4950" dirty="0">
                <a:solidFill>
                  <a:srgbClr val="003366"/>
                </a:solidFill>
              </a:rPr>
              <a:t>ư</a:t>
            </a:r>
            <a:r>
              <a:rPr lang="en-US" sz="4950" dirty="0" err="1">
                <a:solidFill>
                  <a:srgbClr val="003366"/>
                </a:solidFill>
              </a:rPr>
              <a:t>ơng</a:t>
            </a:r>
            <a:r>
              <a:rPr lang="en-US" sz="4950" dirty="0">
                <a:solidFill>
                  <a:srgbClr val="003366"/>
                </a:solidFill>
              </a:rPr>
              <a:t> </a:t>
            </a:r>
            <a:r>
              <a:rPr lang="en-US" sz="4950" dirty="0" err="1">
                <a:solidFill>
                  <a:srgbClr val="003366"/>
                </a:solidFill>
              </a:rPr>
              <a:t>Tử</a:t>
            </a:r>
            <a:r>
              <a:rPr lang="en-US" sz="4950" dirty="0">
                <a:solidFill>
                  <a:srgbClr val="003366"/>
                </a:solidFill>
              </a:rPr>
              <a:t> </a:t>
            </a:r>
            <a:r>
              <a:rPr lang="en-US" sz="4950" dirty="0" err="1">
                <a:solidFill>
                  <a:srgbClr val="003366"/>
                </a:solidFill>
              </a:rPr>
              <a:t>xin</a:t>
            </a:r>
            <a:r>
              <a:rPr lang="en-US" sz="4950" dirty="0">
                <a:solidFill>
                  <a:srgbClr val="003366"/>
                </a:solidFill>
              </a:rPr>
              <a:t> </a:t>
            </a:r>
            <a:r>
              <a:rPr lang="en-US" sz="4950" dirty="0" err="1">
                <a:solidFill>
                  <a:srgbClr val="003366"/>
                </a:solidFill>
              </a:rPr>
              <a:t>hãy</a:t>
            </a:r>
            <a:r>
              <a:rPr lang="en-US" sz="4950" dirty="0">
                <a:solidFill>
                  <a:srgbClr val="003366"/>
                </a:solidFill>
              </a:rPr>
              <a:t> </a:t>
            </a:r>
            <a:r>
              <a:rPr lang="en-US" sz="4950" dirty="0" err="1">
                <a:solidFill>
                  <a:srgbClr val="003366"/>
                </a:solidFill>
              </a:rPr>
              <a:t>nghe</a:t>
            </a:r>
            <a:r>
              <a:rPr lang="en-US" sz="4950" dirty="0">
                <a:solidFill>
                  <a:srgbClr val="003366"/>
                </a:solidFill>
              </a:rPr>
              <a:t>, </a:t>
            </a:r>
            <a:r>
              <a:rPr lang="en-US" sz="4950" dirty="0" err="1">
                <a:solidFill>
                  <a:srgbClr val="003366"/>
                </a:solidFill>
              </a:rPr>
              <a:t>hãy</a:t>
            </a:r>
            <a:r>
              <a:rPr lang="en-US" sz="4950" dirty="0">
                <a:solidFill>
                  <a:srgbClr val="003366"/>
                </a:solidFill>
              </a:rPr>
              <a:t> </a:t>
            </a:r>
            <a:r>
              <a:rPr lang="en-US" sz="4950" dirty="0" err="1">
                <a:solidFill>
                  <a:srgbClr val="003366"/>
                </a:solidFill>
              </a:rPr>
              <a:t>xem</a:t>
            </a:r>
            <a:r>
              <a:rPr lang="en-US" sz="4950" dirty="0">
                <a:solidFill>
                  <a:srgbClr val="003366"/>
                </a:solidFill>
              </a:rPr>
              <a:t> </a:t>
            </a:r>
            <a:r>
              <a:rPr lang="en-US" sz="4950" dirty="0" err="1">
                <a:solidFill>
                  <a:srgbClr val="003366"/>
                </a:solidFill>
              </a:rPr>
              <a:t>và</a:t>
            </a:r>
            <a:r>
              <a:rPr lang="en-US" sz="4950" dirty="0">
                <a:solidFill>
                  <a:srgbClr val="003366"/>
                </a:solidFill>
              </a:rPr>
              <a:t> </a:t>
            </a:r>
            <a:r>
              <a:rPr lang="en-US" sz="4950" dirty="0" err="1">
                <a:solidFill>
                  <a:srgbClr val="003366"/>
                </a:solidFill>
              </a:rPr>
              <a:t>hãy</a:t>
            </a:r>
            <a:r>
              <a:rPr lang="en-US" sz="4950" dirty="0">
                <a:solidFill>
                  <a:srgbClr val="003366"/>
                </a:solidFill>
              </a:rPr>
              <a:t> </a:t>
            </a:r>
            <a:r>
              <a:rPr lang="en-US" sz="4950" dirty="0" err="1">
                <a:solidFill>
                  <a:srgbClr val="003366"/>
                </a:solidFill>
              </a:rPr>
              <a:t>lắng</a:t>
            </a:r>
            <a:r>
              <a:rPr lang="en-US" sz="4950" dirty="0">
                <a:solidFill>
                  <a:srgbClr val="003366"/>
                </a:solidFill>
              </a:rPr>
              <a:t> tai, </a:t>
            </a:r>
            <a:r>
              <a:rPr lang="en-US" sz="4950" dirty="0" err="1">
                <a:solidFill>
                  <a:srgbClr val="003366"/>
                </a:solidFill>
              </a:rPr>
              <a:t>hãy</a:t>
            </a:r>
            <a:r>
              <a:rPr lang="en-US" sz="4950" dirty="0">
                <a:solidFill>
                  <a:srgbClr val="003366"/>
                </a:solidFill>
              </a:rPr>
              <a:t> </a:t>
            </a:r>
            <a:r>
              <a:rPr lang="en-US" sz="4950" dirty="0" err="1">
                <a:solidFill>
                  <a:srgbClr val="003366"/>
                </a:solidFill>
              </a:rPr>
              <a:t>xem</a:t>
            </a:r>
            <a:r>
              <a:rPr lang="en-US" sz="4950" dirty="0">
                <a:solidFill>
                  <a:srgbClr val="003366"/>
                </a:solidFill>
              </a:rPr>
              <a:t> </a:t>
            </a:r>
            <a:r>
              <a:rPr lang="en-US" sz="4950" dirty="0" err="1">
                <a:solidFill>
                  <a:srgbClr val="003366"/>
                </a:solidFill>
              </a:rPr>
              <a:t>và</a:t>
            </a:r>
            <a:r>
              <a:rPr lang="en-US" sz="4950" dirty="0">
                <a:solidFill>
                  <a:srgbClr val="003366"/>
                </a:solidFill>
              </a:rPr>
              <a:t> </a:t>
            </a:r>
            <a:r>
              <a:rPr lang="en-US" sz="4950" dirty="0" err="1">
                <a:solidFill>
                  <a:srgbClr val="003366"/>
                </a:solidFill>
              </a:rPr>
              <a:t>lắng</a:t>
            </a:r>
            <a:r>
              <a:rPr lang="en-US" sz="4950" dirty="0">
                <a:solidFill>
                  <a:srgbClr val="003366"/>
                </a:solidFill>
              </a:rPr>
              <a:t> tai </a:t>
            </a:r>
            <a:r>
              <a:rPr lang="en-US" sz="4950" dirty="0" err="1">
                <a:solidFill>
                  <a:srgbClr val="003366"/>
                </a:solidFill>
              </a:rPr>
              <a:t>nghe</a:t>
            </a:r>
            <a:r>
              <a:rPr lang="en-US" sz="4950" dirty="0">
                <a:solidFill>
                  <a:srgbClr val="003366"/>
                </a:solidFill>
              </a:rPr>
              <a:t>. </a:t>
            </a:r>
          </a:p>
        </p:txBody>
      </p:sp>
    </p:spTree>
    <p:extLst>
      <p:ext uri="{BB962C8B-B14F-4D97-AF65-F5344CB8AC3E}">
        <p14:creationId xmlns:p14="http://schemas.microsoft.com/office/powerpoint/2010/main" val="357035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r>
              <a:rPr lang="en-US" sz="3750" u="sng" dirty="0">
                <a:solidFill>
                  <a:srgbClr val="C00000"/>
                </a:solidFill>
              </a:rPr>
              <a:t>Ca </a:t>
            </a:r>
            <a:r>
              <a:rPr lang="en-US" sz="3750" u="sng" dirty="0" err="1">
                <a:solidFill>
                  <a:srgbClr val="C00000"/>
                </a:solidFill>
              </a:rPr>
              <a:t>Nguyện</a:t>
            </a:r>
            <a:r>
              <a:rPr lang="en-US" sz="3750" u="sng" dirty="0">
                <a:solidFill>
                  <a:srgbClr val="C00000"/>
                </a:solidFill>
              </a:rPr>
              <a:t> </a:t>
            </a:r>
            <a:r>
              <a:rPr lang="en-US" sz="3750" u="sng" dirty="0" err="1">
                <a:solidFill>
                  <a:srgbClr val="C00000"/>
                </a:solidFill>
              </a:rPr>
              <a:t>Nhập</a:t>
            </a:r>
            <a:r>
              <a:rPr lang="en-US" sz="3750" u="sng" dirty="0">
                <a:solidFill>
                  <a:srgbClr val="C00000"/>
                </a:solidFill>
              </a:rPr>
              <a:t> </a:t>
            </a:r>
            <a:r>
              <a:rPr lang="en-US" sz="3750" u="sng" dirty="0" err="1">
                <a:solidFill>
                  <a:srgbClr val="C00000"/>
                </a:solidFill>
              </a:rPr>
              <a:t>Lễ</a:t>
            </a:r>
            <a:br>
              <a:rPr lang="en-US" sz="3750" u="sng" dirty="0">
                <a:solidFill>
                  <a:srgbClr val="C00000"/>
                </a:solidFill>
              </a:rPr>
            </a:br>
            <a:r>
              <a:rPr lang="en-US" sz="3750" dirty="0" err="1">
                <a:solidFill>
                  <a:srgbClr val="C00000"/>
                </a:solidFill>
              </a:rPr>
              <a:t>Mẹ</a:t>
            </a:r>
            <a:r>
              <a:rPr lang="en-US" sz="3750" dirty="0">
                <a:solidFill>
                  <a:srgbClr val="C00000"/>
                </a:solidFill>
              </a:rPr>
              <a:t> </a:t>
            </a:r>
            <a:r>
              <a:rPr lang="en-US" sz="3750" dirty="0" err="1">
                <a:solidFill>
                  <a:srgbClr val="C00000"/>
                </a:solidFill>
              </a:rPr>
              <a:t>Về</a:t>
            </a:r>
            <a:r>
              <a:rPr lang="en-US" sz="3750" dirty="0">
                <a:solidFill>
                  <a:srgbClr val="C00000"/>
                </a:solidFill>
              </a:rPr>
              <a:t> </a:t>
            </a:r>
            <a:r>
              <a:rPr lang="en-US" sz="3750" dirty="0" err="1">
                <a:solidFill>
                  <a:srgbClr val="C00000"/>
                </a:solidFill>
              </a:rPr>
              <a:t>Thiên</a:t>
            </a:r>
            <a:r>
              <a:rPr lang="en-US" sz="3750" dirty="0">
                <a:solidFill>
                  <a:srgbClr val="C00000"/>
                </a:solidFill>
              </a:rPr>
              <a:t> </a:t>
            </a:r>
            <a:r>
              <a:rPr lang="en-US" sz="3750" dirty="0" err="1">
                <a:solidFill>
                  <a:srgbClr val="C00000"/>
                </a:solidFill>
              </a:rPr>
              <a:t>Cung</a:t>
            </a:r>
            <a:br>
              <a:rPr lang="en-US" sz="3750" dirty="0">
                <a:solidFill>
                  <a:srgbClr val="C00000"/>
                </a:solidFill>
              </a:rPr>
            </a:br>
            <a:r>
              <a:rPr lang="en-US" sz="3750" dirty="0" err="1">
                <a:solidFill>
                  <a:srgbClr val="C00000"/>
                </a:solidFill>
              </a:rPr>
              <a:t>Viễn</a:t>
            </a:r>
            <a:r>
              <a:rPr lang="en-US" sz="3750" dirty="0">
                <a:solidFill>
                  <a:srgbClr val="C00000"/>
                </a:solidFill>
              </a:rPr>
              <a:t> </a:t>
            </a:r>
            <a:r>
              <a:rPr lang="en-US" sz="3750" dirty="0" err="1">
                <a:solidFill>
                  <a:srgbClr val="C00000"/>
                </a:solidFill>
              </a:rPr>
              <a:t>Xứ</a:t>
            </a:r>
            <a:br>
              <a:rPr lang="en-US" sz="3750" dirty="0">
                <a:solidFill>
                  <a:srgbClr val="C00000"/>
                </a:solidFill>
              </a:rPr>
            </a:br>
            <a:endParaRPr lang="en-US" sz="3750" dirty="0">
              <a:solidFill>
                <a:srgbClr val="002060"/>
              </a:solidFill>
            </a:endParaRPr>
          </a:p>
        </p:txBody>
      </p:sp>
    </p:spTree>
    <p:extLst>
      <p:ext uri="{BB962C8B-B14F-4D97-AF65-F5344CB8AC3E}">
        <p14:creationId xmlns:p14="http://schemas.microsoft.com/office/powerpoint/2010/main" val="81683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3600" u="sng" dirty="0">
                <a:solidFill>
                  <a:srgbClr val="C00000"/>
                </a:solidFill>
              </a:rPr>
              <a:t>Tk1:</a:t>
            </a:r>
            <a:r>
              <a:rPr lang="en-US" sz="3600" dirty="0">
                <a:solidFill>
                  <a:srgbClr val="003366"/>
                </a:solidFill>
              </a:rPr>
              <a:t> </a:t>
            </a:r>
            <a:r>
              <a:rPr lang="en-US" sz="3600" dirty="0">
                <a:solidFill>
                  <a:srgbClr val="002060"/>
                </a:solidFill>
              </a:rPr>
              <a:t>Th</a:t>
            </a:r>
            <a:r>
              <a:rPr lang="vi-VN" sz="3600" dirty="0">
                <a:solidFill>
                  <a:srgbClr val="002060"/>
                </a:solidFill>
              </a:rPr>
              <a:t>ư</a:t>
            </a:r>
            <a:r>
              <a:rPr lang="en-US" sz="3600" dirty="0">
                <a:solidFill>
                  <a:srgbClr val="002060"/>
                </a:solidFill>
              </a:rPr>
              <a:t>a N</a:t>
            </a:r>
            <a:r>
              <a:rPr lang="vi-VN" sz="3600" dirty="0">
                <a:solidFill>
                  <a:srgbClr val="002060"/>
                </a:solidFill>
              </a:rPr>
              <a:t>ư</a:t>
            </a:r>
            <a:r>
              <a:rPr lang="en-US" sz="3600" dirty="0" err="1">
                <a:solidFill>
                  <a:srgbClr val="002060"/>
                </a:solidFill>
              </a:rPr>
              <a:t>ơng</a:t>
            </a:r>
            <a:r>
              <a:rPr lang="en-US" sz="3600" dirty="0">
                <a:solidFill>
                  <a:srgbClr val="002060"/>
                </a:solidFill>
              </a:rPr>
              <a:t> </a:t>
            </a:r>
            <a:r>
              <a:rPr lang="en-US" sz="3600" dirty="0" err="1">
                <a:solidFill>
                  <a:srgbClr val="002060"/>
                </a:solidFill>
              </a:rPr>
              <a:t>Tử</a:t>
            </a:r>
            <a:r>
              <a:rPr lang="en-US" sz="3600" dirty="0">
                <a:solidFill>
                  <a:srgbClr val="002060"/>
                </a:solidFill>
              </a:rPr>
              <a:t> </a:t>
            </a:r>
            <a:r>
              <a:rPr lang="en-US" sz="3600" dirty="0" err="1">
                <a:solidFill>
                  <a:srgbClr val="002060"/>
                </a:solidFill>
              </a:rPr>
              <a:t>hãy</a:t>
            </a:r>
            <a:r>
              <a:rPr lang="en-US" sz="3600" dirty="0">
                <a:solidFill>
                  <a:srgbClr val="002060"/>
                </a:solidFill>
              </a:rPr>
              <a:t> </a:t>
            </a:r>
            <a:r>
              <a:rPr lang="en-US" sz="3600" dirty="0" err="1">
                <a:solidFill>
                  <a:srgbClr val="002060"/>
                </a:solidFill>
              </a:rPr>
              <a:t>coi</a:t>
            </a:r>
            <a:r>
              <a:rPr lang="en-US" sz="3600" dirty="0">
                <a:solidFill>
                  <a:srgbClr val="002060"/>
                </a:solidFill>
              </a:rPr>
              <a:t> </a:t>
            </a:r>
            <a:r>
              <a:rPr lang="en-US" sz="3600" dirty="0" err="1">
                <a:solidFill>
                  <a:srgbClr val="002060"/>
                </a:solidFill>
              </a:rPr>
              <a:t>và</a:t>
            </a:r>
            <a:r>
              <a:rPr lang="en-US" sz="3600" dirty="0">
                <a:solidFill>
                  <a:srgbClr val="002060"/>
                </a:solidFill>
              </a:rPr>
              <a:t> </a:t>
            </a:r>
            <a:r>
              <a:rPr lang="en-US" sz="3600" dirty="0" err="1">
                <a:solidFill>
                  <a:srgbClr val="002060"/>
                </a:solidFill>
              </a:rPr>
              <a:t>lắng</a:t>
            </a:r>
            <a:r>
              <a:rPr lang="en-US" sz="3600" dirty="0">
                <a:solidFill>
                  <a:srgbClr val="002060"/>
                </a:solidFill>
              </a:rPr>
              <a:t> tai </a:t>
            </a:r>
            <a:r>
              <a:rPr lang="en-US" sz="3600" dirty="0" err="1">
                <a:solidFill>
                  <a:srgbClr val="002060"/>
                </a:solidFill>
              </a:rPr>
              <a:t>nghe</a:t>
            </a:r>
            <a:r>
              <a:rPr lang="en-US" sz="3600" dirty="0">
                <a:solidFill>
                  <a:srgbClr val="002060"/>
                </a:solidFill>
              </a:rPr>
              <a:t>, </a:t>
            </a:r>
            <a:r>
              <a:rPr lang="en-US" sz="3600" dirty="0" err="1">
                <a:solidFill>
                  <a:srgbClr val="002060"/>
                </a:solidFill>
              </a:rPr>
              <a:t>hãy</a:t>
            </a:r>
            <a:r>
              <a:rPr lang="en-US" sz="3600" dirty="0">
                <a:solidFill>
                  <a:srgbClr val="002060"/>
                </a:solidFill>
              </a:rPr>
              <a:t> </a:t>
            </a:r>
            <a:r>
              <a:rPr lang="en-US" sz="3600" dirty="0" err="1">
                <a:solidFill>
                  <a:srgbClr val="002060"/>
                </a:solidFill>
              </a:rPr>
              <a:t>quên</a:t>
            </a:r>
            <a:r>
              <a:rPr lang="en-US" sz="3600" dirty="0">
                <a:solidFill>
                  <a:srgbClr val="002060"/>
                </a:solidFill>
              </a:rPr>
              <a:t> </a:t>
            </a:r>
            <a:r>
              <a:rPr lang="en-US" sz="3600" dirty="0" err="1">
                <a:solidFill>
                  <a:srgbClr val="002060"/>
                </a:solidFill>
              </a:rPr>
              <a:t>đi</a:t>
            </a:r>
            <a:r>
              <a:rPr lang="en-US" sz="3600" dirty="0">
                <a:solidFill>
                  <a:srgbClr val="002060"/>
                </a:solidFill>
              </a:rPr>
              <a:t> </a:t>
            </a:r>
            <a:r>
              <a:rPr lang="en-US" sz="3600" dirty="0" err="1">
                <a:solidFill>
                  <a:srgbClr val="002060"/>
                </a:solidFill>
              </a:rPr>
              <a:t>nhà</a:t>
            </a:r>
            <a:r>
              <a:rPr lang="en-US" sz="3600" dirty="0">
                <a:solidFill>
                  <a:srgbClr val="002060"/>
                </a:solidFill>
              </a:rPr>
              <a:t> </a:t>
            </a:r>
            <a:r>
              <a:rPr lang="en-US" sz="3600" dirty="0" err="1">
                <a:solidFill>
                  <a:srgbClr val="002060"/>
                </a:solidFill>
              </a:rPr>
              <a:t>dân</a:t>
            </a:r>
            <a:r>
              <a:rPr lang="en-US" sz="3600" dirty="0">
                <a:solidFill>
                  <a:srgbClr val="002060"/>
                </a:solidFill>
              </a:rPr>
              <a:t> </a:t>
            </a:r>
            <a:r>
              <a:rPr lang="en-US" sz="3600" dirty="0" err="1">
                <a:solidFill>
                  <a:srgbClr val="002060"/>
                </a:solidFill>
              </a:rPr>
              <a:t>tộc</a:t>
            </a:r>
            <a:r>
              <a:rPr lang="en-US" sz="3600" dirty="0">
                <a:solidFill>
                  <a:srgbClr val="002060"/>
                </a:solidFill>
              </a:rPr>
              <a:t>, </a:t>
            </a:r>
            <a:r>
              <a:rPr lang="en-US" sz="3600" dirty="0" err="1">
                <a:solidFill>
                  <a:srgbClr val="002060"/>
                </a:solidFill>
              </a:rPr>
              <a:t>quên</a:t>
            </a:r>
            <a:r>
              <a:rPr lang="en-US" sz="3600" dirty="0">
                <a:solidFill>
                  <a:srgbClr val="002060"/>
                </a:solidFill>
              </a:rPr>
              <a:t> </a:t>
            </a:r>
            <a:r>
              <a:rPr lang="en-US" sz="3600" dirty="0" err="1">
                <a:solidFill>
                  <a:srgbClr val="002060"/>
                </a:solidFill>
              </a:rPr>
              <a:t>đi</a:t>
            </a:r>
            <a:r>
              <a:rPr lang="en-US" sz="3600" dirty="0">
                <a:solidFill>
                  <a:srgbClr val="002060"/>
                </a:solidFill>
              </a:rPr>
              <a:t> </a:t>
            </a:r>
            <a:r>
              <a:rPr lang="en-US" sz="3600" dirty="0" err="1">
                <a:solidFill>
                  <a:srgbClr val="002060"/>
                </a:solidFill>
              </a:rPr>
              <a:t>nhà</a:t>
            </a:r>
            <a:r>
              <a:rPr lang="en-US" sz="3600" dirty="0">
                <a:solidFill>
                  <a:srgbClr val="002060"/>
                </a:solidFill>
              </a:rPr>
              <a:t> </a:t>
            </a:r>
            <a:r>
              <a:rPr lang="en-US" sz="3600" dirty="0" err="1">
                <a:solidFill>
                  <a:srgbClr val="002060"/>
                </a:solidFill>
              </a:rPr>
              <a:t>phụ</a:t>
            </a:r>
            <a:r>
              <a:rPr lang="en-US" sz="3600" dirty="0">
                <a:solidFill>
                  <a:srgbClr val="002060"/>
                </a:solidFill>
              </a:rPr>
              <a:t> </a:t>
            </a:r>
            <a:r>
              <a:rPr lang="en-US" sz="3600" dirty="0" err="1">
                <a:solidFill>
                  <a:srgbClr val="002060"/>
                </a:solidFill>
              </a:rPr>
              <a:t>thân</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cô</a:t>
            </a:r>
            <a:r>
              <a:rPr lang="en-US" sz="3600" dirty="0">
                <a:solidFill>
                  <a:srgbClr val="002060"/>
                </a:solidFill>
              </a:rPr>
              <a:t>. </a:t>
            </a:r>
            <a:r>
              <a:rPr lang="en-US" sz="3600" dirty="0" err="1">
                <a:solidFill>
                  <a:srgbClr val="002060"/>
                </a:solidFill>
              </a:rPr>
              <a:t>Để</a:t>
            </a:r>
            <a:r>
              <a:rPr lang="en-US" sz="3600" dirty="0">
                <a:solidFill>
                  <a:srgbClr val="002060"/>
                </a:solidFill>
              </a:rPr>
              <a:t> </a:t>
            </a:r>
            <a:r>
              <a:rPr lang="en-US" sz="3600" dirty="0" err="1">
                <a:solidFill>
                  <a:srgbClr val="002060"/>
                </a:solidFill>
              </a:rPr>
              <a:t>Đức</a:t>
            </a:r>
            <a:r>
              <a:rPr lang="en-US" sz="3600" dirty="0">
                <a:solidFill>
                  <a:srgbClr val="002060"/>
                </a:solidFill>
              </a:rPr>
              <a:t> </a:t>
            </a:r>
            <a:r>
              <a:rPr lang="en-US" sz="3600" dirty="0" err="1">
                <a:solidFill>
                  <a:srgbClr val="002060"/>
                </a:solidFill>
              </a:rPr>
              <a:t>Vua</a:t>
            </a:r>
            <a:r>
              <a:rPr lang="en-US" sz="3600" dirty="0">
                <a:solidFill>
                  <a:srgbClr val="002060"/>
                </a:solidFill>
              </a:rPr>
              <a:t> </a:t>
            </a:r>
            <a:r>
              <a:rPr lang="en-US" sz="3600" dirty="0" err="1">
                <a:solidFill>
                  <a:srgbClr val="002060"/>
                </a:solidFill>
              </a:rPr>
              <a:t>sủng</a:t>
            </a:r>
            <a:r>
              <a:rPr lang="en-US" sz="3600" dirty="0">
                <a:solidFill>
                  <a:srgbClr val="002060"/>
                </a:solidFill>
              </a:rPr>
              <a:t> </a:t>
            </a:r>
            <a:r>
              <a:rPr lang="en-US" sz="3600" dirty="0" err="1">
                <a:solidFill>
                  <a:srgbClr val="002060"/>
                </a:solidFill>
              </a:rPr>
              <a:t>ái</a:t>
            </a:r>
            <a:r>
              <a:rPr lang="en-US" sz="3600" dirty="0">
                <a:solidFill>
                  <a:srgbClr val="002060"/>
                </a:solidFill>
              </a:rPr>
              <a:t> dung </a:t>
            </a:r>
            <a:r>
              <a:rPr lang="en-US" sz="3600" dirty="0" err="1">
                <a:solidFill>
                  <a:srgbClr val="002060"/>
                </a:solidFill>
              </a:rPr>
              <a:t>nhan</a:t>
            </a:r>
            <a:r>
              <a:rPr lang="en-US" sz="3600" dirty="0">
                <a:solidFill>
                  <a:srgbClr val="002060"/>
                </a:solidFill>
              </a:rPr>
              <a:t>, </a:t>
            </a:r>
            <a:r>
              <a:rPr lang="en-US" sz="3600" dirty="0" err="1">
                <a:solidFill>
                  <a:srgbClr val="002060"/>
                </a:solidFill>
              </a:rPr>
              <a:t>chính</a:t>
            </a:r>
            <a:r>
              <a:rPr lang="en-US" sz="3600" dirty="0">
                <a:solidFill>
                  <a:srgbClr val="002060"/>
                </a:solidFill>
              </a:rPr>
              <a:t> </a:t>
            </a:r>
            <a:r>
              <a:rPr lang="en-US" sz="3600" dirty="0" err="1">
                <a:solidFill>
                  <a:srgbClr val="002060"/>
                </a:solidFill>
              </a:rPr>
              <a:t>Ngài</a:t>
            </a:r>
            <a:r>
              <a:rPr lang="en-US" sz="3600" dirty="0">
                <a:solidFill>
                  <a:srgbClr val="002060"/>
                </a:solidFill>
              </a:rPr>
              <a:t> </a:t>
            </a:r>
            <a:r>
              <a:rPr lang="en-US" sz="3600" dirty="0" err="1">
                <a:solidFill>
                  <a:srgbClr val="002060"/>
                </a:solidFill>
              </a:rPr>
              <a:t>là</a:t>
            </a:r>
            <a:r>
              <a:rPr lang="en-US" sz="3600" dirty="0">
                <a:solidFill>
                  <a:srgbClr val="002060"/>
                </a:solidFill>
              </a:rPr>
              <a:t> </a:t>
            </a:r>
            <a:r>
              <a:rPr lang="en-US" sz="3600" dirty="0" err="1">
                <a:solidFill>
                  <a:srgbClr val="002060"/>
                </a:solidFill>
              </a:rPr>
              <a:t>Thiên</a:t>
            </a:r>
            <a:r>
              <a:rPr lang="en-US" sz="3600" dirty="0">
                <a:solidFill>
                  <a:srgbClr val="002060"/>
                </a:solidFill>
              </a:rPr>
              <a:t> </a:t>
            </a:r>
            <a:r>
              <a:rPr lang="en-US" sz="3600" dirty="0" err="1">
                <a:solidFill>
                  <a:srgbClr val="002060"/>
                </a:solidFill>
              </a:rPr>
              <a:t>Chúa</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cô</a:t>
            </a:r>
            <a:r>
              <a:rPr lang="en-US" sz="3600" dirty="0">
                <a:solidFill>
                  <a:srgbClr val="002060"/>
                </a:solidFill>
              </a:rPr>
              <a:t> n</a:t>
            </a:r>
            <a:r>
              <a:rPr lang="vi-VN" sz="3600" dirty="0">
                <a:solidFill>
                  <a:srgbClr val="002060"/>
                </a:solidFill>
              </a:rPr>
              <a:t>ư</a:t>
            </a:r>
            <a:r>
              <a:rPr lang="en-US" sz="3600" dirty="0" err="1">
                <a:solidFill>
                  <a:srgbClr val="002060"/>
                </a:solidFill>
              </a:rPr>
              <a:t>ơng</a:t>
            </a:r>
            <a:r>
              <a:rPr lang="en-US" sz="3600" dirty="0">
                <a:solidFill>
                  <a:srgbClr val="002060"/>
                </a:solidFill>
              </a:rPr>
              <a:t>, </a:t>
            </a:r>
            <a:r>
              <a:rPr lang="en-US" sz="3600" dirty="0" err="1">
                <a:solidFill>
                  <a:srgbClr val="002060"/>
                </a:solidFill>
              </a:rPr>
              <a:t>hãy</a:t>
            </a:r>
            <a:r>
              <a:rPr lang="en-US" sz="3600" dirty="0">
                <a:solidFill>
                  <a:srgbClr val="002060"/>
                </a:solidFill>
              </a:rPr>
              <a:t> </a:t>
            </a:r>
            <a:r>
              <a:rPr lang="en-US" sz="3600" dirty="0" err="1">
                <a:solidFill>
                  <a:srgbClr val="002060"/>
                </a:solidFill>
              </a:rPr>
              <a:t>phục</a:t>
            </a:r>
            <a:r>
              <a:rPr lang="en-US" sz="3600" dirty="0">
                <a:solidFill>
                  <a:srgbClr val="002060"/>
                </a:solidFill>
              </a:rPr>
              <a:t> </a:t>
            </a:r>
            <a:r>
              <a:rPr lang="en-US" sz="3600" dirty="0" err="1">
                <a:solidFill>
                  <a:srgbClr val="002060"/>
                </a:solidFill>
              </a:rPr>
              <a:t>vụ</a:t>
            </a:r>
            <a:r>
              <a:rPr lang="en-US" sz="3600" dirty="0">
                <a:solidFill>
                  <a:srgbClr val="002060"/>
                </a:solidFill>
              </a:rPr>
              <a:t> Ng</a:t>
            </a:r>
            <a:r>
              <a:rPr lang="vi-VN" sz="3600" dirty="0">
                <a:solidFill>
                  <a:srgbClr val="002060"/>
                </a:solidFill>
              </a:rPr>
              <a:t>ư</a:t>
            </a:r>
            <a:r>
              <a:rPr lang="en-US" sz="3600" dirty="0" err="1">
                <a:solidFill>
                  <a:srgbClr val="002060"/>
                </a:solidFill>
              </a:rPr>
              <a:t>ời</a:t>
            </a:r>
            <a:r>
              <a:rPr lang="en-US" sz="3600" dirty="0">
                <a:solidFill>
                  <a:srgbClr val="002060"/>
                </a:solidFill>
              </a:rPr>
              <a:t>. </a:t>
            </a:r>
          </a:p>
        </p:txBody>
      </p:sp>
    </p:spTree>
    <p:extLst>
      <p:ext uri="{BB962C8B-B14F-4D97-AF65-F5344CB8AC3E}">
        <p14:creationId xmlns:p14="http://schemas.microsoft.com/office/powerpoint/2010/main" val="87887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5400" u="sng" dirty="0" err="1">
                <a:solidFill>
                  <a:srgbClr val="C00000"/>
                </a:solidFill>
              </a:rPr>
              <a:t>Đk</a:t>
            </a:r>
            <a:r>
              <a:rPr lang="en-US" sz="5400" u="sng" dirty="0">
                <a:solidFill>
                  <a:srgbClr val="C00000"/>
                </a:solidFill>
              </a:rPr>
              <a:t>:</a:t>
            </a:r>
            <a:r>
              <a:rPr lang="en-US" sz="5400" dirty="0">
                <a:solidFill>
                  <a:srgbClr val="003366"/>
                </a:solidFill>
              </a:rPr>
              <a:t> Th</a:t>
            </a:r>
            <a:r>
              <a:rPr lang="vi-VN" sz="5400" dirty="0">
                <a:solidFill>
                  <a:srgbClr val="003366"/>
                </a:solidFill>
              </a:rPr>
              <a:t>ư</a:t>
            </a:r>
            <a:r>
              <a:rPr lang="en-US" sz="5400" dirty="0">
                <a:solidFill>
                  <a:srgbClr val="003366"/>
                </a:solidFill>
              </a:rPr>
              <a:t>a N</a:t>
            </a:r>
            <a:r>
              <a:rPr lang="vi-VN" sz="5400" dirty="0">
                <a:solidFill>
                  <a:srgbClr val="003366"/>
                </a:solidFill>
              </a:rPr>
              <a:t>ư</a:t>
            </a:r>
            <a:r>
              <a:rPr lang="en-US" sz="5400" dirty="0" err="1">
                <a:solidFill>
                  <a:srgbClr val="003366"/>
                </a:solidFill>
              </a:rPr>
              <a:t>ơng</a:t>
            </a:r>
            <a:r>
              <a:rPr lang="en-US" sz="5400" dirty="0">
                <a:solidFill>
                  <a:srgbClr val="003366"/>
                </a:solidFill>
              </a:rPr>
              <a:t> </a:t>
            </a:r>
            <a:r>
              <a:rPr lang="en-US" sz="5400" dirty="0" err="1">
                <a:solidFill>
                  <a:srgbClr val="003366"/>
                </a:solidFill>
              </a:rPr>
              <a:t>Tử</a:t>
            </a:r>
            <a:r>
              <a:rPr lang="en-US" sz="5400" dirty="0">
                <a:solidFill>
                  <a:srgbClr val="003366"/>
                </a:solidFill>
              </a:rPr>
              <a:t> </a:t>
            </a:r>
            <a:r>
              <a:rPr lang="en-US" sz="5400" dirty="0" err="1">
                <a:solidFill>
                  <a:srgbClr val="003366"/>
                </a:solidFill>
              </a:rPr>
              <a:t>xin</a:t>
            </a:r>
            <a:r>
              <a:rPr lang="en-US" sz="5400" dirty="0">
                <a:solidFill>
                  <a:srgbClr val="003366"/>
                </a:solidFill>
              </a:rPr>
              <a:t> </a:t>
            </a:r>
            <a:r>
              <a:rPr lang="en-US" sz="5400" dirty="0" err="1">
                <a:solidFill>
                  <a:srgbClr val="003366"/>
                </a:solidFill>
              </a:rPr>
              <a:t>hãy</a:t>
            </a:r>
            <a:r>
              <a:rPr lang="en-US" sz="5400" dirty="0">
                <a:solidFill>
                  <a:srgbClr val="003366"/>
                </a:solidFill>
              </a:rPr>
              <a:t> </a:t>
            </a:r>
            <a:r>
              <a:rPr lang="en-US" sz="5400" dirty="0" err="1">
                <a:solidFill>
                  <a:srgbClr val="003366"/>
                </a:solidFill>
              </a:rPr>
              <a:t>nghe</a:t>
            </a:r>
            <a:r>
              <a:rPr lang="en-US" sz="5400" dirty="0">
                <a:solidFill>
                  <a:srgbClr val="003366"/>
                </a:solidFill>
              </a:rPr>
              <a:t>, </a:t>
            </a:r>
            <a:r>
              <a:rPr lang="en-US" sz="5400" dirty="0" err="1">
                <a:solidFill>
                  <a:srgbClr val="003366"/>
                </a:solidFill>
              </a:rPr>
              <a:t>hãy</a:t>
            </a:r>
            <a:r>
              <a:rPr lang="en-US" sz="5400" dirty="0">
                <a:solidFill>
                  <a:srgbClr val="003366"/>
                </a:solidFill>
              </a:rPr>
              <a:t> </a:t>
            </a:r>
            <a:r>
              <a:rPr lang="en-US" sz="5400" dirty="0" err="1">
                <a:solidFill>
                  <a:srgbClr val="003366"/>
                </a:solidFill>
              </a:rPr>
              <a:t>xem</a:t>
            </a:r>
            <a:r>
              <a:rPr lang="en-US" sz="5400" dirty="0">
                <a:solidFill>
                  <a:srgbClr val="003366"/>
                </a:solidFill>
              </a:rPr>
              <a:t> </a:t>
            </a:r>
            <a:r>
              <a:rPr lang="en-US" sz="5400" dirty="0" err="1">
                <a:solidFill>
                  <a:srgbClr val="003366"/>
                </a:solidFill>
              </a:rPr>
              <a:t>và</a:t>
            </a:r>
            <a:r>
              <a:rPr lang="en-US" sz="5400" dirty="0">
                <a:solidFill>
                  <a:srgbClr val="003366"/>
                </a:solidFill>
              </a:rPr>
              <a:t> </a:t>
            </a:r>
            <a:r>
              <a:rPr lang="en-US" sz="5400" dirty="0" err="1">
                <a:solidFill>
                  <a:srgbClr val="003366"/>
                </a:solidFill>
              </a:rPr>
              <a:t>hãy</a:t>
            </a:r>
            <a:r>
              <a:rPr lang="en-US" sz="5400" dirty="0">
                <a:solidFill>
                  <a:srgbClr val="003366"/>
                </a:solidFill>
              </a:rPr>
              <a:t> </a:t>
            </a:r>
            <a:r>
              <a:rPr lang="en-US" sz="5400" dirty="0" err="1">
                <a:solidFill>
                  <a:srgbClr val="003366"/>
                </a:solidFill>
              </a:rPr>
              <a:t>lắng</a:t>
            </a:r>
            <a:r>
              <a:rPr lang="en-US" sz="5400" dirty="0">
                <a:solidFill>
                  <a:srgbClr val="003366"/>
                </a:solidFill>
              </a:rPr>
              <a:t> tai, </a:t>
            </a:r>
            <a:r>
              <a:rPr lang="en-US" sz="5400" dirty="0" err="1">
                <a:solidFill>
                  <a:srgbClr val="003366"/>
                </a:solidFill>
              </a:rPr>
              <a:t>hãy</a:t>
            </a:r>
            <a:r>
              <a:rPr lang="en-US" sz="5400" dirty="0">
                <a:solidFill>
                  <a:srgbClr val="003366"/>
                </a:solidFill>
              </a:rPr>
              <a:t> </a:t>
            </a:r>
            <a:r>
              <a:rPr lang="en-US" sz="5400" dirty="0" err="1">
                <a:solidFill>
                  <a:srgbClr val="003366"/>
                </a:solidFill>
              </a:rPr>
              <a:t>xem</a:t>
            </a:r>
            <a:r>
              <a:rPr lang="en-US" sz="5400" dirty="0">
                <a:solidFill>
                  <a:srgbClr val="003366"/>
                </a:solidFill>
              </a:rPr>
              <a:t> </a:t>
            </a:r>
            <a:r>
              <a:rPr lang="en-US" sz="5400" dirty="0" err="1">
                <a:solidFill>
                  <a:srgbClr val="003366"/>
                </a:solidFill>
              </a:rPr>
              <a:t>và</a:t>
            </a:r>
            <a:r>
              <a:rPr lang="en-US" sz="5400" dirty="0">
                <a:solidFill>
                  <a:srgbClr val="003366"/>
                </a:solidFill>
              </a:rPr>
              <a:t> </a:t>
            </a:r>
            <a:r>
              <a:rPr lang="en-US" sz="5400" dirty="0" err="1">
                <a:solidFill>
                  <a:srgbClr val="003366"/>
                </a:solidFill>
              </a:rPr>
              <a:t>lắng</a:t>
            </a:r>
            <a:r>
              <a:rPr lang="en-US" sz="5400" dirty="0">
                <a:solidFill>
                  <a:srgbClr val="003366"/>
                </a:solidFill>
              </a:rPr>
              <a:t> tai </a:t>
            </a:r>
            <a:r>
              <a:rPr lang="en-US" sz="5400" dirty="0" err="1">
                <a:solidFill>
                  <a:srgbClr val="003366"/>
                </a:solidFill>
              </a:rPr>
              <a:t>nghe</a:t>
            </a:r>
            <a:r>
              <a:rPr lang="en-US" sz="5400" dirty="0">
                <a:solidFill>
                  <a:srgbClr val="003366"/>
                </a:solidFill>
              </a:rPr>
              <a:t>. </a:t>
            </a:r>
          </a:p>
        </p:txBody>
      </p:sp>
    </p:spTree>
    <p:extLst>
      <p:ext uri="{BB962C8B-B14F-4D97-AF65-F5344CB8AC3E}">
        <p14:creationId xmlns:p14="http://schemas.microsoft.com/office/powerpoint/2010/main" val="107339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a:solidFill>
                  <a:srgbClr val="C00000"/>
                </a:solidFill>
              </a:rPr>
              <a:t>Tk2:</a:t>
            </a:r>
            <a:r>
              <a:rPr lang="en-US" sz="3750" dirty="0">
                <a:solidFill>
                  <a:srgbClr val="003366"/>
                </a:solidFill>
              </a:rPr>
              <a:t> </a:t>
            </a:r>
            <a:r>
              <a:rPr lang="en-US" sz="3750" dirty="0" err="1">
                <a:solidFill>
                  <a:srgbClr val="002060"/>
                </a:solidFill>
              </a:rPr>
              <a:t>Ôi</a:t>
            </a:r>
            <a:r>
              <a:rPr lang="en-US" sz="3750" dirty="0">
                <a:solidFill>
                  <a:srgbClr val="002060"/>
                </a:solidFill>
              </a:rPr>
              <a:t> </a:t>
            </a:r>
            <a:r>
              <a:rPr lang="en-US" sz="3750" dirty="0" err="1">
                <a:solidFill>
                  <a:srgbClr val="002060"/>
                </a:solidFill>
              </a:rPr>
              <a:t>vinh</a:t>
            </a:r>
            <a:r>
              <a:rPr lang="en-US" sz="3750" dirty="0">
                <a:solidFill>
                  <a:srgbClr val="002060"/>
                </a:solidFill>
              </a:rPr>
              <a:t> </a:t>
            </a:r>
            <a:r>
              <a:rPr lang="en-US" sz="3750" dirty="0" err="1">
                <a:solidFill>
                  <a:srgbClr val="002060"/>
                </a:solidFill>
              </a:rPr>
              <a:t>hiển</a:t>
            </a:r>
            <a:r>
              <a:rPr lang="en-US" sz="3750" dirty="0">
                <a:solidFill>
                  <a:srgbClr val="002060"/>
                </a:solidFill>
              </a:rPr>
              <a:t>! </a:t>
            </a:r>
            <a:r>
              <a:rPr lang="en-US" sz="3750" dirty="0" err="1">
                <a:solidFill>
                  <a:srgbClr val="002060"/>
                </a:solidFill>
              </a:rPr>
              <a:t>Mỗi</a:t>
            </a:r>
            <a:r>
              <a:rPr lang="en-US" sz="3750" dirty="0">
                <a:solidFill>
                  <a:srgbClr val="002060"/>
                </a:solidFill>
              </a:rPr>
              <a:t> </a:t>
            </a:r>
            <a:r>
              <a:rPr lang="en-US" sz="3750" dirty="0" err="1">
                <a:solidFill>
                  <a:srgbClr val="002060"/>
                </a:solidFill>
              </a:rPr>
              <a:t>khi</a:t>
            </a:r>
            <a:r>
              <a:rPr lang="en-US" sz="3750" dirty="0">
                <a:solidFill>
                  <a:srgbClr val="002060"/>
                </a:solidFill>
              </a:rPr>
              <a:t> </a:t>
            </a:r>
            <a:r>
              <a:rPr lang="en-US" sz="3750" dirty="0" err="1">
                <a:solidFill>
                  <a:srgbClr val="002060"/>
                </a:solidFill>
              </a:rPr>
              <a:t>công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tiến</a:t>
            </a:r>
            <a:r>
              <a:rPr lang="en-US" sz="3750" dirty="0">
                <a:solidFill>
                  <a:srgbClr val="002060"/>
                </a:solidFill>
              </a:rPr>
              <a:t> </a:t>
            </a:r>
            <a:r>
              <a:rPr lang="en-US" sz="3750" dirty="0" err="1">
                <a:solidFill>
                  <a:srgbClr val="002060"/>
                </a:solidFill>
              </a:rPr>
              <a:t>vào</a:t>
            </a:r>
            <a:r>
              <a:rPr lang="en-US" sz="3750" dirty="0">
                <a:solidFill>
                  <a:srgbClr val="002060"/>
                </a:solidFill>
              </a:rPr>
              <a:t> </a:t>
            </a:r>
            <a:r>
              <a:rPr lang="en-US" sz="3750" dirty="0" err="1">
                <a:solidFill>
                  <a:srgbClr val="002060"/>
                </a:solidFill>
              </a:rPr>
              <a:t>thẳm</a:t>
            </a:r>
            <a:r>
              <a:rPr lang="en-US" sz="3750" dirty="0">
                <a:solidFill>
                  <a:srgbClr val="002060"/>
                </a:solidFill>
              </a:rPr>
              <a:t> </a:t>
            </a:r>
            <a:r>
              <a:rPr lang="en-US" sz="3750" dirty="0" err="1">
                <a:solidFill>
                  <a:srgbClr val="002060"/>
                </a:solidFill>
              </a:rPr>
              <a:t>cung</a:t>
            </a:r>
            <a:r>
              <a:rPr lang="en-US" sz="3750" dirty="0">
                <a:solidFill>
                  <a:srgbClr val="002060"/>
                </a:solidFill>
              </a:rPr>
              <a:t> n</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Điện</a:t>
            </a:r>
            <a:r>
              <a:rPr lang="en-US" sz="3750" dirty="0">
                <a:solidFill>
                  <a:srgbClr val="002060"/>
                </a:solidFill>
              </a:rPr>
              <a:t> </a:t>
            </a:r>
            <a:r>
              <a:rPr lang="en-US" sz="3750" dirty="0" err="1">
                <a:solidFill>
                  <a:srgbClr val="002060"/>
                </a:solidFill>
              </a:rPr>
              <a:t>Thánh</a:t>
            </a:r>
            <a:r>
              <a:rPr lang="en-US" sz="3750" dirty="0">
                <a:solidFill>
                  <a:srgbClr val="002060"/>
                </a:solidFill>
              </a:rPr>
              <a:t> Ng</a:t>
            </a:r>
            <a:r>
              <a:rPr lang="vi-VN" sz="3750" dirty="0">
                <a:solidFill>
                  <a:srgbClr val="002060"/>
                </a:solidFill>
              </a:rPr>
              <a:t>ư</a:t>
            </a:r>
            <a:r>
              <a:rPr lang="en-US" sz="3750" dirty="0" err="1">
                <a:solidFill>
                  <a:srgbClr val="002060"/>
                </a:solidFill>
              </a:rPr>
              <a:t>ời</a:t>
            </a:r>
            <a:r>
              <a:rPr lang="en-US" sz="3750" dirty="0">
                <a:solidFill>
                  <a:srgbClr val="002060"/>
                </a:solidFill>
              </a:rPr>
              <a:t>, </a:t>
            </a:r>
            <a:r>
              <a:rPr lang="en-US" sz="3750" dirty="0" err="1">
                <a:solidFill>
                  <a:srgbClr val="002060"/>
                </a:solidFill>
              </a:rPr>
              <a:t>trên</a:t>
            </a:r>
            <a:r>
              <a:rPr lang="en-US" sz="3750" dirty="0">
                <a:solidFill>
                  <a:srgbClr val="002060"/>
                </a:solidFill>
              </a:rPr>
              <a:t> </a:t>
            </a:r>
            <a:r>
              <a:rPr lang="en-US" sz="3750" dirty="0" err="1">
                <a:solidFill>
                  <a:srgbClr val="002060"/>
                </a:solidFill>
              </a:rPr>
              <a:t>áo</a:t>
            </a:r>
            <a:r>
              <a:rPr lang="en-US" sz="3750" dirty="0">
                <a:solidFill>
                  <a:srgbClr val="002060"/>
                </a:solidFill>
              </a:rPr>
              <a:t> </a:t>
            </a:r>
            <a:r>
              <a:rPr lang="en-US" sz="3750" dirty="0" err="1">
                <a:solidFill>
                  <a:srgbClr val="002060"/>
                </a:solidFill>
              </a:rPr>
              <a:t>nàng</a:t>
            </a:r>
            <a:r>
              <a:rPr lang="en-US" sz="3750" dirty="0">
                <a:solidFill>
                  <a:srgbClr val="002060"/>
                </a:solidFill>
              </a:rPr>
              <a:t> </a:t>
            </a:r>
            <a:r>
              <a:rPr lang="en-US" sz="3750" dirty="0" err="1">
                <a:solidFill>
                  <a:srgbClr val="002060"/>
                </a:solidFill>
              </a:rPr>
              <a:t>rực</a:t>
            </a:r>
            <a:r>
              <a:rPr lang="en-US" sz="3750" dirty="0">
                <a:solidFill>
                  <a:srgbClr val="002060"/>
                </a:solidFill>
              </a:rPr>
              <a:t> </a:t>
            </a:r>
            <a:r>
              <a:rPr lang="en-US" sz="3750" dirty="0" err="1">
                <a:solidFill>
                  <a:srgbClr val="002060"/>
                </a:solidFill>
              </a:rPr>
              <a:t>rỡ</a:t>
            </a:r>
            <a:r>
              <a:rPr lang="en-US" sz="3750" dirty="0">
                <a:solidFill>
                  <a:srgbClr val="002060"/>
                </a:solidFill>
              </a:rPr>
              <a:t> </a:t>
            </a:r>
            <a:r>
              <a:rPr lang="en-US" sz="3750" dirty="0" err="1">
                <a:solidFill>
                  <a:srgbClr val="002060"/>
                </a:solidFill>
              </a:rPr>
              <a:t>gấm</a:t>
            </a:r>
            <a:r>
              <a:rPr lang="en-US" sz="3750" dirty="0">
                <a:solidFill>
                  <a:srgbClr val="002060"/>
                </a:solidFill>
              </a:rPr>
              <a:t> </a:t>
            </a:r>
            <a:r>
              <a:rPr lang="en-US" sz="3750" dirty="0" err="1">
                <a:solidFill>
                  <a:srgbClr val="002060"/>
                </a:solidFill>
              </a:rPr>
              <a:t>hoa</a:t>
            </a:r>
            <a:r>
              <a:rPr lang="en-US" sz="3750" dirty="0">
                <a:solidFill>
                  <a:srgbClr val="002060"/>
                </a:solidFill>
              </a:rPr>
              <a:t>. </a:t>
            </a:r>
            <a:r>
              <a:rPr lang="en-US" sz="3750" dirty="0" err="1">
                <a:solidFill>
                  <a:srgbClr val="002060"/>
                </a:solidFill>
              </a:rPr>
              <a:t>Nàng</a:t>
            </a:r>
            <a:r>
              <a:rPr lang="en-US" sz="3750" dirty="0">
                <a:solidFill>
                  <a:srgbClr val="002060"/>
                </a:solidFill>
              </a:rPr>
              <a:t> </a:t>
            </a:r>
            <a:r>
              <a:rPr lang="en-US" sz="3750" dirty="0" err="1">
                <a:solidFill>
                  <a:srgbClr val="002060"/>
                </a:solidFill>
              </a:rPr>
              <a:t>tiến</a:t>
            </a:r>
            <a:r>
              <a:rPr lang="en-US" sz="3750" dirty="0">
                <a:solidFill>
                  <a:srgbClr val="002060"/>
                </a:solidFill>
              </a:rPr>
              <a:t> </a:t>
            </a:r>
            <a:r>
              <a:rPr lang="en-US" sz="3750" dirty="0" err="1">
                <a:solidFill>
                  <a:srgbClr val="002060"/>
                </a:solidFill>
              </a:rPr>
              <a:t>lên</a:t>
            </a:r>
            <a:r>
              <a:rPr lang="en-US" sz="3750" dirty="0">
                <a:solidFill>
                  <a:srgbClr val="002060"/>
                </a:solidFill>
              </a:rPr>
              <a:t> </a:t>
            </a:r>
            <a:r>
              <a:rPr lang="en-US" sz="3750" dirty="0" err="1">
                <a:solidFill>
                  <a:srgbClr val="002060"/>
                </a:solidFill>
              </a:rPr>
              <a:t>diện</a:t>
            </a:r>
            <a:r>
              <a:rPr lang="en-US" sz="3750" dirty="0">
                <a:solidFill>
                  <a:srgbClr val="002060"/>
                </a:solidFill>
              </a:rPr>
              <a:t> </a:t>
            </a:r>
            <a:r>
              <a:rPr lang="en-US" sz="3750" dirty="0" err="1">
                <a:solidFill>
                  <a:srgbClr val="002060"/>
                </a:solidFill>
              </a:rPr>
              <a:t>kiến</a:t>
            </a:r>
            <a:r>
              <a:rPr lang="en-US" sz="3750" dirty="0">
                <a:solidFill>
                  <a:srgbClr val="002060"/>
                </a:solidFill>
              </a:rPr>
              <a:t> </a:t>
            </a:r>
            <a:r>
              <a:rPr lang="en-US" sz="3750" dirty="0" err="1">
                <a:solidFill>
                  <a:srgbClr val="002060"/>
                </a:solidFill>
              </a:rPr>
              <a:t>Đức</a:t>
            </a:r>
            <a:r>
              <a:rPr lang="en-US" sz="3750" dirty="0">
                <a:solidFill>
                  <a:srgbClr val="002060"/>
                </a:solidFill>
              </a:rPr>
              <a:t> </a:t>
            </a:r>
            <a:r>
              <a:rPr lang="en-US" sz="3750" dirty="0" err="1">
                <a:solidFill>
                  <a:srgbClr val="002060"/>
                </a:solidFill>
              </a:rPr>
              <a:t>Vua</a:t>
            </a:r>
            <a:r>
              <a:rPr lang="en-US" sz="3750" dirty="0">
                <a:solidFill>
                  <a:srgbClr val="002060"/>
                </a:solidFill>
              </a:rPr>
              <a:t> </a:t>
            </a:r>
            <a:r>
              <a:rPr lang="en-US" sz="3750" dirty="0" err="1">
                <a:solidFill>
                  <a:srgbClr val="002060"/>
                </a:solidFill>
              </a:rPr>
              <a:t>với</a:t>
            </a:r>
            <a:r>
              <a:rPr lang="en-US" sz="3750" dirty="0">
                <a:solidFill>
                  <a:srgbClr val="002060"/>
                </a:solidFill>
              </a:rPr>
              <a:t> </a:t>
            </a:r>
            <a:r>
              <a:rPr lang="en-US" sz="3750" dirty="0" err="1">
                <a:solidFill>
                  <a:srgbClr val="002060"/>
                </a:solidFill>
              </a:rPr>
              <a:t>muôn</a:t>
            </a:r>
            <a:r>
              <a:rPr lang="en-US" sz="3750" dirty="0">
                <a:solidFill>
                  <a:srgbClr val="002060"/>
                </a:solidFill>
              </a:rPr>
              <a:t> </a:t>
            </a:r>
            <a:r>
              <a:rPr lang="en-US" sz="3750" dirty="0" err="1">
                <a:solidFill>
                  <a:srgbClr val="002060"/>
                </a:solidFill>
              </a:rPr>
              <a:t>ngàn</a:t>
            </a:r>
            <a:r>
              <a:rPr lang="en-US" sz="3750" dirty="0">
                <a:solidFill>
                  <a:srgbClr val="002060"/>
                </a:solidFill>
              </a:rPr>
              <a:t> Trinh </a:t>
            </a:r>
            <a:r>
              <a:rPr lang="en-US" sz="3750" dirty="0" err="1">
                <a:solidFill>
                  <a:srgbClr val="002060"/>
                </a:solidFill>
              </a:rPr>
              <a:t>Nữ</a:t>
            </a:r>
            <a:r>
              <a:rPr lang="en-US" sz="3750" dirty="0">
                <a:solidFill>
                  <a:srgbClr val="002060"/>
                </a:solidFill>
              </a:rPr>
              <a:t> b</a:t>
            </a:r>
            <a:r>
              <a:rPr lang="vi-VN" sz="3750" dirty="0">
                <a:solidFill>
                  <a:srgbClr val="002060"/>
                </a:solidFill>
              </a:rPr>
              <a:t>ư</a:t>
            </a:r>
            <a:r>
              <a:rPr lang="en-US" sz="3750" dirty="0" err="1">
                <a:solidFill>
                  <a:srgbClr val="002060"/>
                </a:solidFill>
              </a:rPr>
              <a:t>ớc</a:t>
            </a:r>
            <a:r>
              <a:rPr lang="en-US" sz="3750" dirty="0">
                <a:solidFill>
                  <a:srgbClr val="002060"/>
                </a:solidFill>
              </a:rPr>
              <a:t> </a:t>
            </a:r>
            <a:r>
              <a:rPr lang="en-US" sz="3750" dirty="0" err="1">
                <a:solidFill>
                  <a:srgbClr val="002060"/>
                </a:solidFill>
              </a:rPr>
              <a:t>theo</a:t>
            </a:r>
            <a:r>
              <a:rPr lang="en-US" sz="3750" dirty="0">
                <a:solidFill>
                  <a:srgbClr val="002060"/>
                </a:solidFill>
              </a:rPr>
              <a:t> </a:t>
            </a:r>
            <a:r>
              <a:rPr lang="en-US" sz="3750" dirty="0" err="1">
                <a:solidFill>
                  <a:srgbClr val="002060"/>
                </a:solidFill>
              </a:rPr>
              <a:t>sau</a:t>
            </a:r>
            <a:r>
              <a:rPr lang="en-US" sz="3750" dirty="0">
                <a:solidFill>
                  <a:srgbClr val="002060"/>
                </a:solidFill>
              </a:rPr>
              <a:t> </a:t>
            </a:r>
            <a:r>
              <a:rPr lang="en-US" sz="3750" dirty="0" err="1">
                <a:solidFill>
                  <a:srgbClr val="002060"/>
                </a:solidFill>
              </a:rPr>
              <a:t>chung</a:t>
            </a:r>
            <a:r>
              <a:rPr lang="en-US" sz="3750" dirty="0">
                <a:solidFill>
                  <a:srgbClr val="002060"/>
                </a:solidFill>
              </a:rPr>
              <a:t> </a:t>
            </a:r>
            <a:r>
              <a:rPr lang="en-US" sz="3750" dirty="0" err="1">
                <a:solidFill>
                  <a:srgbClr val="002060"/>
                </a:solidFill>
              </a:rPr>
              <a:t>phần</a:t>
            </a:r>
            <a:r>
              <a:rPr lang="en-US" sz="3750" dirty="0">
                <a:solidFill>
                  <a:srgbClr val="002060"/>
                </a:solidFill>
              </a:rPr>
              <a:t> s</a:t>
            </a:r>
            <a:r>
              <a:rPr lang="vi-VN" sz="3750" dirty="0">
                <a:solidFill>
                  <a:srgbClr val="002060"/>
                </a:solidFill>
              </a:rPr>
              <a:t>ư</a:t>
            </a:r>
            <a:r>
              <a:rPr lang="en-US" sz="3750" dirty="0" err="1">
                <a:solidFill>
                  <a:srgbClr val="002060"/>
                </a:solidFill>
              </a:rPr>
              <a:t>ớng</a:t>
            </a:r>
            <a:r>
              <a:rPr lang="en-US" sz="3750" dirty="0">
                <a:solidFill>
                  <a:srgbClr val="002060"/>
                </a:solidFill>
              </a:rPr>
              <a:t> </a:t>
            </a:r>
            <a:r>
              <a:rPr lang="en-US" sz="3750" dirty="0" err="1">
                <a:solidFill>
                  <a:srgbClr val="002060"/>
                </a:solidFill>
              </a:rPr>
              <a:t>vui</a:t>
            </a:r>
            <a:r>
              <a:rPr lang="en-US" sz="3750" dirty="0">
                <a:solidFill>
                  <a:srgbClr val="002060"/>
                </a:solidFill>
              </a:rPr>
              <a:t>. </a:t>
            </a:r>
          </a:p>
        </p:txBody>
      </p:sp>
    </p:spTree>
    <p:extLst>
      <p:ext uri="{BB962C8B-B14F-4D97-AF65-F5344CB8AC3E}">
        <p14:creationId xmlns:p14="http://schemas.microsoft.com/office/powerpoint/2010/main" val="266518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4950" u="sng" dirty="0" err="1">
                <a:solidFill>
                  <a:srgbClr val="C00000"/>
                </a:solidFill>
              </a:rPr>
              <a:t>Đk</a:t>
            </a:r>
            <a:r>
              <a:rPr lang="en-US" sz="4950" u="sng" dirty="0">
                <a:solidFill>
                  <a:srgbClr val="C00000"/>
                </a:solidFill>
              </a:rPr>
              <a:t>:</a:t>
            </a:r>
            <a:r>
              <a:rPr lang="en-US" sz="4950" dirty="0">
                <a:solidFill>
                  <a:srgbClr val="003366"/>
                </a:solidFill>
              </a:rPr>
              <a:t> Th</a:t>
            </a:r>
            <a:r>
              <a:rPr lang="vi-VN" sz="4950" dirty="0">
                <a:solidFill>
                  <a:srgbClr val="003366"/>
                </a:solidFill>
              </a:rPr>
              <a:t>ư</a:t>
            </a:r>
            <a:r>
              <a:rPr lang="en-US" sz="4950" dirty="0">
                <a:solidFill>
                  <a:srgbClr val="003366"/>
                </a:solidFill>
              </a:rPr>
              <a:t>a N</a:t>
            </a:r>
            <a:r>
              <a:rPr lang="vi-VN" sz="4950" dirty="0">
                <a:solidFill>
                  <a:srgbClr val="003366"/>
                </a:solidFill>
              </a:rPr>
              <a:t>ư</a:t>
            </a:r>
            <a:r>
              <a:rPr lang="en-US" sz="4950" dirty="0" err="1">
                <a:solidFill>
                  <a:srgbClr val="003366"/>
                </a:solidFill>
              </a:rPr>
              <a:t>ơng</a:t>
            </a:r>
            <a:r>
              <a:rPr lang="en-US" sz="4950" dirty="0">
                <a:solidFill>
                  <a:srgbClr val="003366"/>
                </a:solidFill>
              </a:rPr>
              <a:t> </a:t>
            </a:r>
            <a:r>
              <a:rPr lang="en-US" sz="4950" dirty="0" err="1">
                <a:solidFill>
                  <a:srgbClr val="003366"/>
                </a:solidFill>
              </a:rPr>
              <a:t>Tử</a:t>
            </a:r>
            <a:r>
              <a:rPr lang="en-US" sz="4950" dirty="0">
                <a:solidFill>
                  <a:srgbClr val="003366"/>
                </a:solidFill>
              </a:rPr>
              <a:t> </a:t>
            </a:r>
            <a:r>
              <a:rPr lang="en-US" sz="4950" dirty="0" err="1">
                <a:solidFill>
                  <a:srgbClr val="003366"/>
                </a:solidFill>
              </a:rPr>
              <a:t>xin</a:t>
            </a:r>
            <a:r>
              <a:rPr lang="en-US" sz="4950" dirty="0">
                <a:solidFill>
                  <a:srgbClr val="003366"/>
                </a:solidFill>
              </a:rPr>
              <a:t> </a:t>
            </a:r>
            <a:r>
              <a:rPr lang="en-US" sz="4950" dirty="0" err="1">
                <a:solidFill>
                  <a:srgbClr val="003366"/>
                </a:solidFill>
              </a:rPr>
              <a:t>hãy</a:t>
            </a:r>
            <a:r>
              <a:rPr lang="en-US" sz="4950" dirty="0">
                <a:solidFill>
                  <a:srgbClr val="003366"/>
                </a:solidFill>
              </a:rPr>
              <a:t> </a:t>
            </a:r>
            <a:r>
              <a:rPr lang="en-US" sz="4950" dirty="0" err="1">
                <a:solidFill>
                  <a:srgbClr val="003366"/>
                </a:solidFill>
              </a:rPr>
              <a:t>nghe</a:t>
            </a:r>
            <a:r>
              <a:rPr lang="en-US" sz="4950" dirty="0">
                <a:solidFill>
                  <a:srgbClr val="003366"/>
                </a:solidFill>
              </a:rPr>
              <a:t>, </a:t>
            </a:r>
            <a:r>
              <a:rPr lang="en-US" sz="4950" dirty="0" err="1">
                <a:solidFill>
                  <a:srgbClr val="003366"/>
                </a:solidFill>
              </a:rPr>
              <a:t>hãy</a:t>
            </a:r>
            <a:r>
              <a:rPr lang="en-US" sz="4950" dirty="0">
                <a:solidFill>
                  <a:srgbClr val="003366"/>
                </a:solidFill>
              </a:rPr>
              <a:t> </a:t>
            </a:r>
            <a:r>
              <a:rPr lang="en-US" sz="4950" dirty="0" err="1">
                <a:solidFill>
                  <a:srgbClr val="003366"/>
                </a:solidFill>
              </a:rPr>
              <a:t>xem</a:t>
            </a:r>
            <a:r>
              <a:rPr lang="en-US" sz="4950" dirty="0">
                <a:solidFill>
                  <a:srgbClr val="003366"/>
                </a:solidFill>
              </a:rPr>
              <a:t> </a:t>
            </a:r>
            <a:r>
              <a:rPr lang="en-US" sz="4950" dirty="0" err="1">
                <a:solidFill>
                  <a:srgbClr val="003366"/>
                </a:solidFill>
              </a:rPr>
              <a:t>và</a:t>
            </a:r>
            <a:r>
              <a:rPr lang="en-US" sz="4950" dirty="0">
                <a:solidFill>
                  <a:srgbClr val="003366"/>
                </a:solidFill>
              </a:rPr>
              <a:t> </a:t>
            </a:r>
            <a:r>
              <a:rPr lang="en-US" sz="4950" dirty="0" err="1">
                <a:solidFill>
                  <a:srgbClr val="003366"/>
                </a:solidFill>
              </a:rPr>
              <a:t>hãy</a:t>
            </a:r>
            <a:r>
              <a:rPr lang="en-US" sz="4950" dirty="0">
                <a:solidFill>
                  <a:srgbClr val="003366"/>
                </a:solidFill>
              </a:rPr>
              <a:t> </a:t>
            </a:r>
            <a:r>
              <a:rPr lang="en-US" sz="4950" dirty="0" err="1">
                <a:solidFill>
                  <a:srgbClr val="003366"/>
                </a:solidFill>
              </a:rPr>
              <a:t>lắng</a:t>
            </a:r>
            <a:r>
              <a:rPr lang="en-US" sz="4950" dirty="0">
                <a:solidFill>
                  <a:srgbClr val="003366"/>
                </a:solidFill>
              </a:rPr>
              <a:t> tai, </a:t>
            </a:r>
            <a:r>
              <a:rPr lang="en-US" sz="4950" dirty="0" err="1">
                <a:solidFill>
                  <a:srgbClr val="003366"/>
                </a:solidFill>
              </a:rPr>
              <a:t>hãy</a:t>
            </a:r>
            <a:r>
              <a:rPr lang="en-US" sz="4950" dirty="0">
                <a:solidFill>
                  <a:srgbClr val="003366"/>
                </a:solidFill>
              </a:rPr>
              <a:t> </a:t>
            </a:r>
            <a:r>
              <a:rPr lang="en-US" sz="4950" dirty="0" err="1">
                <a:solidFill>
                  <a:srgbClr val="003366"/>
                </a:solidFill>
              </a:rPr>
              <a:t>xem</a:t>
            </a:r>
            <a:r>
              <a:rPr lang="en-US" sz="4950" dirty="0">
                <a:solidFill>
                  <a:srgbClr val="003366"/>
                </a:solidFill>
              </a:rPr>
              <a:t> </a:t>
            </a:r>
            <a:r>
              <a:rPr lang="en-US" sz="4950" dirty="0" err="1">
                <a:solidFill>
                  <a:srgbClr val="003366"/>
                </a:solidFill>
              </a:rPr>
              <a:t>và</a:t>
            </a:r>
            <a:r>
              <a:rPr lang="en-US" sz="4950" dirty="0">
                <a:solidFill>
                  <a:srgbClr val="003366"/>
                </a:solidFill>
              </a:rPr>
              <a:t> </a:t>
            </a:r>
            <a:r>
              <a:rPr lang="en-US" sz="4950" dirty="0" err="1">
                <a:solidFill>
                  <a:srgbClr val="003366"/>
                </a:solidFill>
              </a:rPr>
              <a:t>lắng</a:t>
            </a:r>
            <a:r>
              <a:rPr lang="en-US" sz="4950" dirty="0">
                <a:solidFill>
                  <a:srgbClr val="003366"/>
                </a:solidFill>
              </a:rPr>
              <a:t> tai </a:t>
            </a:r>
            <a:r>
              <a:rPr lang="en-US" sz="4950" dirty="0" err="1">
                <a:solidFill>
                  <a:srgbClr val="003366"/>
                </a:solidFill>
              </a:rPr>
              <a:t>nghe</a:t>
            </a:r>
            <a:r>
              <a:rPr lang="en-US" sz="4950" dirty="0">
                <a:solidFill>
                  <a:srgbClr val="003366"/>
                </a:solidFill>
              </a:rPr>
              <a:t>. </a:t>
            </a:r>
          </a:p>
        </p:txBody>
      </p:sp>
    </p:spTree>
    <p:extLst>
      <p:ext uri="{BB962C8B-B14F-4D97-AF65-F5344CB8AC3E}">
        <p14:creationId xmlns:p14="http://schemas.microsoft.com/office/powerpoint/2010/main" val="349950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600" u="sng" dirty="0">
                <a:solidFill>
                  <a:srgbClr val="C00000"/>
                </a:solidFill>
              </a:rPr>
              <a:t>Tk3:</a:t>
            </a:r>
            <a:r>
              <a:rPr lang="en-US" sz="3600" dirty="0">
                <a:solidFill>
                  <a:srgbClr val="003366"/>
                </a:solidFill>
              </a:rPr>
              <a:t> </a:t>
            </a:r>
            <a:r>
              <a:rPr lang="en-US" sz="3600" dirty="0">
                <a:solidFill>
                  <a:srgbClr val="002060"/>
                </a:solidFill>
              </a:rPr>
              <a:t>Bao </a:t>
            </a:r>
            <a:r>
              <a:rPr lang="en-US" sz="3600" dirty="0" err="1">
                <a:solidFill>
                  <a:srgbClr val="002060"/>
                </a:solidFill>
              </a:rPr>
              <a:t>hoan</a:t>
            </a:r>
            <a:r>
              <a:rPr lang="en-US" sz="3600" dirty="0">
                <a:solidFill>
                  <a:srgbClr val="002060"/>
                </a:solidFill>
              </a:rPr>
              <a:t> </a:t>
            </a:r>
            <a:r>
              <a:rPr lang="en-US" sz="3600" dirty="0" err="1">
                <a:solidFill>
                  <a:srgbClr val="002060"/>
                </a:solidFill>
              </a:rPr>
              <a:t>hỷ</a:t>
            </a:r>
            <a:r>
              <a:rPr lang="en-US" sz="3600" dirty="0">
                <a:solidFill>
                  <a:srgbClr val="002060"/>
                </a:solidFill>
              </a:rPr>
              <a:t> s</a:t>
            </a:r>
            <a:r>
              <a:rPr lang="vi-VN" sz="3600" dirty="0">
                <a:solidFill>
                  <a:srgbClr val="002060"/>
                </a:solidFill>
              </a:rPr>
              <a:t>ư</a:t>
            </a:r>
            <a:r>
              <a:rPr lang="en-US" sz="3600" dirty="0" err="1">
                <a:solidFill>
                  <a:srgbClr val="002060"/>
                </a:solidFill>
              </a:rPr>
              <a:t>ớng</a:t>
            </a:r>
            <a:r>
              <a:rPr lang="en-US" sz="3600" dirty="0">
                <a:solidFill>
                  <a:srgbClr val="002060"/>
                </a:solidFill>
              </a:rPr>
              <a:t> </a:t>
            </a:r>
            <a:r>
              <a:rPr lang="en-US" sz="3600" dirty="0" err="1">
                <a:solidFill>
                  <a:srgbClr val="002060"/>
                </a:solidFill>
              </a:rPr>
              <a:t>vui</a:t>
            </a:r>
            <a:r>
              <a:rPr lang="en-US" sz="3600" dirty="0">
                <a:solidFill>
                  <a:srgbClr val="002060"/>
                </a:solidFill>
              </a:rPr>
              <a:t> </a:t>
            </a:r>
            <a:r>
              <a:rPr lang="en-US" sz="3600" dirty="0" err="1">
                <a:solidFill>
                  <a:srgbClr val="002060"/>
                </a:solidFill>
              </a:rPr>
              <a:t>ngập</a:t>
            </a:r>
            <a:r>
              <a:rPr lang="en-US" sz="3600" dirty="0">
                <a:solidFill>
                  <a:srgbClr val="002060"/>
                </a:solidFill>
              </a:rPr>
              <a:t> </a:t>
            </a:r>
            <a:r>
              <a:rPr lang="en-US" sz="3600" dirty="0" err="1">
                <a:solidFill>
                  <a:srgbClr val="002060"/>
                </a:solidFill>
              </a:rPr>
              <a:t>lút</a:t>
            </a:r>
            <a:r>
              <a:rPr lang="en-US" sz="3600" dirty="0">
                <a:solidFill>
                  <a:srgbClr val="002060"/>
                </a:solidFill>
              </a:rPr>
              <a:t> </a:t>
            </a:r>
            <a:r>
              <a:rPr lang="en-US" sz="3600" dirty="0" err="1">
                <a:solidFill>
                  <a:srgbClr val="002060"/>
                </a:solidFill>
              </a:rPr>
              <a:t>tâm</a:t>
            </a:r>
            <a:r>
              <a:rPr lang="en-US" sz="3600" dirty="0">
                <a:solidFill>
                  <a:srgbClr val="002060"/>
                </a:solidFill>
              </a:rPr>
              <a:t> </a:t>
            </a:r>
            <a:r>
              <a:rPr lang="en-US" sz="3600" dirty="0" err="1">
                <a:solidFill>
                  <a:srgbClr val="002060"/>
                </a:solidFill>
              </a:rPr>
              <a:t>hồn</a:t>
            </a:r>
            <a:r>
              <a:rPr lang="en-US" sz="3600" dirty="0">
                <a:solidFill>
                  <a:srgbClr val="002060"/>
                </a:solidFill>
              </a:rPr>
              <a:t>, b</a:t>
            </a:r>
            <a:r>
              <a:rPr lang="vi-VN" sz="3600" dirty="0">
                <a:solidFill>
                  <a:srgbClr val="002060"/>
                </a:solidFill>
              </a:rPr>
              <a:t>ư</a:t>
            </a:r>
            <a:r>
              <a:rPr lang="en-US" sz="3600" dirty="0" err="1">
                <a:solidFill>
                  <a:srgbClr val="002060"/>
                </a:solidFill>
              </a:rPr>
              <a:t>ớc</a:t>
            </a:r>
            <a:r>
              <a:rPr lang="en-US" sz="3600" dirty="0">
                <a:solidFill>
                  <a:srgbClr val="002060"/>
                </a:solidFill>
              </a:rPr>
              <a:t> </a:t>
            </a:r>
            <a:r>
              <a:rPr lang="en-US" sz="3600" dirty="0" err="1">
                <a:solidFill>
                  <a:srgbClr val="002060"/>
                </a:solidFill>
              </a:rPr>
              <a:t>chân</a:t>
            </a:r>
            <a:r>
              <a:rPr lang="en-US" sz="3600" dirty="0">
                <a:solidFill>
                  <a:srgbClr val="002060"/>
                </a:solidFill>
              </a:rPr>
              <a:t> </a:t>
            </a:r>
            <a:r>
              <a:rPr lang="en-US" sz="3600" dirty="0" err="1">
                <a:solidFill>
                  <a:srgbClr val="002060"/>
                </a:solidFill>
              </a:rPr>
              <a:t>những</a:t>
            </a:r>
            <a:r>
              <a:rPr lang="en-US" sz="3600" dirty="0">
                <a:solidFill>
                  <a:srgbClr val="002060"/>
                </a:solidFill>
              </a:rPr>
              <a:t> ng</a:t>
            </a:r>
            <a:r>
              <a:rPr lang="vi-VN" sz="3600" dirty="0">
                <a:solidFill>
                  <a:srgbClr val="002060"/>
                </a:solidFill>
              </a:rPr>
              <a:t>ư</a:t>
            </a:r>
            <a:r>
              <a:rPr lang="en-US" sz="3600" dirty="0" err="1">
                <a:solidFill>
                  <a:srgbClr val="002060"/>
                </a:solidFill>
              </a:rPr>
              <a:t>ời</a:t>
            </a:r>
            <a:r>
              <a:rPr lang="en-US" sz="3600" dirty="0">
                <a:solidFill>
                  <a:srgbClr val="002060"/>
                </a:solidFill>
              </a:rPr>
              <a:t> </a:t>
            </a:r>
            <a:r>
              <a:rPr lang="en-US" sz="3600" dirty="0" err="1">
                <a:solidFill>
                  <a:srgbClr val="002060"/>
                </a:solidFill>
              </a:rPr>
              <a:t>tiến</a:t>
            </a:r>
            <a:r>
              <a:rPr lang="en-US" sz="3600" dirty="0">
                <a:solidFill>
                  <a:srgbClr val="002060"/>
                </a:solidFill>
              </a:rPr>
              <a:t> </a:t>
            </a:r>
            <a:r>
              <a:rPr lang="en-US" sz="3600" dirty="0" err="1">
                <a:solidFill>
                  <a:srgbClr val="002060"/>
                </a:solidFill>
              </a:rPr>
              <a:t>vào</a:t>
            </a:r>
            <a:r>
              <a:rPr lang="en-US" sz="3600" dirty="0">
                <a:solidFill>
                  <a:srgbClr val="002060"/>
                </a:solidFill>
              </a:rPr>
              <a:t> </a:t>
            </a:r>
            <a:r>
              <a:rPr lang="en-US" sz="3600" dirty="0" err="1">
                <a:solidFill>
                  <a:srgbClr val="002060"/>
                </a:solidFill>
              </a:rPr>
              <a:t>trong</a:t>
            </a:r>
            <a:r>
              <a:rPr lang="en-US" sz="3600" dirty="0">
                <a:solidFill>
                  <a:srgbClr val="002060"/>
                </a:solidFill>
              </a:rPr>
              <a:t> </a:t>
            </a:r>
            <a:r>
              <a:rPr lang="en-US" sz="3600" dirty="0" err="1">
                <a:solidFill>
                  <a:srgbClr val="002060"/>
                </a:solidFill>
              </a:rPr>
              <a:t>cung</a:t>
            </a:r>
            <a:r>
              <a:rPr lang="en-US" sz="3600" dirty="0">
                <a:solidFill>
                  <a:srgbClr val="002060"/>
                </a:solidFill>
              </a:rPr>
              <a:t> </a:t>
            </a:r>
            <a:r>
              <a:rPr lang="en-US" sz="3600" dirty="0" err="1">
                <a:solidFill>
                  <a:srgbClr val="002060"/>
                </a:solidFill>
              </a:rPr>
              <a:t>điện</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chính</a:t>
            </a:r>
            <a:r>
              <a:rPr lang="en-US" sz="3600" dirty="0">
                <a:solidFill>
                  <a:srgbClr val="002060"/>
                </a:solidFill>
              </a:rPr>
              <a:t> </a:t>
            </a:r>
            <a:r>
              <a:rPr lang="en-US" sz="3600" dirty="0" err="1">
                <a:solidFill>
                  <a:srgbClr val="002060"/>
                </a:solidFill>
              </a:rPr>
              <a:t>Đức</a:t>
            </a:r>
            <a:r>
              <a:rPr lang="en-US" sz="3600" dirty="0">
                <a:solidFill>
                  <a:srgbClr val="002060"/>
                </a:solidFill>
              </a:rPr>
              <a:t> </a:t>
            </a:r>
            <a:r>
              <a:rPr lang="en-US" sz="3600" dirty="0" err="1">
                <a:solidFill>
                  <a:srgbClr val="002060"/>
                </a:solidFill>
              </a:rPr>
              <a:t>Vua</a:t>
            </a:r>
            <a:r>
              <a:rPr lang="en-US" sz="3600" dirty="0">
                <a:solidFill>
                  <a:srgbClr val="002060"/>
                </a:solidFill>
              </a:rPr>
              <a:t>. </a:t>
            </a:r>
            <a:r>
              <a:rPr lang="en-US" sz="3600" dirty="0" err="1">
                <a:solidFill>
                  <a:srgbClr val="002060"/>
                </a:solidFill>
              </a:rPr>
              <a:t>Này</a:t>
            </a:r>
            <a:r>
              <a:rPr lang="en-US" sz="3600" dirty="0">
                <a:solidFill>
                  <a:srgbClr val="002060"/>
                </a:solidFill>
              </a:rPr>
              <a:t> </a:t>
            </a:r>
            <a:r>
              <a:rPr lang="en-US" sz="3600" dirty="0" err="1">
                <a:solidFill>
                  <a:srgbClr val="002060"/>
                </a:solidFill>
              </a:rPr>
              <a:t>Đức</a:t>
            </a:r>
            <a:r>
              <a:rPr lang="en-US" sz="3600" dirty="0">
                <a:solidFill>
                  <a:srgbClr val="002060"/>
                </a:solidFill>
              </a:rPr>
              <a:t> </a:t>
            </a:r>
            <a:r>
              <a:rPr lang="en-US" sz="3600" dirty="0" err="1">
                <a:solidFill>
                  <a:srgbClr val="002060"/>
                </a:solidFill>
              </a:rPr>
              <a:t>Vua</a:t>
            </a:r>
            <a:r>
              <a:rPr lang="en-US" sz="3600" dirty="0">
                <a:solidFill>
                  <a:srgbClr val="002060"/>
                </a:solidFill>
              </a:rPr>
              <a:t> </a:t>
            </a:r>
            <a:r>
              <a:rPr lang="en-US" sz="3600" dirty="0" err="1">
                <a:solidFill>
                  <a:srgbClr val="002060"/>
                </a:solidFill>
              </a:rPr>
              <a:t>sẽ</a:t>
            </a:r>
            <a:r>
              <a:rPr lang="en-US" sz="3600" dirty="0">
                <a:solidFill>
                  <a:srgbClr val="002060"/>
                </a:solidFill>
              </a:rPr>
              <a:t> </a:t>
            </a:r>
            <a:r>
              <a:rPr lang="en-US" sz="3600" dirty="0" err="1">
                <a:solidFill>
                  <a:srgbClr val="002060"/>
                </a:solidFill>
              </a:rPr>
              <a:t>có</a:t>
            </a:r>
            <a:r>
              <a:rPr lang="en-US" sz="3600" dirty="0">
                <a:solidFill>
                  <a:srgbClr val="002060"/>
                </a:solidFill>
              </a:rPr>
              <a:t> </a:t>
            </a:r>
            <a:r>
              <a:rPr lang="en-US" sz="3600" dirty="0" err="1">
                <a:solidFill>
                  <a:srgbClr val="002060"/>
                </a:solidFill>
              </a:rPr>
              <a:t>Ấu</a:t>
            </a:r>
            <a:r>
              <a:rPr lang="en-US" sz="3600" dirty="0">
                <a:solidFill>
                  <a:srgbClr val="002060"/>
                </a:solidFill>
              </a:rPr>
              <a:t> </a:t>
            </a:r>
            <a:r>
              <a:rPr lang="en-US" sz="3600" dirty="0" err="1">
                <a:solidFill>
                  <a:srgbClr val="002060"/>
                </a:solidFill>
              </a:rPr>
              <a:t>Nhi</a:t>
            </a:r>
            <a:r>
              <a:rPr lang="en-US" sz="3600" dirty="0">
                <a:solidFill>
                  <a:srgbClr val="002060"/>
                </a:solidFill>
              </a:rPr>
              <a:t> </a:t>
            </a:r>
            <a:r>
              <a:rPr lang="en-US" sz="3600" dirty="0" err="1">
                <a:solidFill>
                  <a:srgbClr val="002060"/>
                </a:solidFill>
              </a:rPr>
              <a:t>nối</a:t>
            </a:r>
            <a:r>
              <a:rPr lang="en-US" sz="3600" dirty="0">
                <a:solidFill>
                  <a:srgbClr val="002060"/>
                </a:solidFill>
              </a:rPr>
              <a:t> v</a:t>
            </a:r>
            <a:r>
              <a:rPr lang="vi-VN" sz="3600" dirty="0">
                <a:solidFill>
                  <a:srgbClr val="002060"/>
                </a:solidFill>
              </a:rPr>
              <a:t>ư</a:t>
            </a:r>
            <a:r>
              <a:rPr lang="en-US" sz="3600" dirty="0" err="1">
                <a:solidFill>
                  <a:srgbClr val="002060"/>
                </a:solidFill>
              </a:rPr>
              <a:t>ơng</a:t>
            </a:r>
            <a:r>
              <a:rPr lang="en-US" sz="3600" dirty="0">
                <a:solidFill>
                  <a:srgbClr val="002060"/>
                </a:solidFill>
              </a:rPr>
              <a:t> </a:t>
            </a:r>
            <a:r>
              <a:rPr lang="en-US" sz="3600" dirty="0" err="1">
                <a:solidFill>
                  <a:srgbClr val="002060"/>
                </a:solidFill>
              </a:rPr>
              <a:t>triều</a:t>
            </a:r>
            <a:r>
              <a:rPr lang="en-US" sz="3600" dirty="0">
                <a:solidFill>
                  <a:srgbClr val="002060"/>
                </a:solidFill>
              </a:rPr>
              <a:t> </a:t>
            </a:r>
            <a:r>
              <a:rPr lang="en-US" sz="3600" dirty="0" err="1">
                <a:solidFill>
                  <a:srgbClr val="002060"/>
                </a:solidFill>
              </a:rPr>
              <a:t>Tiên</a:t>
            </a:r>
            <a:r>
              <a:rPr lang="en-US" sz="3600" dirty="0">
                <a:solidFill>
                  <a:srgbClr val="002060"/>
                </a:solidFill>
              </a:rPr>
              <a:t> </a:t>
            </a:r>
            <a:r>
              <a:rPr lang="en-US" sz="3600" dirty="0" err="1">
                <a:solidFill>
                  <a:srgbClr val="002060"/>
                </a:solidFill>
              </a:rPr>
              <a:t>đế</a:t>
            </a:r>
            <a:r>
              <a:rPr lang="en-US" sz="3600" dirty="0">
                <a:solidFill>
                  <a:srgbClr val="002060"/>
                </a:solidFill>
              </a:rPr>
              <a:t> </a:t>
            </a:r>
            <a:r>
              <a:rPr lang="en-US" sz="3600" dirty="0" err="1">
                <a:solidFill>
                  <a:srgbClr val="002060"/>
                </a:solidFill>
              </a:rPr>
              <a:t>sẽ</a:t>
            </a:r>
            <a:r>
              <a:rPr lang="en-US" sz="3600" dirty="0">
                <a:solidFill>
                  <a:srgbClr val="002060"/>
                </a:solidFill>
              </a:rPr>
              <a:t> </a:t>
            </a:r>
            <a:r>
              <a:rPr lang="en-US" sz="3600" dirty="0" err="1">
                <a:solidFill>
                  <a:srgbClr val="002060"/>
                </a:solidFill>
              </a:rPr>
              <a:t>phong</a:t>
            </a:r>
            <a:r>
              <a:rPr lang="en-US" sz="3600" dirty="0">
                <a:solidFill>
                  <a:srgbClr val="002060"/>
                </a:solidFill>
              </a:rPr>
              <a:t> ban t</a:t>
            </a:r>
            <a:r>
              <a:rPr lang="vi-VN" sz="3600" dirty="0">
                <a:solidFill>
                  <a:srgbClr val="002060"/>
                </a:solidFill>
              </a:rPr>
              <a:t>ư</a:t>
            </a:r>
            <a:r>
              <a:rPr lang="en-US" sz="3600" dirty="0" err="1">
                <a:solidFill>
                  <a:srgbClr val="002060"/>
                </a:solidFill>
              </a:rPr>
              <a:t>ớc</a:t>
            </a:r>
            <a:r>
              <a:rPr lang="en-US" sz="3600" dirty="0">
                <a:solidFill>
                  <a:srgbClr val="002060"/>
                </a:solidFill>
              </a:rPr>
              <a:t> </a:t>
            </a:r>
            <a:r>
              <a:rPr lang="en-US" sz="3600" dirty="0" err="1">
                <a:solidFill>
                  <a:srgbClr val="002060"/>
                </a:solidFill>
              </a:rPr>
              <a:t>lộc</a:t>
            </a:r>
            <a:r>
              <a:rPr lang="en-US" sz="3600" dirty="0">
                <a:solidFill>
                  <a:srgbClr val="002060"/>
                </a:solidFill>
              </a:rPr>
              <a:t> </a:t>
            </a:r>
            <a:r>
              <a:rPr lang="en-US" sz="3600" dirty="0" err="1">
                <a:solidFill>
                  <a:srgbClr val="002060"/>
                </a:solidFill>
              </a:rPr>
              <a:t>chứa</a:t>
            </a:r>
            <a:r>
              <a:rPr lang="en-US" sz="3600" dirty="0">
                <a:solidFill>
                  <a:srgbClr val="002060"/>
                </a:solidFill>
              </a:rPr>
              <a:t> chan. </a:t>
            </a:r>
          </a:p>
        </p:txBody>
      </p:sp>
    </p:spTree>
    <p:extLst>
      <p:ext uri="{BB962C8B-B14F-4D97-AF65-F5344CB8AC3E}">
        <p14:creationId xmlns:p14="http://schemas.microsoft.com/office/powerpoint/2010/main" val="4245972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5400" u="sng" dirty="0" err="1">
                <a:solidFill>
                  <a:srgbClr val="C00000"/>
                </a:solidFill>
              </a:rPr>
              <a:t>Đk</a:t>
            </a:r>
            <a:r>
              <a:rPr lang="en-US" sz="5400" u="sng" dirty="0">
                <a:solidFill>
                  <a:srgbClr val="C00000"/>
                </a:solidFill>
              </a:rPr>
              <a:t>:</a:t>
            </a:r>
            <a:r>
              <a:rPr lang="en-US" sz="5400" dirty="0">
                <a:solidFill>
                  <a:srgbClr val="003366"/>
                </a:solidFill>
              </a:rPr>
              <a:t> Th</a:t>
            </a:r>
            <a:r>
              <a:rPr lang="vi-VN" sz="5400" dirty="0">
                <a:solidFill>
                  <a:srgbClr val="003366"/>
                </a:solidFill>
              </a:rPr>
              <a:t>ư</a:t>
            </a:r>
            <a:r>
              <a:rPr lang="en-US" sz="5400" dirty="0">
                <a:solidFill>
                  <a:srgbClr val="003366"/>
                </a:solidFill>
              </a:rPr>
              <a:t>a N</a:t>
            </a:r>
            <a:r>
              <a:rPr lang="vi-VN" sz="5400" dirty="0">
                <a:solidFill>
                  <a:srgbClr val="003366"/>
                </a:solidFill>
              </a:rPr>
              <a:t>ư</a:t>
            </a:r>
            <a:r>
              <a:rPr lang="en-US" sz="5400" dirty="0" err="1">
                <a:solidFill>
                  <a:srgbClr val="003366"/>
                </a:solidFill>
              </a:rPr>
              <a:t>ơng</a:t>
            </a:r>
            <a:r>
              <a:rPr lang="en-US" sz="5400" dirty="0">
                <a:solidFill>
                  <a:srgbClr val="003366"/>
                </a:solidFill>
              </a:rPr>
              <a:t> </a:t>
            </a:r>
            <a:r>
              <a:rPr lang="en-US" sz="5400" dirty="0" err="1">
                <a:solidFill>
                  <a:srgbClr val="003366"/>
                </a:solidFill>
              </a:rPr>
              <a:t>Tử</a:t>
            </a:r>
            <a:r>
              <a:rPr lang="en-US" sz="5400" dirty="0">
                <a:solidFill>
                  <a:srgbClr val="003366"/>
                </a:solidFill>
              </a:rPr>
              <a:t> </a:t>
            </a:r>
            <a:r>
              <a:rPr lang="en-US" sz="5400" dirty="0" err="1">
                <a:solidFill>
                  <a:srgbClr val="003366"/>
                </a:solidFill>
              </a:rPr>
              <a:t>xin</a:t>
            </a:r>
            <a:r>
              <a:rPr lang="en-US" sz="5400" dirty="0">
                <a:solidFill>
                  <a:srgbClr val="003366"/>
                </a:solidFill>
              </a:rPr>
              <a:t> </a:t>
            </a:r>
            <a:r>
              <a:rPr lang="en-US" sz="5400" dirty="0" err="1">
                <a:solidFill>
                  <a:srgbClr val="003366"/>
                </a:solidFill>
              </a:rPr>
              <a:t>hãy</a:t>
            </a:r>
            <a:r>
              <a:rPr lang="en-US" sz="5400" dirty="0">
                <a:solidFill>
                  <a:srgbClr val="003366"/>
                </a:solidFill>
              </a:rPr>
              <a:t> </a:t>
            </a:r>
            <a:r>
              <a:rPr lang="en-US" sz="5400" dirty="0" err="1">
                <a:solidFill>
                  <a:srgbClr val="003366"/>
                </a:solidFill>
              </a:rPr>
              <a:t>nghe</a:t>
            </a:r>
            <a:r>
              <a:rPr lang="en-US" sz="5400" dirty="0">
                <a:solidFill>
                  <a:srgbClr val="003366"/>
                </a:solidFill>
              </a:rPr>
              <a:t>, </a:t>
            </a:r>
            <a:r>
              <a:rPr lang="en-US" sz="5400" dirty="0" err="1">
                <a:solidFill>
                  <a:srgbClr val="003366"/>
                </a:solidFill>
              </a:rPr>
              <a:t>hãy</a:t>
            </a:r>
            <a:r>
              <a:rPr lang="en-US" sz="5400" dirty="0">
                <a:solidFill>
                  <a:srgbClr val="003366"/>
                </a:solidFill>
              </a:rPr>
              <a:t> </a:t>
            </a:r>
            <a:r>
              <a:rPr lang="en-US" sz="5400" dirty="0" err="1">
                <a:solidFill>
                  <a:srgbClr val="003366"/>
                </a:solidFill>
              </a:rPr>
              <a:t>xem</a:t>
            </a:r>
            <a:r>
              <a:rPr lang="en-US" sz="5400" dirty="0">
                <a:solidFill>
                  <a:srgbClr val="003366"/>
                </a:solidFill>
              </a:rPr>
              <a:t> </a:t>
            </a:r>
            <a:r>
              <a:rPr lang="en-US" sz="5400" dirty="0" err="1">
                <a:solidFill>
                  <a:srgbClr val="003366"/>
                </a:solidFill>
              </a:rPr>
              <a:t>và</a:t>
            </a:r>
            <a:r>
              <a:rPr lang="en-US" sz="5400" dirty="0">
                <a:solidFill>
                  <a:srgbClr val="003366"/>
                </a:solidFill>
              </a:rPr>
              <a:t> </a:t>
            </a:r>
            <a:r>
              <a:rPr lang="en-US" sz="5400" dirty="0" err="1">
                <a:solidFill>
                  <a:srgbClr val="003366"/>
                </a:solidFill>
              </a:rPr>
              <a:t>hãy</a:t>
            </a:r>
            <a:r>
              <a:rPr lang="en-US" sz="5400" dirty="0">
                <a:solidFill>
                  <a:srgbClr val="003366"/>
                </a:solidFill>
              </a:rPr>
              <a:t> </a:t>
            </a:r>
            <a:r>
              <a:rPr lang="en-US" sz="5400" dirty="0" err="1">
                <a:solidFill>
                  <a:srgbClr val="003366"/>
                </a:solidFill>
              </a:rPr>
              <a:t>lắng</a:t>
            </a:r>
            <a:r>
              <a:rPr lang="en-US" sz="5400" dirty="0">
                <a:solidFill>
                  <a:srgbClr val="003366"/>
                </a:solidFill>
              </a:rPr>
              <a:t> tai, </a:t>
            </a:r>
            <a:r>
              <a:rPr lang="en-US" sz="5400" dirty="0" err="1">
                <a:solidFill>
                  <a:srgbClr val="003366"/>
                </a:solidFill>
              </a:rPr>
              <a:t>hãy</a:t>
            </a:r>
            <a:r>
              <a:rPr lang="en-US" sz="5400" dirty="0">
                <a:solidFill>
                  <a:srgbClr val="003366"/>
                </a:solidFill>
              </a:rPr>
              <a:t> </a:t>
            </a:r>
            <a:r>
              <a:rPr lang="en-US" sz="5400" dirty="0" err="1">
                <a:solidFill>
                  <a:srgbClr val="003366"/>
                </a:solidFill>
              </a:rPr>
              <a:t>xem</a:t>
            </a:r>
            <a:r>
              <a:rPr lang="en-US" sz="5400" dirty="0">
                <a:solidFill>
                  <a:srgbClr val="003366"/>
                </a:solidFill>
              </a:rPr>
              <a:t> </a:t>
            </a:r>
            <a:r>
              <a:rPr lang="en-US" sz="5400" dirty="0" err="1">
                <a:solidFill>
                  <a:srgbClr val="003366"/>
                </a:solidFill>
              </a:rPr>
              <a:t>và</a:t>
            </a:r>
            <a:r>
              <a:rPr lang="en-US" sz="5400" dirty="0">
                <a:solidFill>
                  <a:srgbClr val="003366"/>
                </a:solidFill>
              </a:rPr>
              <a:t> </a:t>
            </a:r>
            <a:r>
              <a:rPr lang="en-US" sz="5400" dirty="0" err="1">
                <a:solidFill>
                  <a:srgbClr val="003366"/>
                </a:solidFill>
              </a:rPr>
              <a:t>lắng</a:t>
            </a:r>
            <a:r>
              <a:rPr lang="en-US" sz="5400" dirty="0">
                <a:solidFill>
                  <a:srgbClr val="003366"/>
                </a:solidFill>
              </a:rPr>
              <a:t> tai </a:t>
            </a:r>
            <a:r>
              <a:rPr lang="en-US" sz="5400" dirty="0" err="1">
                <a:solidFill>
                  <a:srgbClr val="003366"/>
                </a:solidFill>
              </a:rPr>
              <a:t>nghe</a:t>
            </a:r>
            <a:r>
              <a:rPr lang="en-US" sz="5400" dirty="0">
                <a:solidFill>
                  <a:srgbClr val="003366"/>
                </a:solidFill>
              </a:rPr>
              <a:t>. </a:t>
            </a:r>
          </a:p>
        </p:txBody>
      </p:sp>
    </p:spTree>
    <p:extLst>
      <p:ext uri="{BB962C8B-B14F-4D97-AF65-F5344CB8AC3E}">
        <p14:creationId xmlns:p14="http://schemas.microsoft.com/office/powerpoint/2010/main" val="54802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4C26A-9131-4776-90B3-18EF811D7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27198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5063" u="sng" dirty="0">
                <a:solidFill>
                  <a:srgbClr val="C00000"/>
                </a:solidFill>
              </a:rPr>
              <a:t>Alleluia-alleluia:</a:t>
            </a:r>
            <a:r>
              <a:rPr lang="en-US" sz="5063" dirty="0">
                <a:solidFill>
                  <a:srgbClr val="003366"/>
                </a:solidFill>
              </a:rPr>
              <a:t> </a:t>
            </a:r>
            <a:r>
              <a:rPr lang="vi-VN" sz="5063" dirty="0">
                <a:solidFill>
                  <a:srgbClr val="003366"/>
                </a:solidFill>
              </a:rPr>
              <a:t>Đức Ma-ri-a được rước lên trời,</a:t>
            </a:r>
            <a:r>
              <a:rPr lang="en-US" sz="5063" dirty="0">
                <a:solidFill>
                  <a:srgbClr val="003366"/>
                </a:solidFill>
              </a:rPr>
              <a:t> </a:t>
            </a:r>
            <a:r>
              <a:rPr lang="vi-VN" sz="5063" dirty="0">
                <a:solidFill>
                  <a:srgbClr val="003366"/>
                </a:solidFill>
              </a:rPr>
              <a:t>muôn vàn thiên sứ hoan hỷ </a:t>
            </a:r>
            <a:r>
              <a:rPr lang="en-US" sz="5063" dirty="0" err="1">
                <a:solidFill>
                  <a:srgbClr val="003366"/>
                </a:solidFill>
              </a:rPr>
              <a:t>vui</a:t>
            </a:r>
            <a:r>
              <a:rPr lang="en-US" sz="5063" dirty="0">
                <a:solidFill>
                  <a:srgbClr val="003366"/>
                </a:solidFill>
              </a:rPr>
              <a:t> </a:t>
            </a:r>
            <a:r>
              <a:rPr lang="vi-VN" sz="5063" dirty="0">
                <a:solidFill>
                  <a:srgbClr val="003366"/>
                </a:solidFill>
              </a:rPr>
              <a:t>mừng.</a:t>
            </a:r>
            <a:r>
              <a:rPr lang="en-US" sz="5063" dirty="0">
                <a:solidFill>
                  <a:srgbClr val="003366"/>
                </a:solidFill>
              </a:rPr>
              <a:t> </a:t>
            </a:r>
            <a:r>
              <a:rPr lang="en-US" sz="5063" u="sng" dirty="0">
                <a:solidFill>
                  <a:srgbClr val="C00000"/>
                </a:solidFill>
              </a:rPr>
              <a:t>Alleluia.</a:t>
            </a:r>
          </a:p>
        </p:txBody>
      </p:sp>
    </p:spTree>
    <p:extLst>
      <p:ext uri="{BB962C8B-B14F-4D97-AF65-F5344CB8AC3E}">
        <p14:creationId xmlns:p14="http://schemas.microsoft.com/office/powerpoint/2010/main" val="2917421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and child on a cloud&#10;&#10;Description automatically generated">
            <a:extLst>
              <a:ext uri="{FF2B5EF4-FFF2-40B4-BE49-F238E27FC236}">
                <a16:creationId xmlns:a16="http://schemas.microsoft.com/office/drawing/2014/main" id="{169F833D-FB6E-4C51-903D-79C18C44C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40580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C00000"/>
                </a:solidFill>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000" u="sng" dirty="0" err="1">
                <a:solidFill>
                  <a:srgbClr val="C00000"/>
                </a:solidFill>
              </a:rPr>
              <a:t>Đk</a:t>
            </a:r>
            <a:r>
              <a:rPr lang="en-US" sz="3000" u="sng" dirty="0">
                <a:solidFill>
                  <a:srgbClr val="C00000"/>
                </a:solidFill>
              </a:rPr>
              <a:t>:</a:t>
            </a:r>
            <a:r>
              <a:rPr lang="en-US" sz="3000" dirty="0">
                <a:solidFill>
                  <a:srgbClr val="C00000"/>
                </a:solidFill>
              </a:rPr>
              <a:t> </a:t>
            </a:r>
            <a:r>
              <a:rPr lang="vi-VN" sz="3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3000" dirty="0">
              <a:solidFill>
                <a:srgbClr val="002060"/>
              </a:solidFill>
            </a:endParaRPr>
          </a:p>
        </p:txBody>
      </p:sp>
    </p:spTree>
    <p:extLst>
      <p:ext uri="{BB962C8B-B14F-4D97-AF65-F5344CB8AC3E}">
        <p14:creationId xmlns:p14="http://schemas.microsoft.com/office/powerpoint/2010/main" val="239240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003399"/>
                </a:solidFill>
                <a:cs typeface="Times New Roman" pitchFamily="18" charset="0"/>
              </a:rPr>
              <a:t>Tôi tin kính một Thiên Chúa là Cha toàn năng, Đấng tạo thành trời đất, muôn vật hữu hình và vô hình. </a:t>
            </a:r>
            <a:endParaRPr lang="en-US" sz="4950" dirty="0">
              <a:solidFill>
                <a:srgbClr val="003399"/>
              </a:solidFill>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rgbClr val="003399"/>
                </a:solidFill>
                <a:cs typeface="Times New Roman" pitchFamily="18" charset="0"/>
              </a:rPr>
              <a:t>Tôi</a:t>
            </a:r>
            <a:r>
              <a:rPr lang="en-US" sz="4950" dirty="0">
                <a:solidFill>
                  <a:srgbClr val="003399"/>
                </a:solidFill>
                <a:cs typeface="Times New Roman" pitchFamily="18" charset="0"/>
              </a:rPr>
              <a:t> tin </a:t>
            </a:r>
            <a:r>
              <a:rPr lang="en-US" sz="4950" dirty="0" err="1">
                <a:solidFill>
                  <a:srgbClr val="003399"/>
                </a:solidFill>
                <a:cs typeface="Times New Roman" pitchFamily="18" charset="0"/>
              </a:rPr>
              <a:t>kính</a:t>
            </a:r>
            <a:r>
              <a:rPr lang="en-US" sz="4950" dirty="0">
                <a:solidFill>
                  <a:srgbClr val="003399"/>
                </a:solidFill>
                <a:cs typeface="Times New Roman" pitchFamily="18" charset="0"/>
              </a:rPr>
              <a:t> </a:t>
            </a:r>
            <a:r>
              <a:rPr lang="en-US" sz="4950" dirty="0" err="1">
                <a:solidFill>
                  <a:srgbClr val="003399"/>
                </a:solidFill>
                <a:cs typeface="Times New Roman" pitchFamily="18" charset="0"/>
              </a:rPr>
              <a:t>một</a:t>
            </a:r>
            <a:r>
              <a:rPr lang="en-US" sz="4950" dirty="0">
                <a:solidFill>
                  <a:srgbClr val="003399"/>
                </a:solidFill>
                <a:cs typeface="Times New Roman" pitchFamily="18" charset="0"/>
              </a:rPr>
              <a:t> </a:t>
            </a:r>
            <a:r>
              <a:rPr lang="en-US" sz="4950" dirty="0" err="1">
                <a:solidFill>
                  <a:srgbClr val="003399"/>
                </a:solidFill>
                <a:cs typeface="Times New Roman" pitchFamily="18" charset="0"/>
              </a:rPr>
              <a:t>Chúa</a:t>
            </a:r>
            <a:r>
              <a:rPr lang="en-US" sz="4950" dirty="0">
                <a:solidFill>
                  <a:srgbClr val="003399"/>
                </a:solidFill>
                <a:cs typeface="Times New Roman" pitchFamily="18" charset="0"/>
              </a:rPr>
              <a:t> </a:t>
            </a:r>
            <a:r>
              <a:rPr lang="en-US" sz="4950" dirty="0" err="1">
                <a:solidFill>
                  <a:srgbClr val="003399"/>
                </a:solidFill>
                <a:cs typeface="Times New Roman" pitchFamily="18" charset="0"/>
              </a:rPr>
              <a:t>Giêsu</a:t>
            </a:r>
            <a:r>
              <a:rPr lang="en-US" sz="4950" dirty="0">
                <a:solidFill>
                  <a:srgbClr val="003399"/>
                </a:solidFill>
                <a:cs typeface="Times New Roman" pitchFamily="18" charset="0"/>
              </a:rPr>
              <a:t> </a:t>
            </a:r>
            <a:r>
              <a:rPr lang="en-US" sz="4950" dirty="0" err="1">
                <a:solidFill>
                  <a:srgbClr val="003399"/>
                </a:solidFill>
                <a:cs typeface="Times New Roman" pitchFamily="18" charset="0"/>
              </a:rPr>
              <a:t>Kitô</a:t>
            </a:r>
            <a:r>
              <a:rPr lang="en-US" sz="4950" dirty="0">
                <a:solidFill>
                  <a:srgbClr val="003399"/>
                </a:solidFill>
                <a:cs typeface="Times New Roman" pitchFamily="18" charset="0"/>
              </a:rPr>
              <a:t>, Con </a:t>
            </a:r>
            <a:r>
              <a:rPr lang="en-US" sz="4950" dirty="0" err="1">
                <a:solidFill>
                  <a:srgbClr val="003399"/>
                </a:solidFill>
                <a:cs typeface="Times New Roman" pitchFamily="18" charset="0"/>
              </a:rPr>
              <a:t>Một</a:t>
            </a:r>
            <a:r>
              <a:rPr lang="en-US" sz="4950" dirty="0">
                <a:solidFill>
                  <a:srgbClr val="003399"/>
                </a:solidFill>
                <a:cs typeface="Times New Roman" pitchFamily="18" charset="0"/>
              </a:rPr>
              <a:t> </a:t>
            </a:r>
            <a:r>
              <a:rPr lang="en-US" sz="4950" dirty="0" err="1">
                <a:solidFill>
                  <a:srgbClr val="003399"/>
                </a:solidFill>
                <a:cs typeface="Times New Roman" pitchFamily="18" charset="0"/>
              </a:rPr>
              <a:t>Thiên</a:t>
            </a:r>
            <a:r>
              <a:rPr lang="en-US" sz="4950" dirty="0">
                <a:solidFill>
                  <a:srgbClr val="003399"/>
                </a:solidFill>
                <a:cs typeface="Times New Roman" pitchFamily="18" charset="0"/>
              </a:rPr>
              <a:t> </a:t>
            </a:r>
            <a:r>
              <a:rPr lang="en-US" sz="4950" dirty="0" err="1">
                <a:solidFill>
                  <a:srgbClr val="003399"/>
                </a:solidFill>
                <a:cs typeface="Times New Roman" pitchFamily="18" charset="0"/>
              </a:rPr>
              <a:t>Chúa</a:t>
            </a:r>
            <a:r>
              <a:rPr lang="en-US" sz="4950" dirty="0">
                <a:solidFill>
                  <a:srgbClr val="003399"/>
                </a:solidFill>
                <a:cs typeface="Times New Roman" pitchFamily="18" charset="0"/>
              </a:rPr>
              <a:t>, </a:t>
            </a:r>
            <a:r>
              <a:rPr lang="vi-VN" sz="4950" dirty="0">
                <a:solidFill>
                  <a:srgbClr val="003399"/>
                </a:solidFill>
                <a:cs typeface="Times New Roman" pitchFamily="18" charset="0"/>
              </a:rPr>
              <a:t>Sinh bởi Đức Chúa Cha từ trước muôn đời. </a:t>
            </a:r>
            <a:endParaRPr lang="en-US" sz="4950" dirty="0">
              <a:solidFill>
                <a:srgbClr val="003399"/>
              </a:solidFill>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003399"/>
                </a:solidFill>
                <a:cs typeface="Times New Roman" pitchFamily="18" charset="0"/>
              </a:rPr>
              <a:t>Người là Thiên Chúa bởi Thiên Chúa, Ánh Sáng bởi Ánh Sáng,</a:t>
            </a:r>
            <a:r>
              <a:rPr lang="en-US" sz="4950" dirty="0">
                <a:solidFill>
                  <a:srgbClr val="003399"/>
                </a:solidFill>
                <a:cs typeface="Times New Roman" pitchFamily="18" charset="0"/>
              </a:rPr>
              <a:t> </a:t>
            </a:r>
            <a:r>
              <a:rPr lang="en-US" sz="4950" dirty="0" err="1">
                <a:solidFill>
                  <a:srgbClr val="003399"/>
                </a:solidFill>
                <a:cs typeface="Times New Roman" pitchFamily="18" charset="0"/>
              </a:rPr>
              <a:t>Thiên</a:t>
            </a:r>
            <a:r>
              <a:rPr lang="en-US" sz="4950" dirty="0">
                <a:solidFill>
                  <a:srgbClr val="003399"/>
                </a:solidFill>
                <a:cs typeface="Times New Roman" pitchFamily="18" charset="0"/>
              </a:rPr>
              <a:t> </a:t>
            </a:r>
            <a:r>
              <a:rPr lang="en-US" sz="4950" dirty="0" err="1">
                <a:solidFill>
                  <a:srgbClr val="003399"/>
                </a:solidFill>
                <a:cs typeface="Times New Roman" pitchFamily="18" charset="0"/>
              </a:rPr>
              <a:t>Chúa</a:t>
            </a:r>
            <a:r>
              <a:rPr lang="en-US" sz="4950" dirty="0">
                <a:solidFill>
                  <a:srgbClr val="003399"/>
                </a:solidFill>
                <a:cs typeface="Times New Roman" pitchFamily="18" charset="0"/>
              </a:rPr>
              <a:t> </a:t>
            </a:r>
            <a:r>
              <a:rPr lang="en-US" sz="4950" dirty="0" err="1">
                <a:solidFill>
                  <a:srgbClr val="003399"/>
                </a:solidFill>
                <a:cs typeface="Times New Roman" pitchFamily="18" charset="0"/>
              </a:rPr>
              <a:t>thật</a:t>
            </a:r>
            <a:r>
              <a:rPr lang="en-US" sz="4950" dirty="0">
                <a:solidFill>
                  <a:srgbClr val="003399"/>
                </a:solidFill>
                <a:cs typeface="Times New Roman" pitchFamily="18" charset="0"/>
              </a:rPr>
              <a:t> </a:t>
            </a:r>
            <a:r>
              <a:rPr lang="en-US" sz="4950" dirty="0" err="1">
                <a:solidFill>
                  <a:srgbClr val="003399"/>
                </a:solidFill>
                <a:cs typeface="Times New Roman" pitchFamily="18" charset="0"/>
              </a:rPr>
              <a:t>bởi</a:t>
            </a:r>
            <a:r>
              <a:rPr lang="en-US" sz="4950" dirty="0">
                <a:solidFill>
                  <a:srgbClr val="003399"/>
                </a:solidFill>
                <a:cs typeface="Times New Roman" pitchFamily="18" charset="0"/>
              </a:rPr>
              <a:t> </a:t>
            </a:r>
            <a:r>
              <a:rPr lang="en-US" sz="4950" dirty="0" err="1">
                <a:solidFill>
                  <a:srgbClr val="003399"/>
                </a:solidFill>
                <a:cs typeface="Times New Roman" pitchFamily="18" charset="0"/>
              </a:rPr>
              <a:t>Thiên</a:t>
            </a:r>
            <a:r>
              <a:rPr lang="en-US" sz="4950" dirty="0">
                <a:solidFill>
                  <a:srgbClr val="003399"/>
                </a:solidFill>
                <a:cs typeface="Times New Roman" pitchFamily="18" charset="0"/>
              </a:rPr>
              <a:t> </a:t>
            </a:r>
            <a:r>
              <a:rPr lang="en-US" sz="4950" dirty="0" err="1">
                <a:solidFill>
                  <a:srgbClr val="003399"/>
                </a:solidFill>
                <a:cs typeface="Times New Roman" pitchFamily="18" charset="0"/>
              </a:rPr>
              <a:t>Chúa</a:t>
            </a:r>
            <a:r>
              <a:rPr lang="en-US" sz="4950" dirty="0">
                <a:solidFill>
                  <a:srgbClr val="003399"/>
                </a:solidFill>
                <a:cs typeface="Times New Roman" pitchFamily="18" charset="0"/>
              </a:rPr>
              <a:t> </a:t>
            </a:r>
            <a:r>
              <a:rPr lang="en-US" sz="4950" dirty="0" err="1">
                <a:solidFill>
                  <a:srgbClr val="003399"/>
                </a:solidFill>
                <a:cs typeface="Times New Roman" pitchFamily="18" charset="0"/>
              </a:rPr>
              <a:t>thật</a:t>
            </a:r>
            <a:r>
              <a:rPr lang="en-US" sz="4950" dirty="0">
                <a:solidFill>
                  <a:srgbClr val="003399"/>
                </a:solidFill>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rgbClr val="003399"/>
                </a:solidFill>
              </a:rPr>
              <a:t>được sinh ra mà không phải được tạo thành, đồng bản thể với Đức Chúa Cha: nhờ Người mà muôn vật được tạo thành. </a:t>
            </a:r>
            <a:endParaRPr lang="en-US" sz="4500" dirty="0">
              <a:solidFill>
                <a:srgbClr val="003399"/>
              </a:solidFill>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rgbClr val="003399"/>
                </a:solidFill>
              </a:rPr>
              <a:t>Vì loài người chúng ta và để cứu độ chúng ta,</a:t>
            </a:r>
            <a:r>
              <a:rPr lang="en-US" sz="5400" dirty="0">
                <a:solidFill>
                  <a:srgbClr val="003399"/>
                </a:solidFill>
              </a:rPr>
              <a:t> </a:t>
            </a:r>
            <a:r>
              <a:rPr lang="vi-VN" sz="5400" dirty="0">
                <a:solidFill>
                  <a:srgbClr val="003399"/>
                </a:solidFill>
                <a:cs typeface="Times New Roman" pitchFamily="18" charset="0"/>
              </a:rPr>
              <a:t>Người đã từ trời xuống thế. </a:t>
            </a:r>
            <a:endParaRPr lang="en-US" sz="5400" dirty="0">
              <a:solidFill>
                <a:srgbClr val="003399"/>
              </a:solidFill>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C00000"/>
                </a:solidFill>
                <a:cs typeface="Times New Roman" pitchFamily="18" charset="0"/>
              </a:rPr>
              <a:t>Bởi phép Đức Chúa Thánh Thần, Người đã nhập thể trong lòng Trinh Nữ Maria, và đã làm người.</a:t>
            </a:r>
            <a:endParaRPr lang="en-US" sz="4950" dirty="0">
              <a:solidFill>
                <a:srgbClr val="C00000"/>
              </a:solidFill>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rgbClr val="003399"/>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rgbClr val="003399"/>
              </a:solidFill>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rgbClr val="003399"/>
                </a:solidFill>
              </a:rPr>
              <a:t>Người lên trời, ngự bên hữu Đức Chúa Cha, và Người sẽ lại đến trong vinh quang để phán xét kẻ sống và kẻ chết, Nước Người sẽ không bao giờ cùng.</a:t>
            </a:r>
            <a:endParaRPr lang="en-US" sz="3975" dirty="0">
              <a:solidFill>
                <a:srgbClr val="003399"/>
              </a:solidFill>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rgbClr val="003399"/>
                </a:solidFill>
                <a:cs typeface="Times New Roman" pitchFamily="18" charset="0"/>
              </a:rPr>
              <a:t>Tôi tin kính Đức Chúa Thánh Thần là Thiên Chúa và là Đấng ban sự sống, Người bởi Đức Chúa Cha và Đức Chúa Con mà ra,</a:t>
            </a:r>
            <a:endParaRPr lang="en-US" sz="4500" dirty="0">
              <a:solidFill>
                <a:srgbClr val="003399"/>
              </a:solidFill>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rgbClr val="003399"/>
                </a:solidFill>
              </a:rPr>
              <a:t>Người được phụng thờ và tôn vinh cùng với Đức Chúa Cha và Đức Chúa Con: Người đã dùng các tiên tri mà phán dạy. </a:t>
            </a:r>
            <a:endParaRPr lang="en-US" sz="4500" dirty="0">
              <a:solidFill>
                <a:srgbClr val="003399"/>
              </a:solidFill>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u="sng" dirty="0">
                <a:solidFill>
                  <a:srgbClr val="C00000"/>
                </a:solidFill>
              </a:rPr>
              <a:t>Tk1</a:t>
            </a:r>
            <a:r>
              <a:rPr lang="en-US" b="0" u="sng" dirty="0">
                <a:solidFill>
                  <a:srgbClr val="C00000"/>
                </a:solidFill>
                <a:effectLst/>
              </a:rPr>
              <a:t>:</a:t>
            </a:r>
            <a:r>
              <a:rPr lang="en-US" b="0" dirty="0">
                <a:solidFill>
                  <a:srgbClr val="003366"/>
                </a:solidFill>
                <a:effectLst/>
              </a:rPr>
              <a:t> </a:t>
            </a:r>
            <a:r>
              <a:rPr lang="vi-VN" dirty="0">
                <a:solidFill>
                  <a:srgbClr val="002060"/>
                </a:solidFill>
              </a:rPr>
              <a:t>Thiên Chúa yêu thương đưa Mẹ về trời cung đàn hát chơi vơi. Một nụ hồng nở thắm trên môi Người. Ngàn mặt trời rực sáng bên chân Người. Mây trời quỳ dâng câu kính mến. Huy hoàng tòa Chúa Ba Ngôi.</a:t>
            </a:r>
            <a:endParaRPr lang="en-US" b="0" dirty="0">
              <a:solidFill>
                <a:srgbClr val="002060"/>
              </a:solidFill>
              <a:effectLst/>
            </a:endParaRPr>
          </a:p>
        </p:txBody>
      </p:sp>
    </p:spTree>
    <p:extLst>
      <p:ext uri="{BB962C8B-B14F-4D97-AF65-F5344CB8AC3E}">
        <p14:creationId xmlns:p14="http://schemas.microsoft.com/office/powerpoint/2010/main" val="3550683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rgbClr val="003399"/>
                </a:solidFill>
              </a:rPr>
              <a:t>Tôi tin Hội Thánh duy nhất thánh thiện công giáo và tông truyền.</a:t>
            </a:r>
            <a:endParaRPr lang="en-US" sz="6000" dirty="0">
              <a:solidFill>
                <a:srgbClr val="003399"/>
              </a:solidFill>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003399"/>
                </a:solidFill>
                <a:cs typeface="Times New Roman" pitchFamily="18" charset="0"/>
              </a:rPr>
              <a:t>Tôi tuyên xưng có một Phép Rửa để tha tội. Tôi trông đợi kẻ chết sống lại và sự</a:t>
            </a:r>
            <a:r>
              <a:rPr lang="en-US" sz="4950" dirty="0">
                <a:solidFill>
                  <a:srgbClr val="003399"/>
                </a:solidFill>
                <a:cs typeface="Times New Roman" pitchFamily="18" charset="0"/>
              </a:rPr>
              <a:t> </a:t>
            </a:r>
            <a:r>
              <a:rPr lang="vi-VN" sz="4950" dirty="0">
                <a:solidFill>
                  <a:srgbClr val="003399"/>
                </a:solidFill>
                <a:cs typeface="Times New Roman" pitchFamily="18" charset="0"/>
              </a:rPr>
              <a:t>sống đời sau. </a:t>
            </a:r>
            <a:r>
              <a:rPr lang="vi-VN" sz="4950" dirty="0">
                <a:solidFill>
                  <a:srgbClr val="C00000"/>
                </a:solidFill>
                <a:cs typeface="Times New Roman" pitchFamily="18" charset="0"/>
              </a:rPr>
              <a:t>Amen.</a:t>
            </a:r>
            <a:endParaRPr lang="en-US" sz="4950" dirty="0">
              <a:solidFill>
                <a:srgbClr val="C00000"/>
              </a:solidFill>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ross and a bible&#10;&#10;Description automatically generated">
            <a:extLst>
              <a:ext uri="{FF2B5EF4-FFF2-40B4-BE49-F238E27FC236}">
                <a16:creationId xmlns:a16="http://schemas.microsoft.com/office/drawing/2014/main" id="{150D5B90-D4CC-4887-B4D4-638B64A5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3" name="TextBox 2">
            <a:extLst>
              <a:ext uri="{FF2B5EF4-FFF2-40B4-BE49-F238E27FC236}">
                <a16:creationId xmlns:a16="http://schemas.microsoft.com/office/drawing/2014/main" id="{847B397C-9642-4178-9B50-6138C8F98BF3}"/>
              </a:ext>
            </a:extLst>
          </p:cNvPr>
          <p:cNvSpPr txBox="1"/>
          <p:nvPr/>
        </p:nvSpPr>
        <p:spPr>
          <a:xfrm>
            <a:off x="3371850" y="2745581"/>
            <a:ext cx="3257550" cy="784830"/>
          </a:xfrm>
          <a:prstGeom prst="rect">
            <a:avLst/>
          </a:prstGeom>
          <a:noFill/>
        </p:spPr>
        <p:txBody>
          <a:bodyPr wrap="square" rtlCol="0">
            <a:spAutoFit/>
          </a:bodyPr>
          <a:lstStyle/>
          <a:p>
            <a:pPr algn="ctr"/>
            <a:r>
              <a:rPr lang="en-US" sz="2400" dirty="0" err="1">
                <a:solidFill>
                  <a:srgbClr val="FF0000"/>
                </a:solidFill>
              </a:rPr>
              <a:t>Giai</a:t>
            </a:r>
            <a:r>
              <a:rPr lang="en-US" sz="2400" dirty="0">
                <a:solidFill>
                  <a:srgbClr val="FF0000"/>
                </a:solidFill>
              </a:rPr>
              <a:t> </a:t>
            </a:r>
            <a:r>
              <a:rPr lang="en-US" sz="2400" dirty="0" err="1">
                <a:solidFill>
                  <a:srgbClr val="FF0000"/>
                </a:solidFill>
              </a:rPr>
              <a:t>Khúc</a:t>
            </a:r>
            <a:r>
              <a:rPr lang="en-US" sz="2400" dirty="0">
                <a:solidFill>
                  <a:srgbClr val="FF0000"/>
                </a:solidFill>
              </a:rPr>
              <a:t> </a:t>
            </a:r>
            <a:r>
              <a:rPr lang="en-US" sz="2400" dirty="0" err="1">
                <a:solidFill>
                  <a:srgbClr val="FF0000"/>
                </a:solidFill>
              </a:rPr>
              <a:t>Dâng</a:t>
            </a:r>
            <a:r>
              <a:rPr lang="en-US" sz="2400" dirty="0">
                <a:solidFill>
                  <a:srgbClr val="FF0000"/>
                </a:solidFill>
              </a:rPr>
              <a:t> </a:t>
            </a:r>
            <a:r>
              <a:rPr lang="en-US" sz="2400" dirty="0" err="1">
                <a:solidFill>
                  <a:srgbClr val="FF0000"/>
                </a:solidFill>
              </a:rPr>
              <a:t>Tiến</a:t>
            </a:r>
            <a:r>
              <a:rPr lang="en-US" sz="2400" dirty="0">
                <a:solidFill>
                  <a:srgbClr val="FF0000"/>
                </a:solidFill>
              </a:rPr>
              <a:t> 2</a:t>
            </a:r>
          </a:p>
          <a:p>
            <a:pPr algn="ctr"/>
            <a:r>
              <a:rPr lang="en-US" sz="2100" dirty="0" err="1">
                <a:solidFill>
                  <a:srgbClr val="FF0000"/>
                </a:solidFill>
              </a:rPr>
              <a:t>Giang</a:t>
            </a:r>
            <a:r>
              <a:rPr lang="en-US" sz="2100" dirty="0">
                <a:solidFill>
                  <a:srgbClr val="FF0000"/>
                </a:solidFill>
              </a:rPr>
              <a:t> </a:t>
            </a:r>
            <a:r>
              <a:rPr lang="en-US" sz="2100" dirty="0" err="1">
                <a:solidFill>
                  <a:srgbClr val="FF0000"/>
                </a:solidFill>
              </a:rPr>
              <a:t>Tâm</a:t>
            </a:r>
            <a:endParaRPr lang="en-US" sz="2100" dirty="0">
              <a:solidFill>
                <a:srgbClr val="FF0000"/>
              </a:solidFill>
            </a:endParaRPr>
          </a:p>
        </p:txBody>
      </p:sp>
      <p:pic>
        <p:nvPicPr>
          <p:cNvPr id="4" name="Picture 3">
            <a:extLst>
              <a:ext uri="{FF2B5EF4-FFF2-40B4-BE49-F238E27FC236}">
                <a16:creationId xmlns:a16="http://schemas.microsoft.com/office/drawing/2014/main" id="{166C3212-90CA-83E9-D648-1C2634486B16}"/>
              </a:ext>
            </a:extLst>
          </p:cNvPr>
          <p:cNvPicPr>
            <a:picLocks noChangeAspect="1"/>
          </p:cNvPicPr>
          <p:nvPr/>
        </p:nvPicPr>
        <p:blipFill>
          <a:blip r:embed="rId4"/>
          <a:stretch>
            <a:fillRect/>
          </a:stretch>
        </p:blipFill>
        <p:spPr>
          <a:xfrm>
            <a:off x="3642623" y="3497726"/>
            <a:ext cx="2716004" cy="649280"/>
          </a:xfrm>
          <a:prstGeom prst="rect">
            <a:avLst/>
          </a:prstGeom>
        </p:spPr>
      </p:pic>
    </p:spTree>
    <p:extLst>
      <p:ext uri="{BB962C8B-B14F-4D97-AF65-F5344CB8AC3E}">
        <p14:creationId xmlns:p14="http://schemas.microsoft.com/office/powerpoint/2010/main" val="1831958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u="sng" dirty="0">
                <a:solidFill>
                  <a:srgbClr val="FF0000"/>
                </a:solidFill>
              </a:rPr>
              <a:t>T</a:t>
            </a:r>
            <a:r>
              <a:rPr lang="en-US" u="sng" dirty="0">
                <a:solidFill>
                  <a:srgbClr val="FF0000"/>
                </a:solidFill>
                <a:effectLst/>
              </a:rPr>
              <a:t>k1:</a:t>
            </a:r>
            <a:r>
              <a:rPr lang="en-US" dirty="0">
                <a:solidFill>
                  <a:srgbClr val="FF0000"/>
                </a:solidFill>
                <a:effectLst/>
              </a:rPr>
              <a:t> </a:t>
            </a:r>
            <a:r>
              <a:rPr lang="vi-VN" dirty="0">
                <a:solidFill>
                  <a:srgbClr val="002060"/>
                </a:solidFill>
              </a:rPr>
              <a:t>Nguyện dâng Chúa này bánh</a:t>
            </a:r>
            <a:r>
              <a:rPr lang="en-US" dirty="0">
                <a:solidFill>
                  <a:srgbClr val="002060"/>
                </a:solidFill>
              </a:rPr>
              <a:t> </a:t>
            </a:r>
            <a:r>
              <a:rPr lang="vi-VN" dirty="0">
                <a:solidFill>
                  <a:srgbClr val="002060"/>
                </a:solidFill>
              </a:rPr>
              <a:t>thơm</a:t>
            </a:r>
            <a:r>
              <a:rPr lang="en-US" dirty="0">
                <a:solidFill>
                  <a:srgbClr val="002060"/>
                </a:solidFill>
              </a:rPr>
              <a:t> </a:t>
            </a:r>
            <a:r>
              <a:rPr lang="vi-VN" dirty="0">
                <a:solidFill>
                  <a:srgbClr val="002060"/>
                </a:solidFill>
              </a:rPr>
              <a:t>từ lúa ngon</a:t>
            </a:r>
            <a:r>
              <a:rPr lang="en-US" dirty="0">
                <a:solidFill>
                  <a:srgbClr val="002060"/>
                </a:solidFill>
              </a:rPr>
              <a:t>, </a:t>
            </a:r>
            <a:r>
              <a:rPr lang="vi-VN" dirty="0">
                <a:solidFill>
                  <a:srgbClr val="002060"/>
                </a:solidFill>
              </a:rPr>
              <a:t>nguyện dâng Chúa</a:t>
            </a:r>
            <a:r>
              <a:rPr lang="en-US" dirty="0">
                <a:solidFill>
                  <a:srgbClr val="002060"/>
                </a:solidFill>
              </a:rPr>
              <a:t> </a:t>
            </a:r>
            <a:r>
              <a:rPr lang="vi-VN" dirty="0">
                <a:solidFill>
                  <a:srgbClr val="002060"/>
                </a:solidFill>
              </a:rPr>
              <a:t>này chén nho</a:t>
            </a:r>
            <a:r>
              <a:rPr lang="en-US" dirty="0">
                <a:solidFill>
                  <a:srgbClr val="002060"/>
                </a:solidFill>
              </a:rPr>
              <a:t> </a:t>
            </a:r>
            <a:r>
              <a:rPr lang="vi-VN" dirty="0">
                <a:solidFill>
                  <a:srgbClr val="002060"/>
                </a:solidFill>
              </a:rPr>
              <a:t>nồng ước</a:t>
            </a:r>
            <a:r>
              <a:rPr lang="en-US" dirty="0">
                <a:solidFill>
                  <a:srgbClr val="002060"/>
                </a:solidFill>
              </a:rPr>
              <a:t> </a:t>
            </a:r>
            <a:r>
              <a:rPr lang="en-US" dirty="0" err="1">
                <a:solidFill>
                  <a:srgbClr val="002060"/>
                </a:solidFill>
              </a:rPr>
              <a:t>mong</a:t>
            </a:r>
            <a:r>
              <a:rPr lang="en-US" dirty="0">
                <a:solidFill>
                  <a:srgbClr val="002060"/>
                </a:solidFill>
              </a:rPr>
              <a:t>. N</a:t>
            </a:r>
            <a:r>
              <a:rPr lang="vi-VN" dirty="0">
                <a:solidFill>
                  <a:srgbClr val="002060"/>
                </a:solidFill>
              </a:rPr>
              <a:t>guyện dâng lên  Chúa</a:t>
            </a:r>
            <a:r>
              <a:rPr lang="en-US" dirty="0">
                <a:solidFill>
                  <a:srgbClr val="002060"/>
                </a:solidFill>
              </a:rPr>
              <a:t> </a:t>
            </a:r>
            <a:r>
              <a:rPr lang="vi-VN" dirty="0">
                <a:solidFill>
                  <a:srgbClr val="002060"/>
                </a:solidFill>
              </a:rPr>
              <a:t>trái tim con bao nồng</a:t>
            </a:r>
            <a:r>
              <a:rPr lang="en-US" dirty="0">
                <a:solidFill>
                  <a:srgbClr val="002060"/>
                </a:solidFill>
              </a:rPr>
              <a:t> </a:t>
            </a:r>
            <a:r>
              <a:rPr lang="vi-VN" dirty="0">
                <a:solidFill>
                  <a:srgbClr val="002060"/>
                </a:solidFill>
              </a:rPr>
              <a:t>say khát vọng</a:t>
            </a:r>
            <a:r>
              <a:rPr lang="en-US" dirty="0">
                <a:solidFill>
                  <a:srgbClr val="002060"/>
                </a:solidFill>
              </a:rPr>
              <a:t> </a:t>
            </a:r>
            <a:r>
              <a:rPr lang="vi-VN" dirty="0">
                <a:solidFill>
                  <a:srgbClr val="002060"/>
                </a:solidFill>
              </a:rPr>
              <a:t>chứa chan bao mầm sống</a:t>
            </a:r>
            <a:r>
              <a:rPr lang="en-US" dirty="0">
                <a:solidFill>
                  <a:srgbClr val="002060"/>
                </a:solidFill>
              </a:rPr>
              <a:t>.</a:t>
            </a:r>
            <a:endParaRPr lang="en-US" dirty="0">
              <a:solidFill>
                <a:srgbClr val="002060"/>
              </a:solidFill>
              <a:effectLst/>
            </a:endParaRPr>
          </a:p>
        </p:txBody>
      </p:sp>
    </p:spTree>
    <p:extLst>
      <p:ext uri="{BB962C8B-B14F-4D97-AF65-F5344CB8AC3E}">
        <p14:creationId xmlns:p14="http://schemas.microsoft.com/office/powerpoint/2010/main" val="3893393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a:solidFill>
                  <a:srgbClr val="C00000"/>
                </a:solidFill>
              </a:rPr>
              <a:t>***:</a:t>
            </a:r>
            <a:r>
              <a:rPr lang="en-US" sz="3750" dirty="0">
                <a:solidFill>
                  <a:srgbClr val="003366"/>
                </a:solidFill>
              </a:rPr>
              <a:t> </a:t>
            </a:r>
            <a:r>
              <a:rPr lang="vi-VN" sz="3750" dirty="0">
                <a:solidFill>
                  <a:srgbClr val="002060"/>
                </a:solidFill>
              </a:rPr>
              <a:t>Nguyện dâng Chúa ngọn nến xinh rực sáng vui</a:t>
            </a:r>
            <a:r>
              <a:rPr lang="en-US" sz="3750" dirty="0">
                <a:solidFill>
                  <a:srgbClr val="002060"/>
                </a:solidFill>
              </a:rPr>
              <a:t>, </a:t>
            </a:r>
            <a:r>
              <a:rPr lang="vi-VN" sz="3750" dirty="0">
                <a:solidFill>
                  <a:srgbClr val="002060"/>
                </a:solidFill>
              </a:rPr>
              <a:t>nguyện dâng Chúa này cánh hoa đẹp thắm tươi</a:t>
            </a:r>
            <a:r>
              <a:rPr lang="en-US" sz="3750" dirty="0">
                <a:solidFill>
                  <a:srgbClr val="002060"/>
                </a:solidFill>
              </a:rPr>
              <a:t>. N</a:t>
            </a:r>
            <a:r>
              <a:rPr lang="vi-VN" sz="3750" dirty="0">
                <a:solidFill>
                  <a:srgbClr val="002060"/>
                </a:solidFill>
              </a:rPr>
              <a:t>guyện dâng lên Chúa ước mơ sáng trong hồn nhiên ấu thơ</a:t>
            </a:r>
            <a:r>
              <a:rPr lang="en-US" sz="3750" dirty="0">
                <a:solidFill>
                  <a:srgbClr val="002060"/>
                </a:solidFill>
              </a:rPr>
              <a:t> </a:t>
            </a:r>
            <a:r>
              <a:rPr lang="vi-VN" sz="3750" dirty="0">
                <a:solidFill>
                  <a:srgbClr val="002060"/>
                </a:solidFill>
              </a:rPr>
              <a:t>lòng con dâng lên Chúa. </a:t>
            </a:r>
            <a:endParaRPr lang="en-US" sz="3750" dirty="0">
              <a:solidFill>
                <a:srgbClr val="002060"/>
              </a:solidFill>
            </a:endParaRPr>
          </a:p>
        </p:txBody>
      </p:sp>
    </p:spTree>
    <p:extLst>
      <p:ext uri="{BB962C8B-B14F-4D97-AF65-F5344CB8AC3E}">
        <p14:creationId xmlns:p14="http://schemas.microsoft.com/office/powerpoint/2010/main" val="2709237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3750" u="sng" dirty="0" err="1">
                <a:solidFill>
                  <a:srgbClr val="C00000"/>
                </a:solidFill>
              </a:rPr>
              <a:t>Đk</a:t>
            </a:r>
            <a:r>
              <a:rPr lang="en-US" sz="3750" u="sng" dirty="0">
                <a:solidFill>
                  <a:srgbClr val="C00000"/>
                </a:solidFill>
              </a:rPr>
              <a:t>:</a:t>
            </a:r>
            <a:r>
              <a:rPr lang="en-US" sz="3750" dirty="0">
                <a:solidFill>
                  <a:srgbClr val="003366"/>
                </a:solidFill>
              </a:rPr>
              <a:t> </a:t>
            </a:r>
            <a:r>
              <a:rPr lang="en-US" sz="3750" dirty="0" err="1">
                <a:solidFill>
                  <a:srgbClr val="002060"/>
                </a:solidFill>
              </a:rPr>
              <a:t>Nguyện</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khúc</a:t>
            </a:r>
            <a:r>
              <a:rPr lang="en-US" sz="3750" dirty="0">
                <a:solidFill>
                  <a:srgbClr val="002060"/>
                </a:solidFill>
              </a:rPr>
              <a:t> </a:t>
            </a:r>
            <a:r>
              <a:rPr lang="en-US" sz="3750" dirty="0" err="1">
                <a:solidFill>
                  <a:srgbClr val="002060"/>
                </a:solidFill>
              </a:rPr>
              <a:t>hát</a:t>
            </a:r>
            <a:r>
              <a:rPr lang="en-US" sz="3750" dirty="0">
                <a:solidFill>
                  <a:srgbClr val="002060"/>
                </a:solidFill>
              </a:rPr>
              <a:t> </a:t>
            </a:r>
            <a:r>
              <a:rPr lang="en-US" sz="3750" dirty="0" err="1">
                <a:solidFill>
                  <a:srgbClr val="002060"/>
                </a:solidFill>
              </a:rPr>
              <a:t>mến</a:t>
            </a:r>
            <a:r>
              <a:rPr lang="en-US" sz="3750" dirty="0">
                <a:solidFill>
                  <a:srgbClr val="002060"/>
                </a:solidFill>
              </a:rPr>
              <a:t> tin,  </a:t>
            </a:r>
            <a:r>
              <a:rPr lang="en-US" sz="3750" dirty="0" err="1">
                <a:solidFill>
                  <a:srgbClr val="002060"/>
                </a:solidFill>
              </a:rPr>
              <a:t>dâng</a:t>
            </a:r>
            <a:r>
              <a:rPr lang="en-US" sz="3750" dirty="0">
                <a:solidFill>
                  <a:srgbClr val="002060"/>
                </a:solidFill>
              </a:rPr>
              <a:t> </a:t>
            </a:r>
            <a:r>
              <a:rPr lang="en-US" sz="3750" dirty="0" err="1">
                <a:solidFill>
                  <a:srgbClr val="002060"/>
                </a:solidFill>
              </a:rPr>
              <a:t>lên</a:t>
            </a:r>
            <a:r>
              <a:rPr lang="en-US" sz="3750" dirty="0">
                <a:solidFill>
                  <a:srgbClr val="002060"/>
                </a:solidFill>
              </a:rPr>
              <a:t> bao </a:t>
            </a:r>
            <a:r>
              <a:rPr lang="en-US" sz="3750" dirty="0" err="1">
                <a:solidFill>
                  <a:srgbClr val="002060"/>
                </a:solidFill>
              </a:rPr>
              <a:t>tâm</a:t>
            </a:r>
            <a:r>
              <a:rPr lang="en-US" sz="3750" dirty="0">
                <a:solidFill>
                  <a:srgbClr val="002060"/>
                </a:solidFill>
              </a:rPr>
              <a:t> </a:t>
            </a:r>
            <a:r>
              <a:rPr lang="en-US" sz="3750" dirty="0" err="1">
                <a:solidFill>
                  <a:srgbClr val="002060"/>
                </a:solidFill>
              </a:rPr>
              <a:t>tình</a:t>
            </a:r>
            <a:r>
              <a:rPr lang="en-US" sz="3750" dirty="0">
                <a:solidFill>
                  <a:srgbClr val="002060"/>
                </a:solidFill>
              </a:rPr>
              <a:t>. </a:t>
            </a:r>
            <a:r>
              <a:rPr lang="en-US" sz="3750" dirty="0" err="1">
                <a:solidFill>
                  <a:srgbClr val="002060"/>
                </a:solidFill>
              </a:rPr>
              <a:t>Nguyện</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nhân</a:t>
            </a:r>
            <a:r>
              <a:rPr lang="en-US" sz="3750" dirty="0">
                <a:solidFill>
                  <a:srgbClr val="002060"/>
                </a:solidFill>
              </a:rPr>
              <a:t> </a:t>
            </a:r>
            <a:r>
              <a:rPr lang="en-US" sz="3750" dirty="0" err="1">
                <a:solidFill>
                  <a:srgbClr val="002060"/>
                </a:solidFill>
              </a:rPr>
              <a:t>hiền</a:t>
            </a:r>
            <a:r>
              <a:rPr lang="en-US" sz="3750" dirty="0">
                <a:solidFill>
                  <a:srgbClr val="002060"/>
                </a:solidFill>
              </a:rPr>
              <a:t> </a:t>
            </a:r>
            <a:r>
              <a:rPr lang="en-US" sz="3750" dirty="0" err="1">
                <a:solidFill>
                  <a:srgbClr val="002060"/>
                </a:solidFill>
              </a:rPr>
              <a:t>đây</a:t>
            </a:r>
            <a:r>
              <a:rPr lang="en-US" sz="3750" dirty="0">
                <a:solidFill>
                  <a:srgbClr val="002060"/>
                </a:solidFill>
              </a:rPr>
              <a:t> </a:t>
            </a:r>
            <a:r>
              <a:rPr lang="en-US" sz="3750" dirty="0" err="1">
                <a:solidFill>
                  <a:srgbClr val="002060"/>
                </a:solidFill>
              </a:rPr>
              <a:t>của</a:t>
            </a:r>
            <a:r>
              <a:rPr lang="en-US" sz="3750" dirty="0">
                <a:solidFill>
                  <a:srgbClr val="002060"/>
                </a:solidFill>
              </a:rPr>
              <a:t> </a:t>
            </a:r>
            <a:r>
              <a:rPr lang="en-US" sz="3750" dirty="0" err="1">
                <a:solidFill>
                  <a:srgbClr val="002060"/>
                </a:solidFill>
              </a:rPr>
              <a:t>lễ</a:t>
            </a:r>
            <a:r>
              <a:rPr lang="en-US" sz="3750" dirty="0">
                <a:solidFill>
                  <a:srgbClr val="002060"/>
                </a:solidFill>
              </a:rPr>
              <a:t> con </a:t>
            </a:r>
            <a:r>
              <a:rPr lang="en-US" sz="3750" dirty="0" err="1">
                <a:solidFill>
                  <a:srgbClr val="002060"/>
                </a:solidFill>
              </a:rPr>
              <a:t>dâng</a:t>
            </a:r>
            <a:r>
              <a:rPr lang="en-US" sz="3750" dirty="0">
                <a:solidFill>
                  <a:srgbClr val="002060"/>
                </a:solidFill>
              </a:rPr>
              <a:t>.</a:t>
            </a:r>
            <a:br>
              <a:rPr lang="en-US" sz="3750" dirty="0">
                <a:solidFill>
                  <a:srgbClr val="002060"/>
                </a:solidFill>
              </a:rPr>
            </a:br>
            <a:r>
              <a:rPr lang="en-US" sz="3750" dirty="0" err="1">
                <a:solidFill>
                  <a:srgbClr val="002060"/>
                </a:solidFill>
              </a:rPr>
              <a:t>Nguyện</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nhân</a:t>
            </a:r>
            <a:r>
              <a:rPr lang="en-US" sz="3750" dirty="0">
                <a:solidFill>
                  <a:srgbClr val="002060"/>
                </a:solidFill>
              </a:rPr>
              <a:t> </a:t>
            </a:r>
            <a:r>
              <a:rPr lang="en-US" sz="3750" dirty="0" err="1">
                <a:solidFill>
                  <a:srgbClr val="002060"/>
                </a:solidFill>
              </a:rPr>
              <a:t>hiền</a:t>
            </a:r>
            <a:r>
              <a:rPr lang="en-US" sz="3750" dirty="0">
                <a:solidFill>
                  <a:srgbClr val="002060"/>
                </a:solidFill>
              </a:rPr>
              <a:t> </a:t>
            </a:r>
            <a:r>
              <a:rPr lang="en-US" sz="3750" dirty="0" err="1">
                <a:solidFill>
                  <a:srgbClr val="002060"/>
                </a:solidFill>
              </a:rPr>
              <a:t>đây</a:t>
            </a:r>
            <a:r>
              <a:rPr lang="en-US" sz="3750" dirty="0">
                <a:solidFill>
                  <a:srgbClr val="002060"/>
                </a:solidFill>
              </a:rPr>
              <a:t> </a:t>
            </a:r>
            <a:r>
              <a:rPr lang="en-US" sz="3750" dirty="0" err="1">
                <a:solidFill>
                  <a:srgbClr val="002060"/>
                </a:solidFill>
              </a:rPr>
              <a:t>của</a:t>
            </a:r>
            <a:r>
              <a:rPr lang="en-US" sz="3750" dirty="0">
                <a:solidFill>
                  <a:srgbClr val="002060"/>
                </a:solidFill>
              </a:rPr>
              <a:t> </a:t>
            </a:r>
            <a:r>
              <a:rPr lang="en-US" sz="3750" dirty="0" err="1">
                <a:solidFill>
                  <a:srgbClr val="002060"/>
                </a:solidFill>
              </a:rPr>
              <a:t>lễ</a:t>
            </a:r>
            <a:r>
              <a:rPr lang="en-US" sz="3750" dirty="0">
                <a:solidFill>
                  <a:srgbClr val="002060"/>
                </a:solidFill>
              </a:rPr>
              <a:t> con </a:t>
            </a:r>
            <a:r>
              <a:rPr lang="en-US" sz="3750" dirty="0" err="1">
                <a:solidFill>
                  <a:srgbClr val="002060"/>
                </a:solidFill>
              </a:rPr>
              <a:t>dâng</a:t>
            </a:r>
            <a:r>
              <a:rPr lang="en-US" sz="3750" dirty="0">
                <a:solidFill>
                  <a:srgbClr val="002060"/>
                </a:solidFill>
              </a:rPr>
              <a:t>.</a:t>
            </a:r>
          </a:p>
        </p:txBody>
      </p:sp>
    </p:spTree>
    <p:extLst>
      <p:ext uri="{BB962C8B-B14F-4D97-AF65-F5344CB8AC3E}">
        <p14:creationId xmlns:p14="http://schemas.microsoft.com/office/powerpoint/2010/main" val="3008904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750" u="sng" dirty="0">
                <a:solidFill>
                  <a:srgbClr val="FF0000"/>
                </a:solidFill>
              </a:rPr>
              <a:t>Tk2:</a:t>
            </a:r>
            <a:r>
              <a:rPr lang="en-US" sz="3750" dirty="0">
                <a:solidFill>
                  <a:srgbClr val="FF0000"/>
                </a:solidFill>
              </a:rPr>
              <a:t> </a:t>
            </a:r>
            <a:r>
              <a:rPr lang="en-US" sz="3750" dirty="0" err="1">
                <a:solidFill>
                  <a:srgbClr val="002060"/>
                </a:solidFill>
              </a:rPr>
              <a:t>Trọn</a:t>
            </a:r>
            <a:r>
              <a:rPr lang="en-US" sz="3750" dirty="0">
                <a:solidFill>
                  <a:srgbClr val="002060"/>
                </a:solidFill>
              </a:rPr>
              <a:t> </a:t>
            </a:r>
            <a:r>
              <a:rPr lang="en-US" sz="3750" dirty="0" err="1">
                <a:solidFill>
                  <a:srgbClr val="002060"/>
                </a:solidFill>
              </a:rPr>
              <a:t>thân</a:t>
            </a:r>
            <a:r>
              <a:rPr lang="en-US" sz="3750" dirty="0">
                <a:solidFill>
                  <a:srgbClr val="002060"/>
                </a:solidFill>
              </a:rPr>
              <a:t> </a:t>
            </a:r>
            <a:r>
              <a:rPr lang="en-US" sz="3750" dirty="0" err="1">
                <a:solidFill>
                  <a:srgbClr val="002060"/>
                </a:solidFill>
              </a:rPr>
              <a:t>xác</a:t>
            </a:r>
            <a:r>
              <a:rPr lang="en-US" sz="3750" dirty="0">
                <a:solidFill>
                  <a:srgbClr val="002060"/>
                </a:solidFill>
              </a:rPr>
              <a:t> </a:t>
            </a:r>
            <a:r>
              <a:rPr lang="en-US" sz="3750" dirty="0" err="1">
                <a:solidFill>
                  <a:srgbClr val="002060"/>
                </a:solidFill>
              </a:rPr>
              <a:t>nguyện</a:t>
            </a:r>
            <a:r>
              <a:rPr lang="en-US" sz="3750" dirty="0">
                <a:solidFill>
                  <a:srgbClr val="002060"/>
                </a:solidFill>
              </a:rPr>
              <a:t> </a:t>
            </a:r>
            <a:r>
              <a:rPr lang="en-US" sz="3750" dirty="0" err="1">
                <a:solidFill>
                  <a:srgbClr val="002060"/>
                </a:solidFill>
              </a:rPr>
              <a:t>trở</a:t>
            </a:r>
            <a:r>
              <a:rPr lang="en-US" sz="3750" dirty="0">
                <a:solidFill>
                  <a:srgbClr val="002060"/>
                </a:solidFill>
              </a:rPr>
              <a:t> </a:t>
            </a:r>
            <a:r>
              <a:rPr lang="en-US" sz="3750" dirty="0" err="1">
                <a:solidFill>
                  <a:srgbClr val="002060"/>
                </a:solidFill>
              </a:rPr>
              <a:t>nên</a:t>
            </a:r>
            <a:r>
              <a:rPr lang="en-US" sz="3750" dirty="0">
                <a:solidFill>
                  <a:srgbClr val="002060"/>
                </a:solidFill>
              </a:rPr>
              <a:t> </a:t>
            </a:r>
            <a:r>
              <a:rPr lang="en-US" sz="3750" dirty="0" err="1">
                <a:solidFill>
                  <a:srgbClr val="002060"/>
                </a:solidFill>
              </a:rPr>
              <a:t>này</a:t>
            </a:r>
            <a:r>
              <a:rPr lang="en-US" sz="3750" dirty="0">
                <a:solidFill>
                  <a:srgbClr val="002060"/>
                </a:solidFill>
              </a:rPr>
              <a:t> </a:t>
            </a:r>
            <a:r>
              <a:rPr lang="en-US" sz="3750" dirty="0" err="1">
                <a:solidFill>
                  <a:srgbClr val="002060"/>
                </a:solidFill>
              </a:rPr>
              <a:t>lễ</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và</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này</a:t>
            </a:r>
            <a:r>
              <a:rPr lang="en-US" sz="3750" dirty="0">
                <a:solidFill>
                  <a:srgbClr val="002060"/>
                </a:solidFill>
              </a:rPr>
              <a:t> </a:t>
            </a:r>
            <a:r>
              <a:rPr lang="en-US" sz="3750" dirty="0" err="1">
                <a:solidFill>
                  <a:srgbClr val="002060"/>
                </a:solidFill>
              </a:rPr>
              <a:t>trái</a:t>
            </a:r>
            <a:r>
              <a:rPr lang="en-US" sz="3750" dirty="0">
                <a:solidFill>
                  <a:srgbClr val="002060"/>
                </a:solidFill>
              </a:rPr>
              <a:t> </a:t>
            </a:r>
            <a:r>
              <a:rPr lang="en-US" sz="3750" dirty="0" err="1">
                <a:solidFill>
                  <a:srgbClr val="002060"/>
                </a:solidFill>
              </a:rPr>
              <a:t>tim</a:t>
            </a:r>
            <a:r>
              <a:rPr lang="en-US" sz="3750" dirty="0">
                <a:solidFill>
                  <a:srgbClr val="002060"/>
                </a:solidFill>
              </a:rPr>
              <a:t> </a:t>
            </a:r>
            <a:r>
              <a:rPr lang="en-US" sz="3750" dirty="0" err="1">
                <a:solidFill>
                  <a:srgbClr val="002060"/>
                </a:solidFill>
              </a:rPr>
              <a:t>đẹp</a:t>
            </a:r>
            <a:r>
              <a:rPr lang="en-US" sz="3750" dirty="0">
                <a:solidFill>
                  <a:srgbClr val="002060"/>
                </a:solidFill>
              </a:rPr>
              <a:t> </a:t>
            </a:r>
            <a:r>
              <a:rPr lang="en-US" sz="3750" dirty="0" err="1">
                <a:solidFill>
                  <a:srgbClr val="002060"/>
                </a:solidFill>
              </a:rPr>
              <a:t>thánh</a:t>
            </a:r>
            <a:r>
              <a:rPr lang="en-US" sz="3750" dirty="0">
                <a:solidFill>
                  <a:srgbClr val="002060"/>
                </a:solidFill>
              </a:rPr>
              <a:t> </a:t>
            </a:r>
            <a:r>
              <a:rPr lang="en-US" sz="3750" dirty="0" err="1">
                <a:solidFill>
                  <a:srgbClr val="002060"/>
                </a:solidFill>
              </a:rPr>
              <a:t>ân</a:t>
            </a:r>
            <a:r>
              <a:rPr lang="en-US" sz="3750" dirty="0">
                <a:solidFill>
                  <a:srgbClr val="002060"/>
                </a:solidFill>
              </a:rPr>
              <a:t>. </a:t>
            </a:r>
            <a:r>
              <a:rPr lang="en-US" sz="3750" dirty="0" err="1">
                <a:solidFill>
                  <a:srgbClr val="002060"/>
                </a:solidFill>
              </a:rPr>
              <a:t>Nguyện</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lên</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trí</a:t>
            </a:r>
            <a:r>
              <a:rPr lang="en-US" sz="3750" dirty="0">
                <a:solidFill>
                  <a:srgbClr val="002060"/>
                </a:solidFill>
              </a:rPr>
              <a:t> </a:t>
            </a:r>
            <a:r>
              <a:rPr lang="en-US" sz="3750" dirty="0" err="1">
                <a:solidFill>
                  <a:srgbClr val="002060"/>
                </a:solidFill>
              </a:rPr>
              <a:t>tâm</a:t>
            </a:r>
            <a:r>
              <a:rPr lang="en-US" sz="3750" dirty="0">
                <a:solidFill>
                  <a:srgbClr val="002060"/>
                </a:solidFill>
              </a:rPr>
              <a:t> </a:t>
            </a:r>
            <a:r>
              <a:rPr lang="en-US" sz="3750" dirty="0" err="1">
                <a:solidFill>
                  <a:srgbClr val="002060"/>
                </a:solidFill>
              </a:rPr>
              <a:t>với</a:t>
            </a:r>
            <a:r>
              <a:rPr lang="en-US" sz="3750" dirty="0">
                <a:solidFill>
                  <a:srgbClr val="002060"/>
                </a:solidFill>
              </a:rPr>
              <a:t> </a:t>
            </a:r>
            <a:r>
              <a:rPr lang="en-US" sz="3750" dirty="0" err="1">
                <a:solidFill>
                  <a:srgbClr val="002060"/>
                </a:solidFill>
              </a:rPr>
              <a:t>linh</a:t>
            </a:r>
            <a:r>
              <a:rPr lang="en-US" sz="3750" dirty="0">
                <a:solidFill>
                  <a:srgbClr val="002060"/>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condaang</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tác</a:t>
            </a:r>
            <a:r>
              <a:rPr lang="en-US" sz="3750" dirty="0">
                <a:solidFill>
                  <a:srgbClr val="002060"/>
                </a:solidFill>
              </a:rPr>
              <a:t> </a:t>
            </a:r>
            <a:r>
              <a:rPr lang="en-US" sz="3750" dirty="0" err="1">
                <a:solidFill>
                  <a:srgbClr val="002060"/>
                </a:solidFill>
              </a:rPr>
              <a:t>sinh</a:t>
            </a:r>
            <a:r>
              <a:rPr lang="en-US" sz="3750" dirty="0">
                <a:solidFill>
                  <a:srgbClr val="002060"/>
                </a:solidFill>
              </a:rPr>
              <a:t> </a:t>
            </a:r>
            <a:r>
              <a:rPr lang="en-US" sz="3750" dirty="0" err="1">
                <a:solidFill>
                  <a:srgbClr val="002060"/>
                </a:solidFill>
              </a:rPr>
              <a:t>đời</a:t>
            </a:r>
            <a:r>
              <a:rPr lang="en-US" sz="3750" dirty="0">
                <a:solidFill>
                  <a:srgbClr val="002060"/>
                </a:solidFill>
              </a:rPr>
              <a:t> con. </a:t>
            </a:r>
          </a:p>
        </p:txBody>
      </p:sp>
    </p:spTree>
    <p:extLst>
      <p:ext uri="{BB962C8B-B14F-4D97-AF65-F5344CB8AC3E}">
        <p14:creationId xmlns:p14="http://schemas.microsoft.com/office/powerpoint/2010/main" val="1884211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3750" u="sng" dirty="0">
                <a:solidFill>
                  <a:srgbClr val="C00000"/>
                </a:solidFill>
              </a:rPr>
              <a:t>***:</a:t>
            </a:r>
            <a:r>
              <a:rPr lang="en-US" sz="3750" dirty="0">
                <a:solidFill>
                  <a:srgbClr val="003366"/>
                </a:solidFill>
              </a:rPr>
              <a:t> </a:t>
            </a:r>
            <a:r>
              <a:rPr lang="vi-VN" sz="3750" dirty="0">
                <a:solidFill>
                  <a:srgbClr val="002060"/>
                </a:solidFill>
              </a:rPr>
              <a:t>Nguyện </a:t>
            </a:r>
            <a:r>
              <a:rPr lang="en-US" sz="3750" dirty="0" err="1">
                <a:solidFill>
                  <a:srgbClr val="002060"/>
                </a:solidFill>
              </a:rPr>
              <a:t>xin</a:t>
            </a:r>
            <a:r>
              <a:rPr lang="en-US" sz="3750" dirty="0">
                <a:solidFill>
                  <a:srgbClr val="002060"/>
                </a:solidFill>
              </a:rPr>
              <a:t> </a:t>
            </a:r>
            <a:r>
              <a:rPr lang="en-US" sz="3750" dirty="0" err="1">
                <a:solidFill>
                  <a:srgbClr val="002060"/>
                </a:solidFill>
              </a:rPr>
              <a:t>phúc</a:t>
            </a:r>
            <a:r>
              <a:rPr lang="en-US" sz="3750" dirty="0">
                <a:solidFill>
                  <a:srgbClr val="002060"/>
                </a:solidFill>
              </a:rPr>
              <a:t> </a:t>
            </a:r>
            <a:r>
              <a:rPr lang="en-US" sz="3750" dirty="0" err="1">
                <a:solidFill>
                  <a:srgbClr val="002060"/>
                </a:solidFill>
              </a:rPr>
              <a:t>lành</a:t>
            </a:r>
            <a:r>
              <a:rPr lang="en-US" sz="3750" dirty="0">
                <a:solidFill>
                  <a:srgbClr val="002060"/>
                </a:solidFill>
              </a:rPr>
              <a:t> </a:t>
            </a:r>
            <a:r>
              <a:rPr lang="en-US" sz="3750" dirty="0" err="1">
                <a:solidFill>
                  <a:srgbClr val="002060"/>
                </a:solidFill>
              </a:rPr>
              <a:t>Chúa</a:t>
            </a:r>
            <a:r>
              <a:rPr lang="en-US" sz="3750" dirty="0">
                <a:solidFill>
                  <a:srgbClr val="002060"/>
                </a:solidFill>
              </a:rPr>
              <a:t> ban </a:t>
            </a:r>
            <a:r>
              <a:rPr lang="en-US" sz="3750" dirty="0" err="1">
                <a:solidFill>
                  <a:srgbClr val="002060"/>
                </a:solidFill>
              </a:rPr>
              <a:t>hằng</a:t>
            </a:r>
            <a:r>
              <a:rPr lang="en-US" sz="3750" dirty="0">
                <a:solidFill>
                  <a:srgbClr val="002060"/>
                </a:solidFill>
              </a:rPr>
              <a:t> </a:t>
            </a:r>
            <a:r>
              <a:rPr lang="en-US" sz="3750" dirty="0" err="1">
                <a:solidFill>
                  <a:srgbClr val="002060"/>
                </a:solidFill>
              </a:rPr>
              <a:t>chứa</a:t>
            </a:r>
            <a:r>
              <a:rPr lang="en-US" sz="3750" dirty="0">
                <a:solidFill>
                  <a:srgbClr val="002060"/>
                </a:solidFill>
              </a:rPr>
              <a:t> </a:t>
            </a:r>
            <a:r>
              <a:rPr lang="en-US" sz="3750" dirty="0" err="1">
                <a:solidFill>
                  <a:srgbClr val="002060"/>
                </a:solidFill>
              </a:rPr>
              <a:t>chan</a:t>
            </a:r>
            <a:r>
              <a:rPr lang="en-US" sz="3750" dirty="0">
                <a:solidFill>
                  <a:srgbClr val="002060"/>
                </a:solidFill>
              </a:rPr>
              <a:t>, </a:t>
            </a:r>
            <a:r>
              <a:rPr lang="en-US" sz="3750" dirty="0" err="1">
                <a:solidFill>
                  <a:srgbClr val="002060"/>
                </a:solidFill>
              </a:rPr>
              <a:t>cuộc</a:t>
            </a:r>
            <a:r>
              <a:rPr lang="en-US" sz="3750" dirty="0">
                <a:solidFill>
                  <a:srgbClr val="002060"/>
                </a:solidFill>
              </a:rPr>
              <a:t> </a:t>
            </a:r>
            <a:r>
              <a:rPr lang="en-US" sz="3750" dirty="0" err="1">
                <a:solidFill>
                  <a:srgbClr val="002060"/>
                </a:solidFill>
              </a:rPr>
              <a:t>đời</a:t>
            </a:r>
            <a:r>
              <a:rPr lang="en-US" sz="3750" dirty="0">
                <a:solidFill>
                  <a:srgbClr val="002060"/>
                </a:solidFill>
              </a:rPr>
              <a:t> </a:t>
            </a:r>
            <a:r>
              <a:rPr lang="en-US" sz="3750" dirty="0" err="1">
                <a:solidFill>
                  <a:srgbClr val="002060"/>
                </a:solidFill>
              </a:rPr>
              <a:t>sẽ</a:t>
            </a:r>
            <a:r>
              <a:rPr lang="en-US" sz="3750" dirty="0">
                <a:solidFill>
                  <a:srgbClr val="002060"/>
                </a:solidFill>
              </a:rPr>
              <a:t> </a:t>
            </a:r>
            <a:r>
              <a:rPr lang="en-US" sz="3750" dirty="0" err="1">
                <a:solidFill>
                  <a:srgbClr val="002060"/>
                </a:solidFill>
              </a:rPr>
              <a:t>bừng</a:t>
            </a:r>
            <a:r>
              <a:rPr lang="en-US" sz="3750" dirty="0">
                <a:solidFill>
                  <a:srgbClr val="002060"/>
                </a:solidFill>
              </a:rPr>
              <a:t> </a:t>
            </a:r>
            <a:r>
              <a:rPr lang="en-US" sz="3750" dirty="0" err="1">
                <a:solidFill>
                  <a:srgbClr val="002060"/>
                </a:solidFill>
              </a:rPr>
              <a:t>sáng</a:t>
            </a:r>
            <a:r>
              <a:rPr lang="en-US" sz="3750" dirty="0">
                <a:solidFill>
                  <a:srgbClr val="002060"/>
                </a:solidFill>
              </a:rPr>
              <a:t> </a:t>
            </a:r>
            <a:r>
              <a:rPr lang="en-US" sz="3750" dirty="0" err="1">
                <a:solidFill>
                  <a:srgbClr val="002060"/>
                </a:solidFill>
              </a:rPr>
              <a:t>lên</a:t>
            </a:r>
            <a:r>
              <a:rPr lang="en-US" sz="3750" dirty="0">
                <a:solidFill>
                  <a:srgbClr val="002060"/>
                </a:solidFill>
              </a:rPr>
              <a:t> </a:t>
            </a:r>
            <a:r>
              <a:rPr lang="en-US" sz="3750" dirty="0" err="1">
                <a:solidFill>
                  <a:srgbClr val="002060"/>
                </a:solidFill>
              </a:rPr>
              <a:t>niềm</a:t>
            </a:r>
            <a:r>
              <a:rPr lang="en-US" sz="3750" dirty="0">
                <a:solidFill>
                  <a:srgbClr val="002060"/>
                </a:solidFill>
              </a:rPr>
              <a:t> </a:t>
            </a:r>
            <a:r>
              <a:rPr lang="en-US" sz="3750" dirty="0" err="1">
                <a:solidFill>
                  <a:srgbClr val="002060"/>
                </a:solidFill>
              </a:rPr>
              <a:t>hỉ</a:t>
            </a:r>
            <a:r>
              <a:rPr lang="en-US" sz="3750" dirty="0">
                <a:solidFill>
                  <a:srgbClr val="002060"/>
                </a:solidFill>
              </a:rPr>
              <a:t> </a:t>
            </a:r>
            <a:r>
              <a:rPr lang="en-US" sz="3750" dirty="0" err="1">
                <a:solidFill>
                  <a:srgbClr val="002060"/>
                </a:solidFill>
              </a:rPr>
              <a:t>hoan</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th</a:t>
            </a:r>
            <a:r>
              <a:rPr lang="vi-VN" sz="3750" dirty="0">
                <a:solidFill>
                  <a:srgbClr val="002060"/>
                </a:solidFill>
              </a:rPr>
              <a:t>ư</a:t>
            </a:r>
            <a:r>
              <a:rPr lang="en-US" sz="3750" dirty="0" err="1">
                <a:solidFill>
                  <a:srgbClr val="002060"/>
                </a:solidFill>
              </a:rPr>
              <a:t>ơng</a:t>
            </a:r>
            <a:r>
              <a:rPr lang="en-US" sz="3750" dirty="0">
                <a:solidFill>
                  <a:srgbClr val="002060"/>
                </a:solidFill>
              </a:rPr>
              <a:t> </a:t>
            </a:r>
            <a:r>
              <a:rPr lang="en-US" sz="3750" dirty="0" err="1">
                <a:solidFill>
                  <a:srgbClr val="002060"/>
                </a:solidFill>
              </a:rPr>
              <a:t>đoái</a:t>
            </a:r>
            <a:r>
              <a:rPr lang="en-US" sz="3750" dirty="0">
                <a:solidFill>
                  <a:srgbClr val="002060"/>
                </a:solidFill>
              </a:rPr>
              <a:t> </a:t>
            </a:r>
            <a:r>
              <a:rPr lang="en-US" sz="3750" dirty="0" err="1">
                <a:solidFill>
                  <a:srgbClr val="002060"/>
                </a:solidFill>
              </a:rPr>
              <a:t>lắng</a:t>
            </a:r>
            <a:r>
              <a:rPr lang="en-US" sz="3750" dirty="0">
                <a:solidFill>
                  <a:srgbClr val="002060"/>
                </a:solidFill>
              </a:rPr>
              <a:t> </a:t>
            </a:r>
            <a:r>
              <a:rPr lang="en-US" sz="3750" dirty="0" err="1">
                <a:solidFill>
                  <a:srgbClr val="002060"/>
                </a:solidFill>
              </a:rPr>
              <a:t>nghe</a:t>
            </a:r>
            <a:r>
              <a:rPr lang="en-US" sz="3750" dirty="0">
                <a:solidFill>
                  <a:srgbClr val="002060"/>
                </a:solidFill>
              </a:rPr>
              <a:t> </a:t>
            </a:r>
            <a:r>
              <a:rPr lang="en-US" sz="3750" dirty="0" err="1">
                <a:solidFill>
                  <a:srgbClr val="002060"/>
                </a:solidFill>
              </a:rPr>
              <a:t>tiếng</a:t>
            </a:r>
            <a:r>
              <a:rPr lang="en-US" sz="3750" dirty="0">
                <a:solidFill>
                  <a:srgbClr val="002060"/>
                </a:solidFill>
              </a:rPr>
              <a:t> ca </a:t>
            </a:r>
            <a:r>
              <a:rPr lang="en-US" sz="3750" dirty="0" err="1">
                <a:solidFill>
                  <a:srgbClr val="002060"/>
                </a:solidFill>
              </a:rPr>
              <a:t>lòng</a:t>
            </a:r>
            <a:r>
              <a:rPr lang="en-US" sz="3750" dirty="0">
                <a:solidFill>
                  <a:srgbClr val="002060"/>
                </a:solidFill>
              </a:rPr>
              <a:t> con </a:t>
            </a:r>
            <a:r>
              <a:rPr lang="en-US" sz="3750" dirty="0" err="1">
                <a:solidFill>
                  <a:srgbClr val="002060"/>
                </a:solidFill>
              </a:rPr>
              <a:t>hát</a:t>
            </a:r>
            <a:r>
              <a:rPr lang="en-US" sz="3750" dirty="0">
                <a:solidFill>
                  <a:srgbClr val="002060"/>
                </a:solidFill>
              </a:rPr>
              <a:t> </a:t>
            </a:r>
            <a:r>
              <a:rPr lang="en-US" sz="3750" dirty="0" err="1">
                <a:solidFill>
                  <a:srgbClr val="002060"/>
                </a:solidFill>
              </a:rPr>
              <a:t>lên</a:t>
            </a:r>
            <a:r>
              <a:rPr lang="en-US" sz="3750" dirty="0">
                <a:solidFill>
                  <a:srgbClr val="002060"/>
                </a:solidFill>
              </a:rPr>
              <a:t>, </a:t>
            </a:r>
            <a:r>
              <a:rPr lang="en-US" sz="3750" dirty="0" err="1">
                <a:solidFill>
                  <a:srgbClr val="002060"/>
                </a:solidFill>
              </a:rPr>
              <a:t>lòng</a:t>
            </a:r>
            <a:r>
              <a:rPr lang="en-US" sz="3750" dirty="0">
                <a:solidFill>
                  <a:srgbClr val="002060"/>
                </a:solidFill>
              </a:rPr>
              <a:t> </a:t>
            </a:r>
            <a:r>
              <a:rPr lang="en-US" sz="3750" dirty="0" err="1">
                <a:solidFill>
                  <a:srgbClr val="002060"/>
                </a:solidFill>
              </a:rPr>
              <a:t>th</a:t>
            </a:r>
            <a:r>
              <a:rPr lang="vi-VN" sz="3750" dirty="0">
                <a:solidFill>
                  <a:srgbClr val="002060"/>
                </a:solidFill>
              </a:rPr>
              <a:t>ơ</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lên</a:t>
            </a:r>
            <a:r>
              <a:rPr lang="en-US" sz="3750" dirty="0">
                <a:solidFill>
                  <a:srgbClr val="002060"/>
                </a:solidFill>
              </a:rPr>
              <a:t> </a:t>
            </a:r>
            <a:r>
              <a:rPr lang="en-US" sz="3750" dirty="0" err="1">
                <a:solidFill>
                  <a:srgbClr val="002060"/>
                </a:solidFill>
              </a:rPr>
              <a:t>Chúa</a:t>
            </a:r>
            <a:r>
              <a:rPr lang="en-US" sz="3750" dirty="0">
                <a:solidFill>
                  <a:srgbClr val="002060"/>
                </a:solidFill>
              </a:rPr>
              <a:t>. </a:t>
            </a:r>
          </a:p>
        </p:txBody>
      </p:sp>
    </p:spTree>
    <p:extLst>
      <p:ext uri="{BB962C8B-B14F-4D97-AF65-F5344CB8AC3E}">
        <p14:creationId xmlns:p14="http://schemas.microsoft.com/office/powerpoint/2010/main" val="2452254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3750" u="sng" dirty="0" err="1">
                <a:solidFill>
                  <a:srgbClr val="C00000"/>
                </a:solidFill>
              </a:rPr>
              <a:t>Đk</a:t>
            </a:r>
            <a:r>
              <a:rPr lang="en-US" sz="3750" u="sng" dirty="0">
                <a:solidFill>
                  <a:srgbClr val="C00000"/>
                </a:solidFill>
              </a:rPr>
              <a:t>:</a:t>
            </a:r>
            <a:r>
              <a:rPr lang="en-US" sz="3750" dirty="0">
                <a:solidFill>
                  <a:srgbClr val="003366"/>
                </a:solidFill>
              </a:rPr>
              <a:t> </a:t>
            </a:r>
            <a:r>
              <a:rPr lang="en-US" sz="3750" dirty="0" err="1">
                <a:solidFill>
                  <a:srgbClr val="002060"/>
                </a:solidFill>
              </a:rPr>
              <a:t>Nguyện</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khúc</a:t>
            </a:r>
            <a:r>
              <a:rPr lang="en-US" sz="3750" dirty="0">
                <a:solidFill>
                  <a:srgbClr val="002060"/>
                </a:solidFill>
              </a:rPr>
              <a:t> </a:t>
            </a:r>
            <a:r>
              <a:rPr lang="en-US" sz="3750" dirty="0" err="1">
                <a:solidFill>
                  <a:srgbClr val="002060"/>
                </a:solidFill>
              </a:rPr>
              <a:t>hát</a:t>
            </a:r>
            <a:r>
              <a:rPr lang="en-US" sz="3750" dirty="0">
                <a:solidFill>
                  <a:srgbClr val="002060"/>
                </a:solidFill>
              </a:rPr>
              <a:t> </a:t>
            </a:r>
            <a:r>
              <a:rPr lang="en-US" sz="3750" dirty="0" err="1">
                <a:solidFill>
                  <a:srgbClr val="002060"/>
                </a:solidFill>
              </a:rPr>
              <a:t>mến</a:t>
            </a:r>
            <a:r>
              <a:rPr lang="en-US" sz="3750" dirty="0">
                <a:solidFill>
                  <a:srgbClr val="002060"/>
                </a:solidFill>
              </a:rPr>
              <a:t> tin,  </a:t>
            </a:r>
            <a:r>
              <a:rPr lang="en-US" sz="3750" dirty="0" err="1">
                <a:solidFill>
                  <a:srgbClr val="002060"/>
                </a:solidFill>
              </a:rPr>
              <a:t>dâng</a:t>
            </a:r>
            <a:r>
              <a:rPr lang="en-US" sz="3750" dirty="0">
                <a:solidFill>
                  <a:srgbClr val="002060"/>
                </a:solidFill>
              </a:rPr>
              <a:t> </a:t>
            </a:r>
            <a:r>
              <a:rPr lang="en-US" sz="3750" dirty="0" err="1">
                <a:solidFill>
                  <a:srgbClr val="002060"/>
                </a:solidFill>
              </a:rPr>
              <a:t>lên</a:t>
            </a:r>
            <a:r>
              <a:rPr lang="en-US" sz="3750" dirty="0">
                <a:solidFill>
                  <a:srgbClr val="002060"/>
                </a:solidFill>
              </a:rPr>
              <a:t> bao </a:t>
            </a:r>
            <a:r>
              <a:rPr lang="en-US" sz="3750" dirty="0" err="1">
                <a:solidFill>
                  <a:srgbClr val="002060"/>
                </a:solidFill>
              </a:rPr>
              <a:t>tâm</a:t>
            </a:r>
            <a:r>
              <a:rPr lang="en-US" sz="3750" dirty="0">
                <a:solidFill>
                  <a:srgbClr val="002060"/>
                </a:solidFill>
              </a:rPr>
              <a:t> </a:t>
            </a:r>
            <a:r>
              <a:rPr lang="en-US" sz="3750" dirty="0" err="1">
                <a:solidFill>
                  <a:srgbClr val="002060"/>
                </a:solidFill>
              </a:rPr>
              <a:t>tình</a:t>
            </a:r>
            <a:r>
              <a:rPr lang="en-US" sz="3750" dirty="0">
                <a:solidFill>
                  <a:srgbClr val="002060"/>
                </a:solidFill>
              </a:rPr>
              <a:t>. </a:t>
            </a:r>
            <a:r>
              <a:rPr lang="en-US" sz="3750" dirty="0" err="1">
                <a:solidFill>
                  <a:srgbClr val="002060"/>
                </a:solidFill>
              </a:rPr>
              <a:t>Nguyện</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nhân</a:t>
            </a:r>
            <a:r>
              <a:rPr lang="en-US" sz="3750" dirty="0">
                <a:solidFill>
                  <a:srgbClr val="002060"/>
                </a:solidFill>
              </a:rPr>
              <a:t> </a:t>
            </a:r>
            <a:r>
              <a:rPr lang="en-US" sz="3750" dirty="0" err="1">
                <a:solidFill>
                  <a:srgbClr val="002060"/>
                </a:solidFill>
              </a:rPr>
              <a:t>hiền</a:t>
            </a:r>
            <a:r>
              <a:rPr lang="en-US" sz="3750" dirty="0">
                <a:solidFill>
                  <a:srgbClr val="002060"/>
                </a:solidFill>
              </a:rPr>
              <a:t> </a:t>
            </a:r>
            <a:r>
              <a:rPr lang="en-US" sz="3750" dirty="0" err="1">
                <a:solidFill>
                  <a:srgbClr val="002060"/>
                </a:solidFill>
              </a:rPr>
              <a:t>đây</a:t>
            </a:r>
            <a:r>
              <a:rPr lang="en-US" sz="3750" dirty="0">
                <a:solidFill>
                  <a:srgbClr val="002060"/>
                </a:solidFill>
              </a:rPr>
              <a:t> </a:t>
            </a:r>
            <a:r>
              <a:rPr lang="en-US" sz="3750" dirty="0" err="1">
                <a:solidFill>
                  <a:srgbClr val="002060"/>
                </a:solidFill>
              </a:rPr>
              <a:t>của</a:t>
            </a:r>
            <a:r>
              <a:rPr lang="en-US" sz="3750" dirty="0">
                <a:solidFill>
                  <a:srgbClr val="002060"/>
                </a:solidFill>
              </a:rPr>
              <a:t> </a:t>
            </a:r>
            <a:r>
              <a:rPr lang="en-US" sz="3750" dirty="0" err="1">
                <a:solidFill>
                  <a:srgbClr val="002060"/>
                </a:solidFill>
              </a:rPr>
              <a:t>lễ</a:t>
            </a:r>
            <a:r>
              <a:rPr lang="en-US" sz="3750" dirty="0">
                <a:solidFill>
                  <a:srgbClr val="002060"/>
                </a:solidFill>
              </a:rPr>
              <a:t> con </a:t>
            </a:r>
            <a:r>
              <a:rPr lang="en-US" sz="3750" dirty="0" err="1">
                <a:solidFill>
                  <a:srgbClr val="002060"/>
                </a:solidFill>
              </a:rPr>
              <a:t>dâng</a:t>
            </a:r>
            <a:r>
              <a:rPr lang="en-US" sz="3750" dirty="0">
                <a:solidFill>
                  <a:srgbClr val="002060"/>
                </a:solidFill>
              </a:rPr>
              <a:t>.</a:t>
            </a:r>
            <a:br>
              <a:rPr lang="en-US" sz="3750" dirty="0">
                <a:solidFill>
                  <a:srgbClr val="002060"/>
                </a:solidFill>
              </a:rPr>
            </a:br>
            <a:r>
              <a:rPr lang="en-US" sz="3750" dirty="0" err="1">
                <a:solidFill>
                  <a:srgbClr val="002060"/>
                </a:solidFill>
              </a:rPr>
              <a:t>Nguyện</a:t>
            </a:r>
            <a:r>
              <a:rPr lang="en-US" sz="3750" dirty="0">
                <a:solidFill>
                  <a:srgbClr val="002060"/>
                </a:solidFill>
              </a:rPr>
              <a:t> </a:t>
            </a:r>
            <a:r>
              <a:rPr lang="en-US" sz="3750" dirty="0" err="1">
                <a:solidFill>
                  <a:srgbClr val="002060"/>
                </a:solidFill>
              </a:rPr>
              <a:t>dâng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nhân</a:t>
            </a:r>
            <a:r>
              <a:rPr lang="en-US" sz="3750" dirty="0">
                <a:solidFill>
                  <a:srgbClr val="002060"/>
                </a:solidFill>
              </a:rPr>
              <a:t> </a:t>
            </a:r>
            <a:r>
              <a:rPr lang="en-US" sz="3750" dirty="0" err="1">
                <a:solidFill>
                  <a:srgbClr val="002060"/>
                </a:solidFill>
              </a:rPr>
              <a:t>hiền</a:t>
            </a:r>
            <a:r>
              <a:rPr lang="en-US" sz="3750" dirty="0">
                <a:solidFill>
                  <a:srgbClr val="002060"/>
                </a:solidFill>
              </a:rPr>
              <a:t> </a:t>
            </a:r>
            <a:r>
              <a:rPr lang="en-US" sz="3750" dirty="0" err="1">
                <a:solidFill>
                  <a:srgbClr val="002060"/>
                </a:solidFill>
              </a:rPr>
              <a:t>đây</a:t>
            </a:r>
            <a:r>
              <a:rPr lang="en-US" sz="3750" dirty="0">
                <a:solidFill>
                  <a:srgbClr val="002060"/>
                </a:solidFill>
              </a:rPr>
              <a:t> </a:t>
            </a:r>
            <a:r>
              <a:rPr lang="en-US" sz="3750" dirty="0" err="1">
                <a:solidFill>
                  <a:srgbClr val="002060"/>
                </a:solidFill>
              </a:rPr>
              <a:t>của</a:t>
            </a:r>
            <a:r>
              <a:rPr lang="en-US" sz="3750" dirty="0">
                <a:solidFill>
                  <a:srgbClr val="002060"/>
                </a:solidFill>
              </a:rPr>
              <a:t> </a:t>
            </a:r>
            <a:r>
              <a:rPr lang="en-US" sz="3750" dirty="0" err="1">
                <a:solidFill>
                  <a:srgbClr val="002060"/>
                </a:solidFill>
              </a:rPr>
              <a:t>lễ</a:t>
            </a:r>
            <a:r>
              <a:rPr lang="en-US" sz="3750" dirty="0">
                <a:solidFill>
                  <a:srgbClr val="002060"/>
                </a:solidFill>
              </a:rPr>
              <a:t> con </a:t>
            </a:r>
            <a:r>
              <a:rPr lang="en-US" sz="3750" dirty="0" err="1">
                <a:solidFill>
                  <a:srgbClr val="002060"/>
                </a:solidFill>
              </a:rPr>
              <a:t>dâng</a:t>
            </a:r>
            <a:r>
              <a:rPr lang="en-US" sz="3750" dirty="0">
                <a:solidFill>
                  <a:srgbClr val="002060"/>
                </a:solidFill>
              </a:rPr>
              <a:t>.</a:t>
            </a:r>
          </a:p>
        </p:txBody>
      </p:sp>
    </p:spTree>
    <p:extLst>
      <p:ext uri="{BB962C8B-B14F-4D97-AF65-F5344CB8AC3E}">
        <p14:creationId xmlns:p14="http://schemas.microsoft.com/office/powerpoint/2010/main" val="377192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000" u="sng" dirty="0" err="1">
                <a:solidFill>
                  <a:srgbClr val="C00000"/>
                </a:solidFill>
              </a:rPr>
              <a:t>Đk</a:t>
            </a:r>
            <a:r>
              <a:rPr lang="en-US" sz="3000" u="sng" dirty="0">
                <a:solidFill>
                  <a:srgbClr val="C00000"/>
                </a:solidFill>
              </a:rPr>
              <a:t>:</a:t>
            </a:r>
            <a:r>
              <a:rPr lang="en-US" sz="3000" dirty="0">
                <a:solidFill>
                  <a:srgbClr val="C00000"/>
                </a:solidFill>
              </a:rPr>
              <a:t> </a:t>
            </a:r>
            <a:r>
              <a:rPr lang="vi-VN" sz="3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3000" dirty="0">
              <a:solidFill>
                <a:srgbClr val="002060"/>
              </a:solidFill>
            </a:endParaRPr>
          </a:p>
        </p:txBody>
      </p:sp>
    </p:spTree>
    <p:extLst>
      <p:ext uri="{BB962C8B-B14F-4D97-AF65-F5344CB8AC3E}">
        <p14:creationId xmlns:p14="http://schemas.microsoft.com/office/powerpoint/2010/main" val="1740133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613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blue robe&#10;&#10;Description automatically generated">
            <a:extLst>
              <a:ext uri="{FF2B5EF4-FFF2-40B4-BE49-F238E27FC236}">
                <a16:creationId xmlns:a16="http://schemas.microsoft.com/office/drawing/2014/main" id="{9F25B8DE-3A00-4AE8-B21F-F371B614A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87070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r>
              <a:rPr lang="en-US" sz="3750" u="sng" dirty="0">
                <a:solidFill>
                  <a:srgbClr val="C00000"/>
                </a:solidFill>
              </a:rPr>
              <a:t>Ca </a:t>
            </a:r>
            <a:r>
              <a:rPr lang="en-US" sz="3750" u="sng" dirty="0" err="1">
                <a:solidFill>
                  <a:srgbClr val="C00000"/>
                </a:solidFill>
              </a:rPr>
              <a:t>Nguyện</a:t>
            </a:r>
            <a:r>
              <a:rPr lang="en-US" sz="3750" u="sng" dirty="0">
                <a:solidFill>
                  <a:srgbClr val="C00000"/>
                </a:solidFill>
              </a:rPr>
              <a:t> </a:t>
            </a:r>
            <a:r>
              <a:rPr lang="en-US" sz="3750" u="sng" dirty="0" err="1">
                <a:solidFill>
                  <a:srgbClr val="C00000"/>
                </a:solidFill>
              </a:rPr>
              <a:t>Hiệp</a:t>
            </a:r>
            <a:r>
              <a:rPr lang="en-US" sz="3750" u="sng" dirty="0">
                <a:solidFill>
                  <a:srgbClr val="C00000"/>
                </a:solidFill>
              </a:rPr>
              <a:t> </a:t>
            </a:r>
            <a:r>
              <a:rPr lang="en-US" sz="3750" u="sng" dirty="0" err="1">
                <a:solidFill>
                  <a:srgbClr val="C00000"/>
                </a:solidFill>
              </a:rPr>
              <a:t>Lễ</a:t>
            </a:r>
            <a:br>
              <a:rPr lang="en-US" sz="3750" u="sng" dirty="0">
                <a:solidFill>
                  <a:srgbClr val="C00000"/>
                </a:solidFill>
              </a:rPr>
            </a:br>
            <a:r>
              <a:rPr lang="en-US" sz="3750" dirty="0">
                <a:solidFill>
                  <a:srgbClr val="C00000"/>
                </a:solidFill>
              </a:rPr>
              <a:t>Linh </a:t>
            </a:r>
            <a:r>
              <a:rPr lang="en-US" sz="3750" dirty="0" err="1">
                <a:solidFill>
                  <a:srgbClr val="C00000"/>
                </a:solidFill>
              </a:rPr>
              <a:t>Hồn</a:t>
            </a:r>
            <a:r>
              <a:rPr lang="en-US" sz="3750" dirty="0">
                <a:solidFill>
                  <a:srgbClr val="C00000"/>
                </a:solidFill>
              </a:rPr>
              <a:t> </a:t>
            </a:r>
            <a:r>
              <a:rPr lang="en-US" sz="3750" dirty="0" err="1">
                <a:solidFill>
                  <a:srgbClr val="C00000"/>
                </a:solidFill>
              </a:rPr>
              <a:t>Tôi</a:t>
            </a:r>
            <a:r>
              <a:rPr lang="en-US" sz="3750" dirty="0">
                <a:solidFill>
                  <a:srgbClr val="C00000"/>
                </a:solidFill>
              </a:rPr>
              <a:t> </a:t>
            </a:r>
            <a:r>
              <a:rPr lang="en-US" sz="3750" dirty="0" err="1">
                <a:solidFill>
                  <a:srgbClr val="C00000"/>
                </a:solidFill>
              </a:rPr>
              <a:t>Chúc</a:t>
            </a:r>
            <a:r>
              <a:rPr lang="en-US" sz="3750" dirty="0">
                <a:solidFill>
                  <a:srgbClr val="C00000"/>
                </a:solidFill>
              </a:rPr>
              <a:t> </a:t>
            </a:r>
            <a:r>
              <a:rPr lang="en-US" sz="3750" dirty="0" err="1">
                <a:solidFill>
                  <a:srgbClr val="C00000"/>
                </a:solidFill>
              </a:rPr>
              <a:t>Tụng</a:t>
            </a:r>
            <a:r>
              <a:rPr lang="en-US" sz="3750" dirty="0">
                <a:solidFill>
                  <a:srgbClr val="C00000"/>
                </a:solidFill>
              </a:rPr>
              <a:t> </a:t>
            </a:r>
            <a:r>
              <a:rPr lang="en-US" sz="3750" dirty="0" err="1">
                <a:solidFill>
                  <a:srgbClr val="C00000"/>
                </a:solidFill>
              </a:rPr>
              <a:t>Chúa</a:t>
            </a:r>
            <a:br>
              <a:rPr lang="en-US" sz="3750" dirty="0">
                <a:solidFill>
                  <a:srgbClr val="C00000"/>
                </a:solidFill>
              </a:rPr>
            </a:br>
            <a:r>
              <a:rPr lang="en-US" sz="3750" dirty="0">
                <a:solidFill>
                  <a:srgbClr val="002060"/>
                </a:solidFill>
              </a:rPr>
              <a:t>Theo ý </a:t>
            </a:r>
            <a:r>
              <a:rPr lang="en-US" sz="3750" dirty="0" err="1">
                <a:solidFill>
                  <a:srgbClr val="002060"/>
                </a:solidFill>
              </a:rPr>
              <a:t>Thánh</a:t>
            </a:r>
            <a:r>
              <a:rPr lang="en-US" sz="3750" dirty="0">
                <a:solidFill>
                  <a:srgbClr val="002060"/>
                </a:solidFill>
              </a:rPr>
              <a:t> </a:t>
            </a:r>
            <a:r>
              <a:rPr lang="en-US" sz="3750" dirty="0" err="1">
                <a:solidFill>
                  <a:srgbClr val="002060"/>
                </a:solidFill>
              </a:rPr>
              <a:t>Vịnh</a:t>
            </a:r>
            <a:r>
              <a:rPr lang="en-US" sz="3750" dirty="0">
                <a:solidFill>
                  <a:srgbClr val="002060"/>
                </a:solidFill>
              </a:rPr>
              <a:t> 104</a:t>
            </a:r>
            <a:br>
              <a:rPr lang="en-US" sz="3750" dirty="0">
                <a:solidFill>
                  <a:srgbClr val="002060"/>
                </a:solidFill>
              </a:rPr>
            </a:br>
            <a:r>
              <a:rPr lang="en-US" sz="3750" dirty="0" err="1">
                <a:solidFill>
                  <a:srgbClr val="002060"/>
                </a:solidFill>
              </a:rPr>
              <a:t>Lời</a:t>
            </a:r>
            <a:r>
              <a:rPr lang="en-US" sz="3750" dirty="0">
                <a:solidFill>
                  <a:srgbClr val="002060"/>
                </a:solidFill>
              </a:rPr>
              <a:t> </a:t>
            </a:r>
            <a:r>
              <a:rPr lang="en-US" sz="3750" dirty="0" err="1">
                <a:solidFill>
                  <a:srgbClr val="002060"/>
                </a:solidFill>
              </a:rPr>
              <a:t>viết</a:t>
            </a:r>
            <a:r>
              <a:rPr lang="en-US" sz="3750" dirty="0">
                <a:solidFill>
                  <a:srgbClr val="002060"/>
                </a:solidFill>
              </a:rPr>
              <a:t>: </a:t>
            </a:r>
            <a:r>
              <a:rPr lang="en-US" sz="3750" dirty="0" err="1">
                <a:solidFill>
                  <a:srgbClr val="002060"/>
                </a:solidFill>
              </a:rPr>
              <a:t>Lm</a:t>
            </a:r>
            <a:r>
              <a:rPr lang="en-US" sz="3750" dirty="0">
                <a:solidFill>
                  <a:srgbClr val="002060"/>
                </a:solidFill>
              </a:rPr>
              <a:t>. </a:t>
            </a:r>
            <a:r>
              <a:rPr lang="en-US" sz="3750" dirty="0" err="1">
                <a:solidFill>
                  <a:srgbClr val="002060"/>
                </a:solidFill>
              </a:rPr>
              <a:t>Thiên</a:t>
            </a:r>
            <a:r>
              <a:rPr lang="en-US" sz="3750" dirty="0">
                <a:solidFill>
                  <a:srgbClr val="002060"/>
                </a:solidFill>
              </a:rPr>
              <a:t> </a:t>
            </a:r>
            <a:r>
              <a:rPr lang="en-US" sz="3750" dirty="0" err="1">
                <a:solidFill>
                  <a:srgbClr val="002060"/>
                </a:solidFill>
              </a:rPr>
              <a:t>Đà</a:t>
            </a:r>
            <a:br>
              <a:rPr lang="en-US" sz="3750" dirty="0">
                <a:solidFill>
                  <a:srgbClr val="C00000"/>
                </a:solidFill>
              </a:rPr>
            </a:br>
            <a:endParaRPr lang="en-US" sz="3750" dirty="0">
              <a:solidFill>
                <a:srgbClr val="002060"/>
              </a:solidFill>
            </a:endParaRPr>
          </a:p>
        </p:txBody>
      </p:sp>
    </p:spTree>
    <p:extLst>
      <p:ext uri="{BB962C8B-B14F-4D97-AF65-F5344CB8AC3E}">
        <p14:creationId xmlns:p14="http://schemas.microsoft.com/office/powerpoint/2010/main" val="2206110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u="sng" dirty="0" err="1">
                <a:solidFill>
                  <a:srgbClr val="C00000"/>
                </a:solidFill>
              </a:rPr>
              <a:t>Đ</a:t>
            </a:r>
            <a:r>
              <a:rPr lang="en-US" b="0" u="sng" dirty="0" err="1">
                <a:solidFill>
                  <a:srgbClr val="C00000"/>
                </a:solidFill>
                <a:effectLst/>
              </a:rPr>
              <a:t>k</a:t>
            </a:r>
            <a:r>
              <a:rPr lang="en-US" b="0" u="sng" dirty="0">
                <a:solidFill>
                  <a:srgbClr val="C00000"/>
                </a:solidFill>
                <a:effectLst/>
              </a:rPr>
              <a:t>:</a:t>
            </a:r>
            <a:r>
              <a:rPr lang="en-US" b="0" dirty="0">
                <a:solidFill>
                  <a:srgbClr val="003366"/>
                </a:solidFill>
                <a:effectLst/>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cả</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năm</a:t>
            </a:r>
            <a:r>
              <a:rPr lang="en-US" dirty="0">
                <a:solidFill>
                  <a:srgbClr val="002060"/>
                </a:solidFill>
              </a:rPr>
              <a:t> </a:t>
            </a:r>
            <a:r>
              <a:rPr lang="en-US" dirty="0" err="1">
                <a:solidFill>
                  <a:srgbClr val="002060"/>
                </a:solidFill>
              </a:rPr>
              <a:t>muôn</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trùng</a:t>
            </a:r>
            <a:r>
              <a:rPr lang="en-US" dirty="0">
                <a:solidFill>
                  <a:srgbClr val="002060"/>
                </a:solidFill>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dũng</a:t>
            </a:r>
            <a:r>
              <a:rPr lang="en-US" dirty="0">
                <a:solidFill>
                  <a:srgbClr val="002060"/>
                </a:solidFill>
              </a:rPr>
              <a:t> </a:t>
            </a:r>
            <a:r>
              <a:rPr lang="en-US" dirty="0" err="1">
                <a:solidFill>
                  <a:srgbClr val="002060"/>
                </a:solidFill>
              </a:rPr>
              <a:t>lực</a:t>
            </a:r>
            <a:r>
              <a:rPr lang="en-US" dirty="0">
                <a:solidFill>
                  <a:srgbClr val="002060"/>
                </a:solidFill>
              </a:rPr>
              <a:t> </a:t>
            </a:r>
            <a:r>
              <a:rPr lang="en-US" dirty="0" err="1">
                <a:solidFill>
                  <a:srgbClr val="002060"/>
                </a:solidFill>
              </a:rPr>
              <a:t>quyền</a:t>
            </a:r>
            <a:r>
              <a:rPr lang="en-US" dirty="0">
                <a:solidFill>
                  <a:srgbClr val="002060"/>
                </a:solidFill>
              </a:rPr>
              <a:t> </a:t>
            </a:r>
            <a:r>
              <a:rPr lang="en-US" dirty="0" err="1">
                <a:solidFill>
                  <a:srgbClr val="002060"/>
                </a:solidFill>
              </a:rPr>
              <a:t>uy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khoác</a:t>
            </a:r>
            <a:r>
              <a:rPr lang="en-US" dirty="0">
                <a:solidFill>
                  <a:srgbClr val="002060"/>
                </a:solidFill>
              </a:rPr>
              <a:t> </a:t>
            </a:r>
            <a:r>
              <a:rPr lang="en-US" dirty="0" err="1">
                <a:solidFill>
                  <a:srgbClr val="002060"/>
                </a:solidFill>
              </a:rPr>
              <a:t>lông</a:t>
            </a:r>
            <a:r>
              <a:rPr lang="en-US" dirty="0">
                <a:solidFill>
                  <a:srgbClr val="002060"/>
                </a:solidFill>
              </a:rPr>
              <a:t> </a:t>
            </a:r>
            <a:r>
              <a:rPr lang="en-US" dirty="0" err="1">
                <a:solidFill>
                  <a:srgbClr val="002060"/>
                </a:solidFill>
              </a:rPr>
              <a:t>bào</a:t>
            </a:r>
            <a:r>
              <a:rPr lang="en-US" dirty="0">
                <a:solidFill>
                  <a:srgbClr val="002060"/>
                </a:solidFill>
              </a:rPr>
              <a:t> </a:t>
            </a:r>
            <a:r>
              <a:rPr lang="en-US" dirty="0" err="1">
                <a:solidFill>
                  <a:srgbClr val="002060"/>
                </a:solidFill>
              </a:rPr>
              <a:t>lộng</a:t>
            </a:r>
            <a:r>
              <a:rPr lang="en-US" dirty="0">
                <a:solidFill>
                  <a:srgbClr val="002060"/>
                </a:solidFill>
              </a:rPr>
              <a:t> </a:t>
            </a:r>
            <a:r>
              <a:rPr lang="en-US" dirty="0" err="1">
                <a:solidFill>
                  <a:srgbClr val="002060"/>
                </a:solidFill>
              </a:rPr>
              <a:t>lẫy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tuyệt</a:t>
            </a:r>
            <a:r>
              <a:rPr lang="en-US" dirty="0">
                <a:solidFill>
                  <a:srgbClr val="002060"/>
                </a:solidFill>
              </a:rPr>
              <a:t> </a:t>
            </a:r>
            <a:r>
              <a:rPr lang="en-US" dirty="0" err="1">
                <a:solidFill>
                  <a:srgbClr val="002060"/>
                </a:solidFill>
              </a:rPr>
              <a:t>mỹ</a:t>
            </a:r>
            <a:r>
              <a:rPr lang="en-US" dirty="0">
                <a:solidFill>
                  <a:srgbClr val="002060"/>
                </a:solidFill>
              </a:rPr>
              <a:t> </a:t>
            </a:r>
            <a:r>
              <a:rPr lang="en-US" dirty="0" err="1">
                <a:solidFill>
                  <a:srgbClr val="002060"/>
                </a:solidFill>
              </a:rPr>
              <a:t>vô</a:t>
            </a:r>
            <a:r>
              <a:rPr lang="en-US" dirty="0">
                <a:solidFill>
                  <a:srgbClr val="002060"/>
                </a:solidFill>
              </a:rPr>
              <a:t> song, </a:t>
            </a:r>
            <a:r>
              <a:rPr lang="en-US" dirty="0" err="1">
                <a:solidFill>
                  <a:srgbClr val="002060"/>
                </a:solidFill>
              </a:rPr>
              <a:t>và</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nên</a:t>
            </a:r>
            <a:r>
              <a:rPr lang="en-US" dirty="0">
                <a:solidFill>
                  <a:srgbClr val="002060"/>
                </a:solidFill>
              </a:rPr>
              <a:t> </a:t>
            </a:r>
            <a:r>
              <a:rPr lang="en-US" dirty="0" err="1">
                <a:solidFill>
                  <a:srgbClr val="002060"/>
                </a:solidFill>
              </a:rPr>
              <a:t>trời</a:t>
            </a:r>
            <a:r>
              <a:rPr lang="en-US" dirty="0">
                <a:solidFill>
                  <a:srgbClr val="002060"/>
                </a:solidFill>
              </a:rPr>
              <a:t> </a:t>
            </a:r>
            <a:r>
              <a:rPr lang="en-US" dirty="0" err="1">
                <a:solidFill>
                  <a:srgbClr val="002060"/>
                </a:solidFill>
              </a:rPr>
              <a:t>đất</a:t>
            </a:r>
            <a:r>
              <a:rPr lang="en-US" dirty="0">
                <a:solidFill>
                  <a:srgbClr val="002060"/>
                </a:solidFill>
              </a:rPr>
              <a:t>. </a:t>
            </a:r>
            <a:endParaRPr lang="en-US" b="0" dirty="0">
              <a:solidFill>
                <a:srgbClr val="002060"/>
              </a:solidFill>
              <a:effectLst/>
            </a:endParaRPr>
          </a:p>
        </p:txBody>
      </p:sp>
    </p:spTree>
    <p:extLst>
      <p:ext uri="{BB962C8B-B14F-4D97-AF65-F5344CB8AC3E}">
        <p14:creationId xmlns:p14="http://schemas.microsoft.com/office/powerpoint/2010/main" val="3112282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a:solidFill>
                  <a:srgbClr val="C00000"/>
                </a:solidFill>
              </a:rPr>
              <a:t>Pk1:</a:t>
            </a:r>
            <a:r>
              <a:rPr lang="en-US" sz="3750" dirty="0">
                <a:solidFill>
                  <a:srgbClr val="003366"/>
                </a:solidFill>
              </a:rPr>
              <a:t> (</a:t>
            </a:r>
            <a:r>
              <a:rPr lang="en-US" sz="3750" i="1" dirty="0" err="1">
                <a:solidFill>
                  <a:srgbClr val="002060"/>
                </a:solidFill>
              </a:rPr>
              <a:t>Hát</a:t>
            </a:r>
            <a:r>
              <a:rPr lang="en-US" sz="3750" i="1" dirty="0">
                <a:solidFill>
                  <a:srgbClr val="002060"/>
                </a:solidFill>
              </a:rPr>
              <a:t> </a:t>
            </a:r>
            <a:r>
              <a:rPr lang="en-US" sz="3750" i="1" dirty="0" err="1">
                <a:solidFill>
                  <a:srgbClr val="002060"/>
                </a:solidFill>
              </a:rPr>
              <a:t>lên</a:t>
            </a:r>
            <a:r>
              <a:rPr lang="en-US" sz="3750" i="1" dirty="0">
                <a:solidFill>
                  <a:srgbClr val="002060"/>
                </a:solidFill>
              </a:rPr>
              <a:t> </a:t>
            </a:r>
            <a:r>
              <a:rPr lang="en-US" sz="3750" i="1" dirty="0" err="1">
                <a:solidFill>
                  <a:srgbClr val="002060"/>
                </a:solidFill>
              </a:rPr>
              <a:t>mừng</a:t>
            </a:r>
            <a:r>
              <a:rPr lang="en-US" sz="3750" i="1" dirty="0">
                <a:solidFill>
                  <a:srgbClr val="002060"/>
                </a:solidFill>
              </a:rPr>
              <a:t> </a:t>
            </a:r>
            <a:r>
              <a:rPr lang="en-US" sz="3750" i="1" dirty="0" err="1">
                <a:solidFill>
                  <a:srgbClr val="002060"/>
                </a:solidFill>
              </a:rPr>
              <a:t>Chúa</a:t>
            </a:r>
            <a:r>
              <a:rPr lang="en-US" sz="3750" i="1" dirty="0">
                <a:solidFill>
                  <a:srgbClr val="002060"/>
                </a:solidFill>
              </a:rPr>
              <a:t> </a:t>
            </a:r>
            <a:r>
              <a:rPr lang="en-US" sz="3750" i="1" dirty="0" err="1">
                <a:solidFill>
                  <a:srgbClr val="002060"/>
                </a:solidFill>
              </a:rPr>
              <a:t>suốt</a:t>
            </a:r>
            <a:r>
              <a:rPr lang="en-US" sz="3750" i="1" dirty="0">
                <a:solidFill>
                  <a:srgbClr val="002060"/>
                </a:solidFill>
              </a:rPr>
              <a:t> </a:t>
            </a:r>
            <a:r>
              <a:rPr lang="en-US" sz="3750" i="1" dirty="0" err="1">
                <a:solidFill>
                  <a:srgbClr val="002060"/>
                </a:solidFill>
              </a:rPr>
              <a:t>cả</a:t>
            </a:r>
            <a:r>
              <a:rPr lang="en-US" sz="3750" i="1" dirty="0">
                <a:solidFill>
                  <a:srgbClr val="002060"/>
                </a:solidFill>
              </a:rPr>
              <a:t> </a:t>
            </a:r>
            <a:r>
              <a:rPr lang="en-US" sz="3750" i="1" dirty="0" err="1">
                <a:solidFill>
                  <a:srgbClr val="002060"/>
                </a:solidFill>
              </a:rPr>
              <a:t>cuộc</a:t>
            </a:r>
            <a:r>
              <a:rPr lang="en-US" sz="3750" i="1" dirty="0">
                <a:solidFill>
                  <a:srgbClr val="002060"/>
                </a:solidFill>
              </a:rPr>
              <a:t> </a:t>
            </a:r>
            <a:r>
              <a:rPr lang="en-US" sz="3750" i="1" dirty="0" err="1">
                <a:solidFill>
                  <a:srgbClr val="002060"/>
                </a:solidFill>
              </a:rPr>
              <a:t>đời</a:t>
            </a:r>
            <a:r>
              <a:rPr lang="en-US" sz="3750" i="1" dirty="0">
                <a:solidFill>
                  <a:srgbClr val="002060"/>
                </a:solidFill>
              </a:rPr>
              <a:t> </a:t>
            </a:r>
            <a:r>
              <a:rPr lang="en-US" sz="3750" i="1" dirty="0" err="1">
                <a:solidFill>
                  <a:srgbClr val="002060"/>
                </a:solidFill>
              </a:rPr>
              <a:t>tôi</a:t>
            </a:r>
            <a:r>
              <a:rPr lang="en-US" sz="3750" i="1" dirty="0">
                <a:solidFill>
                  <a:srgbClr val="002060"/>
                </a:solidFill>
              </a:rPr>
              <a:t> </a:t>
            </a:r>
            <a:r>
              <a:rPr lang="en-US" sz="3750" i="1" dirty="0" err="1">
                <a:solidFill>
                  <a:srgbClr val="002060"/>
                </a:solidFill>
              </a:rPr>
              <a:t>xin</a:t>
            </a:r>
            <a:r>
              <a:rPr lang="en-US" sz="3750" i="1" dirty="0">
                <a:solidFill>
                  <a:srgbClr val="002060"/>
                </a:solidFill>
              </a:rPr>
              <a:t> ca </a:t>
            </a:r>
            <a:r>
              <a:rPr lang="en-US" sz="3750" i="1" dirty="0" err="1">
                <a:solidFill>
                  <a:srgbClr val="002060"/>
                </a:solidFill>
              </a:rPr>
              <a:t>khen</a:t>
            </a:r>
            <a:r>
              <a:rPr lang="en-US" sz="3750" i="1" dirty="0">
                <a:solidFill>
                  <a:srgbClr val="002060"/>
                </a:solidFill>
              </a:rPr>
              <a:t> </a:t>
            </a:r>
            <a:r>
              <a:rPr lang="en-US" sz="3750" i="1" dirty="0" err="1">
                <a:solidFill>
                  <a:srgbClr val="002060"/>
                </a:solidFill>
              </a:rPr>
              <a:t>Danh</a:t>
            </a:r>
            <a:r>
              <a:rPr lang="en-US" sz="3750" i="1" dirty="0">
                <a:solidFill>
                  <a:srgbClr val="002060"/>
                </a:solidFill>
              </a:rPr>
              <a:t> </a:t>
            </a:r>
            <a:r>
              <a:rPr lang="en-US" sz="3750" i="1" dirty="0" err="1">
                <a:solidFill>
                  <a:srgbClr val="002060"/>
                </a:solidFill>
              </a:rPr>
              <a:t>Ngài</a:t>
            </a:r>
            <a:r>
              <a:rPr lang="en-US" sz="3750" dirty="0">
                <a:solidFill>
                  <a:srgbClr val="002060"/>
                </a:solidFill>
              </a:rPr>
              <a:t>). </a:t>
            </a:r>
            <a:r>
              <a:rPr lang="en-US" sz="3750" dirty="0" err="1">
                <a:solidFill>
                  <a:srgbClr val="002060"/>
                </a:solidFill>
              </a:rPr>
              <a:t>Hát</a:t>
            </a:r>
            <a:r>
              <a:rPr lang="en-US" sz="3750" dirty="0">
                <a:solidFill>
                  <a:srgbClr val="002060"/>
                </a:solidFill>
              </a:rPr>
              <a:t> </a:t>
            </a:r>
            <a:r>
              <a:rPr lang="en-US" sz="3750" dirty="0" err="1">
                <a:solidFill>
                  <a:srgbClr val="002060"/>
                </a:solidFill>
              </a:rPr>
              <a:t>lên</a:t>
            </a:r>
            <a:r>
              <a:rPr lang="en-US" sz="3750" dirty="0">
                <a:solidFill>
                  <a:srgbClr val="002060"/>
                </a:solidFill>
              </a:rPr>
              <a:t> </a:t>
            </a:r>
            <a:r>
              <a:rPr lang="en-US" sz="3750" dirty="0" err="1">
                <a:solidFill>
                  <a:srgbClr val="002060"/>
                </a:solidFill>
              </a:rPr>
              <a:t>mừng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suốt</a:t>
            </a:r>
            <a:r>
              <a:rPr lang="en-US" sz="3750" dirty="0">
                <a:solidFill>
                  <a:srgbClr val="002060"/>
                </a:solidFill>
              </a:rPr>
              <a:t> </a:t>
            </a:r>
            <a:r>
              <a:rPr lang="en-US" sz="3750" dirty="0" err="1">
                <a:solidFill>
                  <a:srgbClr val="002060"/>
                </a:solidFill>
              </a:rPr>
              <a:t>cả</a:t>
            </a:r>
            <a:r>
              <a:rPr lang="en-US" sz="3750" dirty="0">
                <a:solidFill>
                  <a:srgbClr val="002060"/>
                </a:solidFill>
              </a:rPr>
              <a:t> </a:t>
            </a:r>
            <a:r>
              <a:rPr lang="en-US" sz="3750" dirty="0" err="1">
                <a:solidFill>
                  <a:srgbClr val="002060"/>
                </a:solidFill>
              </a:rPr>
              <a:t>cuộc</a:t>
            </a:r>
            <a:r>
              <a:rPr lang="en-US" sz="3750" dirty="0">
                <a:solidFill>
                  <a:srgbClr val="002060"/>
                </a:solidFill>
              </a:rPr>
              <a:t> </a:t>
            </a:r>
            <a:r>
              <a:rPr lang="en-US" sz="3750" dirty="0" err="1">
                <a:solidFill>
                  <a:srgbClr val="002060"/>
                </a:solidFill>
              </a:rPr>
              <a:t>đời</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en-US" sz="3750" dirty="0" err="1">
                <a:solidFill>
                  <a:srgbClr val="002060"/>
                </a:solidFill>
              </a:rPr>
              <a:t>xin</a:t>
            </a:r>
            <a:r>
              <a:rPr lang="en-US" sz="3750" dirty="0">
                <a:solidFill>
                  <a:srgbClr val="002060"/>
                </a:solidFill>
              </a:rPr>
              <a:t> ca </a:t>
            </a:r>
            <a:r>
              <a:rPr lang="en-US" sz="3750" dirty="0" err="1">
                <a:solidFill>
                  <a:srgbClr val="002060"/>
                </a:solidFill>
              </a:rPr>
              <a:t>khen</a:t>
            </a:r>
            <a:r>
              <a:rPr lang="en-US" sz="3750" dirty="0">
                <a:solidFill>
                  <a:srgbClr val="002060"/>
                </a:solidFill>
              </a:rPr>
              <a:t> </a:t>
            </a:r>
            <a:r>
              <a:rPr lang="en-US" sz="3750" dirty="0" err="1">
                <a:solidFill>
                  <a:srgbClr val="002060"/>
                </a:solidFill>
              </a:rPr>
              <a:t>Danh</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Bài</a:t>
            </a:r>
            <a:r>
              <a:rPr lang="en-US" sz="3750" dirty="0">
                <a:solidFill>
                  <a:srgbClr val="002060"/>
                </a:solidFill>
              </a:rPr>
              <a:t> ca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sẽ</a:t>
            </a:r>
            <a:r>
              <a:rPr lang="en-US" sz="3750" dirty="0">
                <a:solidFill>
                  <a:srgbClr val="002060"/>
                </a:solidFill>
              </a:rPr>
              <a:t> </a:t>
            </a:r>
            <a:r>
              <a:rPr lang="en-US" sz="3750" dirty="0" err="1">
                <a:solidFill>
                  <a:srgbClr val="002060"/>
                </a:solidFill>
              </a:rPr>
              <a:t>mãi</a:t>
            </a:r>
            <a:r>
              <a:rPr lang="en-US" sz="3750" dirty="0">
                <a:solidFill>
                  <a:srgbClr val="002060"/>
                </a:solidFill>
              </a:rPr>
              <a:t> </a:t>
            </a:r>
            <a:r>
              <a:rPr lang="en-US" sz="3750" dirty="0" err="1">
                <a:solidFill>
                  <a:srgbClr val="002060"/>
                </a:solidFill>
              </a:rPr>
              <a:t>ngân</a:t>
            </a:r>
            <a:r>
              <a:rPr lang="en-US" sz="3750" dirty="0">
                <a:solidFill>
                  <a:srgbClr val="002060"/>
                </a:solidFill>
              </a:rPr>
              <a:t> </a:t>
            </a:r>
            <a:r>
              <a:rPr lang="en-US" sz="3750" dirty="0" err="1">
                <a:solidFill>
                  <a:srgbClr val="002060"/>
                </a:solidFill>
              </a:rPr>
              <a:t>vọng</a:t>
            </a:r>
            <a:r>
              <a:rPr lang="en-US" sz="3750" dirty="0">
                <a:solidFill>
                  <a:srgbClr val="002060"/>
                </a:solidFill>
              </a:rPr>
              <a:t> </a:t>
            </a:r>
            <a:r>
              <a:rPr lang="en-US" sz="3750" dirty="0" err="1">
                <a:solidFill>
                  <a:srgbClr val="002060"/>
                </a:solidFill>
              </a:rPr>
              <a:t>tháng</a:t>
            </a:r>
            <a:r>
              <a:rPr lang="en-US" sz="3750" dirty="0">
                <a:solidFill>
                  <a:srgbClr val="002060"/>
                </a:solidFill>
              </a:rPr>
              <a:t> </a:t>
            </a:r>
            <a:r>
              <a:rPr lang="en-US" sz="3750" dirty="0" err="1">
                <a:solidFill>
                  <a:srgbClr val="002060"/>
                </a:solidFill>
              </a:rPr>
              <a:t>năm</a:t>
            </a:r>
            <a:r>
              <a:rPr lang="en-US" sz="3750" dirty="0">
                <a:solidFill>
                  <a:srgbClr val="002060"/>
                </a:solidFill>
              </a:rPr>
              <a:t> </a:t>
            </a:r>
            <a:r>
              <a:rPr lang="en-US" sz="3750" dirty="0" err="1">
                <a:solidFill>
                  <a:srgbClr val="002060"/>
                </a:solidFill>
              </a:rPr>
              <a:t>và</a:t>
            </a:r>
            <a:r>
              <a:rPr lang="en-US" sz="3750" dirty="0">
                <a:solidFill>
                  <a:srgbClr val="002060"/>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en-US" sz="3750" dirty="0" err="1">
                <a:solidFill>
                  <a:srgbClr val="002060"/>
                </a:solidFill>
              </a:rPr>
              <a:t>sẽ</a:t>
            </a:r>
            <a:r>
              <a:rPr lang="en-US" sz="3750" dirty="0">
                <a:solidFill>
                  <a:srgbClr val="002060"/>
                </a:solidFill>
              </a:rPr>
              <a:t> </a:t>
            </a:r>
            <a:r>
              <a:rPr lang="en-US" sz="3750" dirty="0" err="1">
                <a:solidFill>
                  <a:srgbClr val="002060"/>
                </a:solidFill>
              </a:rPr>
              <a:t>vui</a:t>
            </a:r>
            <a:r>
              <a:rPr lang="en-US" sz="3750" dirty="0">
                <a:solidFill>
                  <a:srgbClr val="002060"/>
                </a:solidFill>
              </a:rPr>
              <a:t> </a:t>
            </a:r>
            <a:r>
              <a:rPr lang="en-US" sz="3750" dirty="0" err="1">
                <a:solidFill>
                  <a:srgbClr val="002060"/>
                </a:solidFill>
              </a:rPr>
              <a:t>mừng</a:t>
            </a:r>
            <a:r>
              <a:rPr lang="en-US" sz="3750" dirty="0">
                <a:solidFill>
                  <a:srgbClr val="002060"/>
                </a:solidFill>
              </a:rPr>
              <a:t> </a:t>
            </a:r>
            <a:r>
              <a:rPr lang="en-US" sz="3750" dirty="0" err="1">
                <a:solidFill>
                  <a:srgbClr val="002060"/>
                </a:solidFill>
              </a:rPr>
              <a:t>trong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muôn</a:t>
            </a:r>
            <a:r>
              <a:rPr lang="en-US" sz="3750" dirty="0">
                <a:solidFill>
                  <a:srgbClr val="002060"/>
                </a:solidFill>
              </a:rPr>
              <a:t> </a:t>
            </a:r>
            <a:r>
              <a:rPr lang="en-US" sz="3750" dirty="0" err="1">
                <a:solidFill>
                  <a:srgbClr val="002060"/>
                </a:solidFill>
              </a:rPr>
              <a:t>đời</a:t>
            </a:r>
            <a:r>
              <a:rPr lang="en-US" sz="3750" dirty="0">
                <a:solidFill>
                  <a:srgbClr val="002060"/>
                </a:solidFill>
              </a:rPr>
              <a:t>. </a:t>
            </a:r>
          </a:p>
        </p:txBody>
      </p:sp>
    </p:spTree>
    <p:extLst>
      <p:ext uri="{BB962C8B-B14F-4D97-AF65-F5344CB8AC3E}">
        <p14:creationId xmlns:p14="http://schemas.microsoft.com/office/powerpoint/2010/main" val="2652668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err="1">
                <a:solidFill>
                  <a:srgbClr val="C00000"/>
                </a:solidFill>
              </a:rPr>
              <a:t>Đk</a:t>
            </a:r>
            <a:r>
              <a:rPr lang="en-US" sz="3750" u="sng" dirty="0">
                <a:solidFill>
                  <a:srgbClr val="C00000"/>
                </a:solidFill>
              </a:rPr>
              <a:t>:</a:t>
            </a:r>
            <a:r>
              <a:rPr lang="en-US" sz="3750" dirty="0">
                <a:solidFill>
                  <a:srgbClr val="003366"/>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cao</a:t>
            </a:r>
            <a:r>
              <a:rPr lang="en-US" sz="3750" dirty="0">
                <a:solidFill>
                  <a:srgbClr val="002060"/>
                </a:solidFill>
              </a:rPr>
              <a:t> </a:t>
            </a:r>
            <a:r>
              <a:rPr lang="en-US" sz="3750" dirty="0" err="1">
                <a:solidFill>
                  <a:srgbClr val="002060"/>
                </a:solidFill>
              </a:rPr>
              <a:t>cả</a:t>
            </a:r>
            <a:r>
              <a:rPr lang="en-US" sz="3750" dirty="0">
                <a:solidFill>
                  <a:srgbClr val="002060"/>
                </a:solidFill>
              </a:rPr>
              <a:t> </a:t>
            </a:r>
            <a:r>
              <a:rPr lang="en-US" sz="3750" dirty="0" err="1">
                <a:solidFill>
                  <a:srgbClr val="002060"/>
                </a:solidFill>
              </a:rPr>
              <a:t>ngàn</a:t>
            </a:r>
            <a:r>
              <a:rPr lang="en-US" sz="3750" dirty="0">
                <a:solidFill>
                  <a:srgbClr val="002060"/>
                </a:solidFill>
              </a:rPr>
              <a:t> </a:t>
            </a:r>
            <a:r>
              <a:rPr lang="en-US" sz="3750" dirty="0" err="1">
                <a:solidFill>
                  <a:srgbClr val="002060"/>
                </a:solidFill>
              </a:rPr>
              <a:t>năm</a:t>
            </a:r>
            <a:r>
              <a:rPr lang="en-US" sz="3750" dirty="0">
                <a:solidFill>
                  <a:srgbClr val="002060"/>
                </a:solidFill>
              </a:rPr>
              <a:t> </a:t>
            </a:r>
            <a:r>
              <a:rPr lang="en-US" sz="3750" dirty="0" err="1">
                <a:solidFill>
                  <a:srgbClr val="002060"/>
                </a:solidFill>
              </a:rPr>
              <a:t>muôn</a:t>
            </a:r>
            <a:r>
              <a:rPr lang="en-US" sz="3750" dirty="0">
                <a:solidFill>
                  <a:srgbClr val="002060"/>
                </a:solidFill>
              </a:rPr>
              <a:t> </a:t>
            </a:r>
            <a:r>
              <a:rPr lang="en-US" sz="3750" dirty="0" err="1">
                <a:solidFill>
                  <a:srgbClr val="002060"/>
                </a:solidFill>
              </a:rPr>
              <a:t>ngàn</a:t>
            </a:r>
            <a:r>
              <a:rPr lang="en-US" sz="3750" dirty="0">
                <a:solidFill>
                  <a:srgbClr val="002060"/>
                </a:solidFill>
              </a:rPr>
              <a:t> </a:t>
            </a:r>
            <a:r>
              <a:rPr lang="en-US" sz="3750" dirty="0" err="1">
                <a:solidFill>
                  <a:srgbClr val="002060"/>
                </a:solidFill>
              </a:rPr>
              <a:t>trùng</a:t>
            </a:r>
            <a:r>
              <a:rPr lang="en-US" sz="3750" dirty="0">
                <a:solidFill>
                  <a:srgbClr val="002060"/>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dũng</a:t>
            </a:r>
            <a:r>
              <a:rPr lang="en-US" sz="3750" dirty="0">
                <a:solidFill>
                  <a:srgbClr val="002060"/>
                </a:solidFill>
              </a:rPr>
              <a:t> </a:t>
            </a:r>
            <a:r>
              <a:rPr lang="en-US" sz="3750" dirty="0" err="1">
                <a:solidFill>
                  <a:srgbClr val="002060"/>
                </a:solidFill>
              </a:rPr>
              <a:t>lực</a:t>
            </a:r>
            <a:r>
              <a:rPr lang="en-US" sz="3750" dirty="0">
                <a:solidFill>
                  <a:srgbClr val="002060"/>
                </a:solidFill>
              </a:rPr>
              <a:t> </a:t>
            </a:r>
            <a:r>
              <a:rPr lang="en-US" sz="3750" dirty="0" err="1">
                <a:solidFill>
                  <a:srgbClr val="002060"/>
                </a:solidFill>
              </a:rPr>
              <a:t>quyền</a:t>
            </a:r>
            <a:r>
              <a:rPr lang="en-US" sz="3750" dirty="0">
                <a:solidFill>
                  <a:srgbClr val="002060"/>
                </a:solidFill>
              </a:rPr>
              <a:t> </a:t>
            </a:r>
            <a:r>
              <a:rPr lang="en-US" sz="3750" dirty="0" err="1">
                <a:solidFill>
                  <a:srgbClr val="002060"/>
                </a:solidFill>
              </a:rPr>
              <a:t>uy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khoác</a:t>
            </a:r>
            <a:r>
              <a:rPr lang="en-US" sz="3750" dirty="0">
                <a:solidFill>
                  <a:srgbClr val="002060"/>
                </a:solidFill>
              </a:rPr>
              <a:t> </a:t>
            </a:r>
            <a:r>
              <a:rPr lang="en-US" sz="3750" dirty="0" err="1">
                <a:solidFill>
                  <a:srgbClr val="002060"/>
                </a:solidFill>
              </a:rPr>
              <a:t>lông</a:t>
            </a:r>
            <a:r>
              <a:rPr lang="en-US" sz="3750" dirty="0">
                <a:solidFill>
                  <a:srgbClr val="002060"/>
                </a:solidFill>
              </a:rPr>
              <a:t> </a:t>
            </a:r>
            <a:r>
              <a:rPr lang="en-US" sz="3750" dirty="0" err="1">
                <a:solidFill>
                  <a:srgbClr val="002060"/>
                </a:solidFill>
              </a:rPr>
              <a:t>bào</a:t>
            </a:r>
            <a:r>
              <a:rPr lang="en-US" sz="3750" dirty="0">
                <a:solidFill>
                  <a:srgbClr val="002060"/>
                </a:solidFill>
              </a:rPr>
              <a:t> </a:t>
            </a:r>
            <a:r>
              <a:rPr lang="en-US" sz="3750" dirty="0" err="1">
                <a:solidFill>
                  <a:srgbClr val="002060"/>
                </a:solidFill>
              </a:rPr>
              <a:t>lộng</a:t>
            </a:r>
            <a:r>
              <a:rPr lang="en-US" sz="3750" dirty="0">
                <a:solidFill>
                  <a:srgbClr val="002060"/>
                </a:solidFill>
              </a:rPr>
              <a:t> </a:t>
            </a:r>
            <a:r>
              <a:rPr lang="en-US" sz="3750" dirty="0" err="1">
                <a:solidFill>
                  <a:srgbClr val="002060"/>
                </a:solidFill>
              </a:rPr>
              <a:t>lẫy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tuyệt</a:t>
            </a:r>
            <a:r>
              <a:rPr lang="en-US" sz="3750" dirty="0">
                <a:solidFill>
                  <a:srgbClr val="002060"/>
                </a:solidFill>
              </a:rPr>
              <a:t> </a:t>
            </a:r>
            <a:r>
              <a:rPr lang="en-US" sz="3750" dirty="0" err="1">
                <a:solidFill>
                  <a:srgbClr val="002060"/>
                </a:solidFill>
              </a:rPr>
              <a:t>mỹ</a:t>
            </a:r>
            <a:r>
              <a:rPr lang="en-US" sz="3750" dirty="0">
                <a:solidFill>
                  <a:srgbClr val="002060"/>
                </a:solidFill>
              </a:rPr>
              <a:t> </a:t>
            </a:r>
            <a:r>
              <a:rPr lang="en-US" sz="3750" dirty="0" err="1">
                <a:solidFill>
                  <a:srgbClr val="002060"/>
                </a:solidFill>
              </a:rPr>
              <a:t>vô</a:t>
            </a:r>
            <a:r>
              <a:rPr lang="en-US" sz="3750" dirty="0">
                <a:solidFill>
                  <a:srgbClr val="002060"/>
                </a:solidFill>
              </a:rPr>
              <a:t> song, </a:t>
            </a:r>
            <a:r>
              <a:rPr lang="en-US" sz="3750" dirty="0" err="1">
                <a:solidFill>
                  <a:srgbClr val="002060"/>
                </a:solidFill>
              </a:rPr>
              <a:t>và</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tạo</a:t>
            </a:r>
            <a:r>
              <a:rPr lang="en-US" sz="3750" dirty="0">
                <a:solidFill>
                  <a:srgbClr val="002060"/>
                </a:solidFill>
              </a:rPr>
              <a:t> </a:t>
            </a:r>
            <a:r>
              <a:rPr lang="en-US" sz="3750" dirty="0" err="1">
                <a:solidFill>
                  <a:srgbClr val="002060"/>
                </a:solidFill>
              </a:rPr>
              <a:t>tác</a:t>
            </a:r>
            <a:r>
              <a:rPr lang="en-US" sz="3750" dirty="0">
                <a:solidFill>
                  <a:srgbClr val="002060"/>
                </a:solidFill>
              </a:rPr>
              <a:t> </a:t>
            </a:r>
            <a:r>
              <a:rPr lang="en-US" sz="3750" dirty="0" err="1">
                <a:solidFill>
                  <a:srgbClr val="002060"/>
                </a:solidFill>
              </a:rPr>
              <a:t>nên</a:t>
            </a:r>
            <a:r>
              <a:rPr lang="en-US" sz="3750" dirty="0">
                <a:solidFill>
                  <a:srgbClr val="002060"/>
                </a:solidFill>
              </a:rPr>
              <a:t> </a:t>
            </a:r>
            <a:r>
              <a:rPr lang="en-US" sz="3750" dirty="0" err="1">
                <a:solidFill>
                  <a:srgbClr val="002060"/>
                </a:solidFill>
              </a:rPr>
              <a:t>trời</a:t>
            </a:r>
            <a:r>
              <a:rPr lang="en-US" sz="3750" dirty="0">
                <a:solidFill>
                  <a:srgbClr val="002060"/>
                </a:solidFill>
              </a:rPr>
              <a:t> </a:t>
            </a:r>
            <a:r>
              <a:rPr lang="en-US" sz="3750" dirty="0" err="1">
                <a:solidFill>
                  <a:srgbClr val="002060"/>
                </a:solidFill>
              </a:rPr>
              <a:t>đất</a:t>
            </a:r>
            <a:r>
              <a:rPr lang="en-US" sz="3750" dirty="0">
                <a:solidFill>
                  <a:srgbClr val="002060"/>
                </a:solidFill>
              </a:rPr>
              <a:t>. </a:t>
            </a:r>
          </a:p>
        </p:txBody>
      </p:sp>
    </p:spTree>
    <p:extLst>
      <p:ext uri="{BB962C8B-B14F-4D97-AF65-F5344CB8AC3E}">
        <p14:creationId xmlns:p14="http://schemas.microsoft.com/office/powerpoint/2010/main" val="4214961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a:solidFill>
                  <a:srgbClr val="C00000"/>
                </a:solidFill>
              </a:rPr>
              <a:t>Pk2:</a:t>
            </a:r>
            <a:r>
              <a:rPr lang="en-US" sz="3750" dirty="0">
                <a:solidFill>
                  <a:srgbClr val="003366"/>
                </a:solidFill>
              </a:rPr>
              <a:t> (</a:t>
            </a:r>
            <a:r>
              <a:rPr lang="en-US" sz="3750" i="1" dirty="0" err="1">
                <a:solidFill>
                  <a:srgbClr val="002060"/>
                </a:solidFill>
              </a:rPr>
              <a:t>Chúa</a:t>
            </a:r>
            <a:r>
              <a:rPr lang="en-US" sz="3750" i="1" dirty="0">
                <a:solidFill>
                  <a:srgbClr val="002060"/>
                </a:solidFill>
              </a:rPr>
              <a:t> </a:t>
            </a:r>
            <a:r>
              <a:rPr lang="en-US" sz="3750" i="1" dirty="0" err="1">
                <a:solidFill>
                  <a:srgbClr val="002060"/>
                </a:solidFill>
              </a:rPr>
              <a:t>xây</a:t>
            </a:r>
            <a:r>
              <a:rPr lang="en-US" sz="3750" i="1" dirty="0">
                <a:solidFill>
                  <a:srgbClr val="002060"/>
                </a:solidFill>
              </a:rPr>
              <a:t> </a:t>
            </a:r>
            <a:r>
              <a:rPr lang="en-US" sz="3750" i="1" dirty="0" err="1">
                <a:solidFill>
                  <a:srgbClr val="002060"/>
                </a:solidFill>
              </a:rPr>
              <a:t>lầu</a:t>
            </a:r>
            <a:r>
              <a:rPr lang="en-US" sz="3750" i="1" dirty="0">
                <a:solidFill>
                  <a:srgbClr val="002060"/>
                </a:solidFill>
              </a:rPr>
              <a:t> </a:t>
            </a:r>
            <a:r>
              <a:rPr lang="en-US" sz="3750" i="1" dirty="0" err="1">
                <a:solidFill>
                  <a:srgbClr val="002060"/>
                </a:solidFill>
              </a:rPr>
              <a:t>gác</a:t>
            </a:r>
            <a:r>
              <a:rPr lang="en-US" sz="3750" i="1" dirty="0">
                <a:solidFill>
                  <a:srgbClr val="002060"/>
                </a:solidFill>
              </a:rPr>
              <a:t> </a:t>
            </a:r>
            <a:r>
              <a:rPr lang="en-US" sz="3750" i="1" dirty="0" err="1">
                <a:solidFill>
                  <a:srgbClr val="002060"/>
                </a:solidFill>
              </a:rPr>
              <a:t>Chúa</a:t>
            </a:r>
            <a:r>
              <a:rPr lang="en-US" sz="3750" i="1" dirty="0">
                <a:solidFill>
                  <a:srgbClr val="002060"/>
                </a:solidFill>
              </a:rPr>
              <a:t> </a:t>
            </a:r>
            <a:r>
              <a:rPr lang="en-US" sz="3750" i="1" dirty="0" err="1">
                <a:solidFill>
                  <a:srgbClr val="002060"/>
                </a:solidFill>
              </a:rPr>
              <a:t>giáng</a:t>
            </a:r>
            <a:r>
              <a:rPr lang="en-US" sz="3750" i="1" dirty="0">
                <a:solidFill>
                  <a:srgbClr val="002060"/>
                </a:solidFill>
              </a:rPr>
              <a:t> </a:t>
            </a:r>
            <a:r>
              <a:rPr lang="en-US" sz="3750" i="1" dirty="0" err="1">
                <a:solidFill>
                  <a:srgbClr val="002060"/>
                </a:solidFill>
              </a:rPr>
              <a:t>mây</a:t>
            </a:r>
            <a:r>
              <a:rPr lang="en-US" sz="3750" i="1" dirty="0">
                <a:solidFill>
                  <a:srgbClr val="002060"/>
                </a:solidFill>
              </a:rPr>
              <a:t> </a:t>
            </a:r>
            <a:r>
              <a:rPr lang="en-US" sz="3750" i="1" dirty="0" err="1">
                <a:solidFill>
                  <a:srgbClr val="002060"/>
                </a:solidFill>
              </a:rPr>
              <a:t>làm</a:t>
            </a:r>
            <a:r>
              <a:rPr lang="en-US" sz="3750" i="1" dirty="0">
                <a:solidFill>
                  <a:srgbClr val="002060"/>
                </a:solidFill>
              </a:rPr>
              <a:t> </a:t>
            </a:r>
            <a:r>
              <a:rPr lang="en-US" sz="3750" i="1" dirty="0" err="1">
                <a:solidFill>
                  <a:srgbClr val="002060"/>
                </a:solidFill>
              </a:rPr>
              <a:t>xe</a:t>
            </a:r>
            <a:r>
              <a:rPr lang="en-US" sz="3750" i="1" dirty="0">
                <a:solidFill>
                  <a:srgbClr val="002060"/>
                </a:solidFill>
              </a:rPr>
              <a:t> </a:t>
            </a:r>
            <a:r>
              <a:rPr lang="en-US" sz="3750" i="1" dirty="0" err="1">
                <a:solidFill>
                  <a:srgbClr val="002060"/>
                </a:solidFill>
              </a:rPr>
              <a:t>tung</a:t>
            </a:r>
            <a:r>
              <a:rPr lang="en-US" sz="3750" i="1" dirty="0">
                <a:solidFill>
                  <a:srgbClr val="002060"/>
                </a:solidFill>
              </a:rPr>
              <a:t> b</a:t>
            </a:r>
            <a:r>
              <a:rPr lang="vi-VN" sz="3750" i="1" dirty="0">
                <a:solidFill>
                  <a:srgbClr val="002060"/>
                </a:solidFill>
              </a:rPr>
              <a:t>ư</a:t>
            </a:r>
            <a:r>
              <a:rPr lang="en-US" sz="3750" i="1" dirty="0" err="1">
                <a:solidFill>
                  <a:srgbClr val="002060"/>
                </a:solidFill>
              </a:rPr>
              <a:t>ớc</a:t>
            </a:r>
            <a:r>
              <a:rPr lang="en-US" sz="3750" i="1" dirty="0">
                <a:solidFill>
                  <a:srgbClr val="002060"/>
                </a:solidFill>
              </a:rPr>
              <a:t> </a:t>
            </a:r>
            <a:r>
              <a:rPr lang="en-US" sz="3750" i="1" dirty="0" err="1">
                <a:solidFill>
                  <a:srgbClr val="002060"/>
                </a:solidFill>
              </a:rPr>
              <a:t>giữa</a:t>
            </a:r>
            <a:r>
              <a:rPr lang="en-US" sz="3750" i="1" dirty="0">
                <a:solidFill>
                  <a:srgbClr val="002060"/>
                </a:solidFill>
              </a:rPr>
              <a:t> </a:t>
            </a:r>
            <a:r>
              <a:rPr lang="en-US" sz="3750" i="1" dirty="0" err="1">
                <a:solidFill>
                  <a:srgbClr val="002060"/>
                </a:solidFill>
              </a:rPr>
              <a:t>gió</a:t>
            </a:r>
            <a:r>
              <a:rPr lang="en-US" sz="3750" i="1" dirty="0">
                <a:solidFill>
                  <a:srgbClr val="002060"/>
                </a:solidFill>
              </a:rPr>
              <a:t> </a:t>
            </a:r>
            <a:r>
              <a:rPr lang="en-US" sz="3750" i="1" dirty="0" err="1">
                <a:solidFill>
                  <a:srgbClr val="002060"/>
                </a:solidFill>
              </a:rPr>
              <a:t>ngàn</a:t>
            </a:r>
            <a:r>
              <a:rPr lang="en-US" sz="3750" dirty="0">
                <a:solidFill>
                  <a:srgbClr val="002060"/>
                </a:solidFill>
              </a:rPr>
              <a:t>). </a:t>
            </a:r>
            <a:r>
              <a:rPr lang="en-US" sz="3750" dirty="0" err="1">
                <a:solidFill>
                  <a:srgbClr val="002060"/>
                </a:solidFill>
              </a:rPr>
              <a:t>Giữa</a:t>
            </a:r>
            <a:r>
              <a:rPr lang="en-US" sz="3750" dirty="0">
                <a:solidFill>
                  <a:srgbClr val="002060"/>
                </a:solidFill>
              </a:rPr>
              <a:t> n</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cuồn</a:t>
            </a:r>
            <a:r>
              <a:rPr lang="en-US" sz="3750" dirty="0">
                <a:solidFill>
                  <a:srgbClr val="002060"/>
                </a:solidFill>
              </a:rPr>
              <a:t> </a:t>
            </a:r>
            <a:r>
              <a:rPr lang="en-US" sz="3750" dirty="0" err="1">
                <a:solidFill>
                  <a:srgbClr val="002060"/>
                </a:solidFill>
              </a:rPr>
              <a:t>phong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gom</a:t>
            </a:r>
            <a:r>
              <a:rPr lang="en-US" sz="3750" dirty="0">
                <a:solidFill>
                  <a:srgbClr val="002060"/>
                </a:solidFill>
              </a:rPr>
              <a:t> </a:t>
            </a:r>
            <a:r>
              <a:rPr lang="en-US" sz="3750" dirty="0" err="1">
                <a:solidFill>
                  <a:srgbClr val="002060"/>
                </a:solidFill>
              </a:rPr>
              <a:t>bão</a:t>
            </a:r>
            <a:r>
              <a:rPr lang="en-US" sz="3750" dirty="0">
                <a:solidFill>
                  <a:srgbClr val="002060"/>
                </a:solidFill>
              </a:rPr>
              <a:t> </a:t>
            </a:r>
            <a:r>
              <a:rPr lang="en-US" sz="3750" dirty="0" err="1">
                <a:solidFill>
                  <a:srgbClr val="002060"/>
                </a:solidFill>
              </a:rPr>
              <a:t>giông</a:t>
            </a:r>
            <a:r>
              <a:rPr lang="en-US" sz="3750" dirty="0">
                <a:solidFill>
                  <a:srgbClr val="002060"/>
                </a:solidFill>
              </a:rPr>
              <a:t> </a:t>
            </a:r>
            <a:r>
              <a:rPr lang="en-US" sz="3750" dirty="0" err="1">
                <a:solidFill>
                  <a:srgbClr val="002060"/>
                </a:solidFill>
              </a:rPr>
              <a:t>sai</a:t>
            </a:r>
            <a:r>
              <a:rPr lang="en-US" sz="3750" dirty="0">
                <a:solidFill>
                  <a:srgbClr val="002060"/>
                </a:solidFill>
              </a:rPr>
              <a:t> </a:t>
            </a:r>
            <a:r>
              <a:rPr lang="en-US" sz="3750" dirty="0" err="1">
                <a:solidFill>
                  <a:srgbClr val="002060"/>
                </a:solidFill>
              </a:rPr>
              <a:t>đi</a:t>
            </a:r>
            <a:r>
              <a:rPr lang="en-US" sz="3750" dirty="0">
                <a:solidFill>
                  <a:srgbClr val="002060"/>
                </a:solidFill>
              </a:rPr>
              <a:t> </a:t>
            </a:r>
            <a:r>
              <a:rPr lang="en-US" sz="3750" dirty="0" err="1">
                <a:solidFill>
                  <a:srgbClr val="002060"/>
                </a:solidFill>
              </a:rPr>
              <a:t>làm</a:t>
            </a:r>
            <a:r>
              <a:rPr lang="en-US" sz="3750" dirty="0">
                <a:solidFill>
                  <a:srgbClr val="002060"/>
                </a:solidFill>
              </a:rPr>
              <a:t> </a:t>
            </a:r>
            <a:r>
              <a:rPr lang="en-US" sz="3750" dirty="0" err="1">
                <a:solidFill>
                  <a:srgbClr val="002060"/>
                </a:solidFill>
              </a:rPr>
              <a:t>sứ</a:t>
            </a:r>
            <a:r>
              <a:rPr lang="en-US" sz="3750" dirty="0">
                <a:solidFill>
                  <a:srgbClr val="002060"/>
                </a:solidFill>
              </a:rPr>
              <a:t> </a:t>
            </a:r>
            <a:r>
              <a:rPr lang="en-US" sz="3750" dirty="0" err="1">
                <a:solidFill>
                  <a:srgbClr val="002060"/>
                </a:solidFill>
              </a:rPr>
              <a:t>giả</a:t>
            </a:r>
            <a:r>
              <a:rPr lang="en-US" sz="3750" dirty="0">
                <a:solidFill>
                  <a:srgbClr val="002060"/>
                </a:solidFill>
              </a:rPr>
              <a:t>. </a:t>
            </a:r>
            <a:r>
              <a:rPr lang="en-US" sz="3750" dirty="0" err="1">
                <a:solidFill>
                  <a:srgbClr val="002060"/>
                </a:solidFill>
              </a:rPr>
              <a:t>Này</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núi</a:t>
            </a:r>
            <a:r>
              <a:rPr lang="en-US" sz="3750" dirty="0">
                <a:solidFill>
                  <a:srgbClr val="002060"/>
                </a:solidFill>
              </a:rPr>
              <a:t> </a:t>
            </a:r>
            <a:r>
              <a:rPr lang="en-US" sz="3750" dirty="0" err="1">
                <a:solidFill>
                  <a:srgbClr val="002060"/>
                </a:solidFill>
              </a:rPr>
              <a:t>cao</a:t>
            </a:r>
            <a:r>
              <a:rPr lang="en-US" sz="3750" dirty="0">
                <a:solidFill>
                  <a:srgbClr val="002060"/>
                </a:solidFill>
              </a:rPr>
              <a:t> </a:t>
            </a:r>
            <a:r>
              <a:rPr lang="en-US" sz="3750" dirty="0" err="1">
                <a:solidFill>
                  <a:srgbClr val="002060"/>
                </a:solidFill>
              </a:rPr>
              <a:t>suối</a:t>
            </a:r>
            <a:r>
              <a:rPr lang="en-US" sz="3750" dirty="0">
                <a:solidFill>
                  <a:srgbClr val="002060"/>
                </a:solidFill>
              </a:rPr>
              <a:t> </a:t>
            </a:r>
            <a:r>
              <a:rPr lang="en-US" sz="3750" dirty="0" err="1">
                <a:solidFill>
                  <a:srgbClr val="002060"/>
                </a:solidFill>
              </a:rPr>
              <a:t>mát</a:t>
            </a:r>
            <a:r>
              <a:rPr lang="en-US" sz="3750" dirty="0">
                <a:solidFill>
                  <a:srgbClr val="002060"/>
                </a:solidFill>
              </a:rPr>
              <a:t> </a:t>
            </a:r>
            <a:r>
              <a:rPr lang="en-US" sz="3750" dirty="0" err="1">
                <a:solidFill>
                  <a:srgbClr val="002060"/>
                </a:solidFill>
              </a:rPr>
              <a:t>trong</a:t>
            </a:r>
            <a:r>
              <a:rPr lang="en-US" sz="3750" dirty="0">
                <a:solidFill>
                  <a:srgbClr val="002060"/>
                </a:solidFill>
              </a:rPr>
              <a:t> </a:t>
            </a:r>
            <a:r>
              <a:rPr lang="en-US" sz="3750" dirty="0" err="1">
                <a:solidFill>
                  <a:srgbClr val="002060"/>
                </a:solidFill>
              </a:rPr>
              <a:t>lành</a:t>
            </a:r>
            <a:r>
              <a:rPr lang="en-US" sz="3750" dirty="0">
                <a:solidFill>
                  <a:srgbClr val="002060"/>
                </a:solidFill>
              </a:rPr>
              <a:t> </a:t>
            </a:r>
            <a:r>
              <a:rPr lang="en-US" sz="3750" dirty="0" err="1">
                <a:solidFill>
                  <a:srgbClr val="002060"/>
                </a:solidFill>
              </a:rPr>
              <a:t>biển</a:t>
            </a:r>
            <a:r>
              <a:rPr lang="en-US" sz="3750" dirty="0">
                <a:solidFill>
                  <a:srgbClr val="002060"/>
                </a:solidFill>
              </a:rPr>
              <a:t> </a:t>
            </a:r>
            <a:r>
              <a:rPr lang="en-US" sz="3750" dirty="0" err="1">
                <a:solidFill>
                  <a:srgbClr val="002060"/>
                </a:solidFill>
              </a:rPr>
              <a:t>kh</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nhờ</a:t>
            </a:r>
            <a:r>
              <a:rPr lang="en-US" sz="3750" dirty="0">
                <a:solidFill>
                  <a:srgbClr val="002060"/>
                </a:solidFill>
              </a:rPr>
              <a:t> </a:t>
            </a:r>
            <a:r>
              <a:rPr lang="en-US" sz="3750" dirty="0" err="1">
                <a:solidFill>
                  <a:srgbClr val="002060"/>
                </a:solidFill>
              </a:rPr>
              <a:t>hoa</a:t>
            </a:r>
            <a:r>
              <a:rPr lang="en-US" sz="3750" dirty="0">
                <a:solidFill>
                  <a:srgbClr val="002060"/>
                </a:solidFill>
              </a:rPr>
              <a:t> </a:t>
            </a:r>
            <a:r>
              <a:rPr lang="en-US" sz="3750" dirty="0" err="1">
                <a:solidFill>
                  <a:srgbClr val="002060"/>
                </a:solidFill>
              </a:rPr>
              <a:t>trái</a:t>
            </a:r>
            <a:r>
              <a:rPr lang="en-US" sz="3750" dirty="0">
                <a:solidFill>
                  <a:srgbClr val="002060"/>
                </a:solidFill>
              </a:rPr>
              <a:t> </a:t>
            </a:r>
            <a:r>
              <a:rPr lang="en-US" sz="3750" dirty="0" err="1">
                <a:solidFill>
                  <a:srgbClr val="002060"/>
                </a:solidFill>
              </a:rPr>
              <a:t>sự</a:t>
            </a:r>
            <a:r>
              <a:rPr lang="en-US" sz="3750" dirty="0">
                <a:solidFill>
                  <a:srgbClr val="002060"/>
                </a:solidFill>
              </a:rPr>
              <a:t> </a:t>
            </a:r>
            <a:r>
              <a:rPr lang="en-US" sz="3750" dirty="0" err="1">
                <a:solidFill>
                  <a:srgbClr val="002060"/>
                </a:solidFill>
              </a:rPr>
              <a:t>nghiệp</a:t>
            </a:r>
            <a:r>
              <a:rPr lang="en-US" sz="3750" dirty="0">
                <a:solidFill>
                  <a:srgbClr val="002060"/>
                </a:solidFill>
              </a:rPr>
              <a:t> </a:t>
            </a:r>
            <a:r>
              <a:rPr lang="en-US" sz="3750" dirty="0" err="1">
                <a:solidFill>
                  <a:srgbClr val="002060"/>
                </a:solidFill>
              </a:rPr>
              <a:t>của</a:t>
            </a:r>
            <a:r>
              <a:rPr lang="en-US" sz="3750" dirty="0">
                <a:solidFill>
                  <a:srgbClr val="002060"/>
                </a:solidFill>
              </a:rPr>
              <a:t> Ng</a:t>
            </a:r>
            <a:r>
              <a:rPr lang="vi-VN" sz="3750" dirty="0">
                <a:solidFill>
                  <a:srgbClr val="002060"/>
                </a:solidFill>
              </a:rPr>
              <a:t>ư</a:t>
            </a:r>
            <a:r>
              <a:rPr lang="en-US" sz="3750" dirty="0" err="1">
                <a:solidFill>
                  <a:srgbClr val="002060"/>
                </a:solidFill>
              </a:rPr>
              <a:t>ời</a:t>
            </a:r>
            <a:r>
              <a:rPr lang="en-US" sz="3750" dirty="0">
                <a:solidFill>
                  <a:srgbClr val="002060"/>
                </a:solidFill>
              </a:rPr>
              <a:t> </a:t>
            </a:r>
            <a:r>
              <a:rPr lang="en-US" sz="3750" dirty="0" err="1">
                <a:solidFill>
                  <a:srgbClr val="002060"/>
                </a:solidFill>
              </a:rPr>
              <a:t>đất</a:t>
            </a:r>
            <a:r>
              <a:rPr lang="en-US" sz="3750" dirty="0">
                <a:solidFill>
                  <a:srgbClr val="002060"/>
                </a:solidFill>
              </a:rPr>
              <a:t> </a:t>
            </a:r>
            <a:r>
              <a:rPr lang="en-US" sz="3750" dirty="0" err="1">
                <a:solidFill>
                  <a:srgbClr val="002060"/>
                </a:solidFill>
              </a:rPr>
              <a:t>thỏa</a:t>
            </a:r>
            <a:r>
              <a:rPr lang="en-US" sz="3750" dirty="0">
                <a:solidFill>
                  <a:srgbClr val="002060"/>
                </a:solidFill>
              </a:rPr>
              <a:t> </a:t>
            </a:r>
            <a:r>
              <a:rPr lang="en-US" sz="3750" dirty="0" err="1">
                <a:solidFill>
                  <a:srgbClr val="002060"/>
                </a:solidFill>
              </a:rPr>
              <a:t>thuê</a:t>
            </a:r>
            <a:r>
              <a:rPr lang="en-US" sz="3750" dirty="0">
                <a:solidFill>
                  <a:srgbClr val="002060"/>
                </a:solidFill>
              </a:rPr>
              <a:t>.</a:t>
            </a:r>
          </a:p>
        </p:txBody>
      </p:sp>
    </p:spTree>
    <p:extLst>
      <p:ext uri="{BB962C8B-B14F-4D97-AF65-F5344CB8AC3E}">
        <p14:creationId xmlns:p14="http://schemas.microsoft.com/office/powerpoint/2010/main" val="1431748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err="1">
                <a:solidFill>
                  <a:srgbClr val="C00000"/>
                </a:solidFill>
              </a:rPr>
              <a:t>Đk</a:t>
            </a:r>
            <a:r>
              <a:rPr lang="en-US" sz="3750" u="sng" dirty="0">
                <a:solidFill>
                  <a:srgbClr val="C00000"/>
                </a:solidFill>
              </a:rPr>
              <a:t>:</a:t>
            </a:r>
            <a:r>
              <a:rPr lang="en-US" sz="3750" dirty="0">
                <a:solidFill>
                  <a:srgbClr val="003366"/>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cao</a:t>
            </a:r>
            <a:r>
              <a:rPr lang="en-US" sz="3750" dirty="0">
                <a:solidFill>
                  <a:srgbClr val="002060"/>
                </a:solidFill>
              </a:rPr>
              <a:t> </a:t>
            </a:r>
            <a:r>
              <a:rPr lang="en-US" sz="3750" dirty="0" err="1">
                <a:solidFill>
                  <a:srgbClr val="002060"/>
                </a:solidFill>
              </a:rPr>
              <a:t>cả</a:t>
            </a:r>
            <a:r>
              <a:rPr lang="en-US" sz="3750" dirty="0">
                <a:solidFill>
                  <a:srgbClr val="002060"/>
                </a:solidFill>
              </a:rPr>
              <a:t> </a:t>
            </a:r>
            <a:r>
              <a:rPr lang="en-US" sz="3750" dirty="0" err="1">
                <a:solidFill>
                  <a:srgbClr val="002060"/>
                </a:solidFill>
              </a:rPr>
              <a:t>ngàn</a:t>
            </a:r>
            <a:r>
              <a:rPr lang="en-US" sz="3750" dirty="0">
                <a:solidFill>
                  <a:srgbClr val="002060"/>
                </a:solidFill>
              </a:rPr>
              <a:t> </a:t>
            </a:r>
            <a:r>
              <a:rPr lang="en-US" sz="3750" dirty="0" err="1">
                <a:solidFill>
                  <a:srgbClr val="002060"/>
                </a:solidFill>
              </a:rPr>
              <a:t>năm</a:t>
            </a:r>
            <a:r>
              <a:rPr lang="en-US" sz="3750" dirty="0">
                <a:solidFill>
                  <a:srgbClr val="002060"/>
                </a:solidFill>
              </a:rPr>
              <a:t> </a:t>
            </a:r>
            <a:r>
              <a:rPr lang="en-US" sz="3750" dirty="0" err="1">
                <a:solidFill>
                  <a:srgbClr val="002060"/>
                </a:solidFill>
              </a:rPr>
              <a:t>muôn</a:t>
            </a:r>
            <a:r>
              <a:rPr lang="en-US" sz="3750" dirty="0">
                <a:solidFill>
                  <a:srgbClr val="002060"/>
                </a:solidFill>
              </a:rPr>
              <a:t> </a:t>
            </a:r>
            <a:r>
              <a:rPr lang="en-US" sz="3750" dirty="0" err="1">
                <a:solidFill>
                  <a:srgbClr val="002060"/>
                </a:solidFill>
              </a:rPr>
              <a:t>ngàn</a:t>
            </a:r>
            <a:r>
              <a:rPr lang="en-US" sz="3750" dirty="0">
                <a:solidFill>
                  <a:srgbClr val="002060"/>
                </a:solidFill>
              </a:rPr>
              <a:t> </a:t>
            </a:r>
            <a:r>
              <a:rPr lang="en-US" sz="3750" dirty="0" err="1">
                <a:solidFill>
                  <a:srgbClr val="002060"/>
                </a:solidFill>
              </a:rPr>
              <a:t>trùng</a:t>
            </a:r>
            <a:r>
              <a:rPr lang="en-US" sz="3750" dirty="0">
                <a:solidFill>
                  <a:srgbClr val="002060"/>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dũng</a:t>
            </a:r>
            <a:r>
              <a:rPr lang="en-US" sz="3750" dirty="0">
                <a:solidFill>
                  <a:srgbClr val="002060"/>
                </a:solidFill>
              </a:rPr>
              <a:t> </a:t>
            </a:r>
            <a:r>
              <a:rPr lang="en-US" sz="3750" dirty="0" err="1">
                <a:solidFill>
                  <a:srgbClr val="002060"/>
                </a:solidFill>
              </a:rPr>
              <a:t>lực</a:t>
            </a:r>
            <a:r>
              <a:rPr lang="en-US" sz="3750" dirty="0">
                <a:solidFill>
                  <a:srgbClr val="002060"/>
                </a:solidFill>
              </a:rPr>
              <a:t> </a:t>
            </a:r>
            <a:r>
              <a:rPr lang="en-US" sz="3750" dirty="0" err="1">
                <a:solidFill>
                  <a:srgbClr val="002060"/>
                </a:solidFill>
              </a:rPr>
              <a:t>quyền</a:t>
            </a:r>
            <a:r>
              <a:rPr lang="en-US" sz="3750" dirty="0">
                <a:solidFill>
                  <a:srgbClr val="002060"/>
                </a:solidFill>
              </a:rPr>
              <a:t> </a:t>
            </a:r>
            <a:r>
              <a:rPr lang="en-US" sz="3750" dirty="0" err="1">
                <a:solidFill>
                  <a:srgbClr val="002060"/>
                </a:solidFill>
              </a:rPr>
              <a:t>uy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khoác</a:t>
            </a:r>
            <a:r>
              <a:rPr lang="en-US" sz="3750" dirty="0">
                <a:solidFill>
                  <a:srgbClr val="002060"/>
                </a:solidFill>
              </a:rPr>
              <a:t> </a:t>
            </a:r>
            <a:r>
              <a:rPr lang="en-US" sz="3750" dirty="0" err="1">
                <a:solidFill>
                  <a:srgbClr val="002060"/>
                </a:solidFill>
              </a:rPr>
              <a:t>lông</a:t>
            </a:r>
            <a:r>
              <a:rPr lang="en-US" sz="3750" dirty="0">
                <a:solidFill>
                  <a:srgbClr val="002060"/>
                </a:solidFill>
              </a:rPr>
              <a:t> </a:t>
            </a:r>
            <a:r>
              <a:rPr lang="en-US" sz="3750" dirty="0" err="1">
                <a:solidFill>
                  <a:srgbClr val="002060"/>
                </a:solidFill>
              </a:rPr>
              <a:t>bào</a:t>
            </a:r>
            <a:r>
              <a:rPr lang="en-US" sz="3750" dirty="0">
                <a:solidFill>
                  <a:srgbClr val="002060"/>
                </a:solidFill>
              </a:rPr>
              <a:t> </a:t>
            </a:r>
            <a:r>
              <a:rPr lang="en-US" sz="3750" dirty="0" err="1">
                <a:solidFill>
                  <a:srgbClr val="002060"/>
                </a:solidFill>
              </a:rPr>
              <a:t>lộng</a:t>
            </a:r>
            <a:r>
              <a:rPr lang="en-US" sz="3750" dirty="0">
                <a:solidFill>
                  <a:srgbClr val="002060"/>
                </a:solidFill>
              </a:rPr>
              <a:t> </a:t>
            </a:r>
            <a:r>
              <a:rPr lang="en-US" sz="3750" dirty="0" err="1">
                <a:solidFill>
                  <a:srgbClr val="002060"/>
                </a:solidFill>
              </a:rPr>
              <a:t>lẫy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tuyệt</a:t>
            </a:r>
            <a:r>
              <a:rPr lang="en-US" sz="3750" dirty="0">
                <a:solidFill>
                  <a:srgbClr val="002060"/>
                </a:solidFill>
              </a:rPr>
              <a:t> </a:t>
            </a:r>
            <a:r>
              <a:rPr lang="en-US" sz="3750" dirty="0" err="1">
                <a:solidFill>
                  <a:srgbClr val="002060"/>
                </a:solidFill>
              </a:rPr>
              <a:t>mỹ</a:t>
            </a:r>
            <a:r>
              <a:rPr lang="en-US" sz="3750" dirty="0">
                <a:solidFill>
                  <a:srgbClr val="002060"/>
                </a:solidFill>
              </a:rPr>
              <a:t> </a:t>
            </a:r>
            <a:r>
              <a:rPr lang="en-US" sz="3750" dirty="0" err="1">
                <a:solidFill>
                  <a:srgbClr val="002060"/>
                </a:solidFill>
              </a:rPr>
              <a:t>vô</a:t>
            </a:r>
            <a:r>
              <a:rPr lang="en-US" sz="3750" dirty="0">
                <a:solidFill>
                  <a:srgbClr val="002060"/>
                </a:solidFill>
              </a:rPr>
              <a:t> song, </a:t>
            </a:r>
            <a:r>
              <a:rPr lang="en-US" sz="3750" dirty="0" err="1">
                <a:solidFill>
                  <a:srgbClr val="002060"/>
                </a:solidFill>
              </a:rPr>
              <a:t>và</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tạo</a:t>
            </a:r>
            <a:r>
              <a:rPr lang="en-US" sz="3750" dirty="0">
                <a:solidFill>
                  <a:srgbClr val="002060"/>
                </a:solidFill>
              </a:rPr>
              <a:t> </a:t>
            </a:r>
            <a:r>
              <a:rPr lang="en-US" sz="3750" dirty="0" err="1">
                <a:solidFill>
                  <a:srgbClr val="002060"/>
                </a:solidFill>
              </a:rPr>
              <a:t>tác</a:t>
            </a:r>
            <a:r>
              <a:rPr lang="en-US" sz="3750" dirty="0">
                <a:solidFill>
                  <a:srgbClr val="002060"/>
                </a:solidFill>
              </a:rPr>
              <a:t> </a:t>
            </a:r>
            <a:r>
              <a:rPr lang="en-US" sz="3750" dirty="0" err="1">
                <a:solidFill>
                  <a:srgbClr val="002060"/>
                </a:solidFill>
              </a:rPr>
              <a:t>nên</a:t>
            </a:r>
            <a:r>
              <a:rPr lang="en-US" sz="3750" dirty="0">
                <a:solidFill>
                  <a:srgbClr val="002060"/>
                </a:solidFill>
              </a:rPr>
              <a:t> </a:t>
            </a:r>
            <a:r>
              <a:rPr lang="en-US" sz="3750" dirty="0" err="1">
                <a:solidFill>
                  <a:srgbClr val="002060"/>
                </a:solidFill>
              </a:rPr>
              <a:t>trời</a:t>
            </a:r>
            <a:r>
              <a:rPr lang="en-US" sz="3750" dirty="0">
                <a:solidFill>
                  <a:srgbClr val="002060"/>
                </a:solidFill>
              </a:rPr>
              <a:t> </a:t>
            </a:r>
            <a:r>
              <a:rPr lang="en-US" sz="3750" dirty="0" err="1">
                <a:solidFill>
                  <a:srgbClr val="002060"/>
                </a:solidFill>
              </a:rPr>
              <a:t>đất</a:t>
            </a:r>
            <a:r>
              <a:rPr lang="en-US" sz="3750" dirty="0">
                <a:solidFill>
                  <a:srgbClr val="002060"/>
                </a:solidFill>
              </a:rPr>
              <a:t>. </a:t>
            </a:r>
          </a:p>
        </p:txBody>
      </p:sp>
    </p:spTree>
    <p:extLst>
      <p:ext uri="{BB962C8B-B14F-4D97-AF65-F5344CB8AC3E}">
        <p14:creationId xmlns:p14="http://schemas.microsoft.com/office/powerpoint/2010/main" val="1249741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600" u="sng" dirty="0">
                <a:solidFill>
                  <a:srgbClr val="C00000"/>
                </a:solidFill>
              </a:rPr>
              <a:t>Pk3:</a:t>
            </a:r>
            <a:r>
              <a:rPr lang="en-US" sz="3600" dirty="0">
                <a:solidFill>
                  <a:srgbClr val="003366"/>
                </a:solidFill>
              </a:rPr>
              <a:t> </a:t>
            </a:r>
            <a:r>
              <a:rPr lang="en-US" sz="3600" dirty="0" err="1">
                <a:solidFill>
                  <a:srgbClr val="002060"/>
                </a:solidFill>
              </a:rPr>
              <a:t>Hát</a:t>
            </a:r>
            <a:r>
              <a:rPr lang="en-US" sz="3600" dirty="0">
                <a:solidFill>
                  <a:srgbClr val="002060"/>
                </a:solidFill>
              </a:rPr>
              <a:t> </a:t>
            </a:r>
            <a:r>
              <a:rPr lang="en-US" sz="3600" dirty="0" err="1">
                <a:solidFill>
                  <a:srgbClr val="002060"/>
                </a:solidFill>
              </a:rPr>
              <a:t>lên</a:t>
            </a:r>
            <a:r>
              <a:rPr lang="en-US" sz="3600" dirty="0">
                <a:solidFill>
                  <a:srgbClr val="002060"/>
                </a:solidFill>
              </a:rPr>
              <a:t> </a:t>
            </a:r>
            <a:r>
              <a:rPr lang="en-US" sz="3600" dirty="0" err="1">
                <a:solidFill>
                  <a:srgbClr val="002060"/>
                </a:solidFill>
              </a:rPr>
              <a:t>mừng</a:t>
            </a:r>
            <a:r>
              <a:rPr lang="en-US" sz="3600" dirty="0">
                <a:solidFill>
                  <a:srgbClr val="002060"/>
                </a:solidFill>
              </a:rPr>
              <a:t> </a:t>
            </a:r>
            <a:r>
              <a:rPr lang="en-US" sz="3600" dirty="0" err="1">
                <a:solidFill>
                  <a:srgbClr val="002060"/>
                </a:solidFill>
              </a:rPr>
              <a:t>Chúa</a:t>
            </a:r>
            <a:r>
              <a:rPr lang="en-US" sz="3600" dirty="0">
                <a:solidFill>
                  <a:srgbClr val="002060"/>
                </a:solidFill>
              </a:rPr>
              <a:t> </a:t>
            </a:r>
            <a:r>
              <a:rPr lang="en-US" sz="3600" dirty="0" err="1">
                <a:solidFill>
                  <a:srgbClr val="002060"/>
                </a:solidFill>
              </a:rPr>
              <a:t>suốt</a:t>
            </a:r>
            <a:r>
              <a:rPr lang="en-US" sz="3600" dirty="0">
                <a:solidFill>
                  <a:srgbClr val="002060"/>
                </a:solidFill>
              </a:rPr>
              <a:t> </a:t>
            </a:r>
            <a:r>
              <a:rPr lang="en-US" sz="3600" dirty="0" err="1">
                <a:solidFill>
                  <a:srgbClr val="002060"/>
                </a:solidFill>
              </a:rPr>
              <a:t>cả</a:t>
            </a:r>
            <a:r>
              <a:rPr lang="en-US" sz="3600" dirty="0">
                <a:solidFill>
                  <a:srgbClr val="002060"/>
                </a:solidFill>
              </a:rPr>
              <a:t> </a:t>
            </a:r>
            <a:r>
              <a:rPr lang="en-US" sz="3600" dirty="0" err="1">
                <a:solidFill>
                  <a:srgbClr val="002060"/>
                </a:solidFill>
              </a:rPr>
              <a:t>đời</a:t>
            </a:r>
            <a:r>
              <a:rPr lang="en-US" sz="3600" dirty="0">
                <a:solidFill>
                  <a:srgbClr val="002060"/>
                </a:solidFill>
              </a:rPr>
              <a:t> </a:t>
            </a:r>
            <a:r>
              <a:rPr lang="en-US" sz="3600" dirty="0" err="1">
                <a:solidFill>
                  <a:srgbClr val="002060"/>
                </a:solidFill>
              </a:rPr>
              <a:t>tôi</a:t>
            </a:r>
            <a:r>
              <a:rPr lang="en-US" sz="3600" dirty="0">
                <a:solidFill>
                  <a:srgbClr val="002060"/>
                </a:solidFill>
              </a:rPr>
              <a:t> </a:t>
            </a:r>
            <a:r>
              <a:rPr lang="en-US" sz="3600" dirty="0" err="1">
                <a:solidFill>
                  <a:srgbClr val="002060"/>
                </a:solidFill>
              </a:rPr>
              <a:t>xin</a:t>
            </a:r>
            <a:r>
              <a:rPr lang="en-US" sz="3600" dirty="0">
                <a:solidFill>
                  <a:srgbClr val="002060"/>
                </a:solidFill>
              </a:rPr>
              <a:t> ca </a:t>
            </a:r>
            <a:r>
              <a:rPr lang="en-US" sz="3600" dirty="0" err="1">
                <a:solidFill>
                  <a:srgbClr val="002060"/>
                </a:solidFill>
              </a:rPr>
              <a:t>khen</a:t>
            </a:r>
            <a:r>
              <a:rPr lang="en-US" sz="3600" dirty="0">
                <a:solidFill>
                  <a:srgbClr val="002060"/>
                </a:solidFill>
              </a:rPr>
              <a:t> </a:t>
            </a:r>
            <a:r>
              <a:rPr lang="en-US" sz="3600" dirty="0" err="1">
                <a:solidFill>
                  <a:srgbClr val="002060"/>
                </a:solidFill>
              </a:rPr>
              <a:t>Danh</a:t>
            </a:r>
            <a:r>
              <a:rPr lang="en-US" sz="3600" dirty="0">
                <a:solidFill>
                  <a:srgbClr val="002060"/>
                </a:solidFill>
              </a:rPr>
              <a:t> </a:t>
            </a:r>
            <a:r>
              <a:rPr lang="en-US" sz="3600" dirty="0" err="1">
                <a:solidFill>
                  <a:srgbClr val="002060"/>
                </a:solidFill>
              </a:rPr>
              <a:t>Ngài</a:t>
            </a:r>
            <a:r>
              <a:rPr lang="en-US" sz="3600" dirty="0">
                <a:solidFill>
                  <a:srgbClr val="002060"/>
                </a:solidFill>
              </a:rPr>
              <a:t>. (</a:t>
            </a:r>
            <a:r>
              <a:rPr lang="en-US" sz="3600" i="1" dirty="0" err="1">
                <a:solidFill>
                  <a:srgbClr val="002060"/>
                </a:solidFill>
              </a:rPr>
              <a:t>Hát</a:t>
            </a:r>
            <a:r>
              <a:rPr lang="en-US" sz="3600" i="1" dirty="0">
                <a:solidFill>
                  <a:srgbClr val="002060"/>
                </a:solidFill>
              </a:rPr>
              <a:t> </a:t>
            </a:r>
            <a:r>
              <a:rPr lang="en-US" sz="3600" i="1" dirty="0" err="1">
                <a:solidFill>
                  <a:srgbClr val="002060"/>
                </a:solidFill>
              </a:rPr>
              <a:t>lên</a:t>
            </a:r>
            <a:r>
              <a:rPr lang="en-US" sz="3600" i="1" dirty="0">
                <a:solidFill>
                  <a:srgbClr val="002060"/>
                </a:solidFill>
              </a:rPr>
              <a:t> </a:t>
            </a:r>
            <a:r>
              <a:rPr lang="en-US" sz="3600" i="1" dirty="0" err="1">
                <a:solidFill>
                  <a:srgbClr val="002060"/>
                </a:solidFill>
              </a:rPr>
              <a:t>mừng</a:t>
            </a:r>
            <a:r>
              <a:rPr lang="en-US" sz="3600" i="1" dirty="0">
                <a:solidFill>
                  <a:srgbClr val="002060"/>
                </a:solidFill>
              </a:rPr>
              <a:t> </a:t>
            </a:r>
            <a:r>
              <a:rPr lang="en-US" sz="3600" i="1" dirty="0" err="1">
                <a:solidFill>
                  <a:srgbClr val="002060"/>
                </a:solidFill>
              </a:rPr>
              <a:t>Chúa</a:t>
            </a:r>
            <a:r>
              <a:rPr lang="en-US" sz="3600" i="1" dirty="0">
                <a:solidFill>
                  <a:srgbClr val="002060"/>
                </a:solidFill>
              </a:rPr>
              <a:t> </a:t>
            </a:r>
            <a:r>
              <a:rPr lang="en-US" sz="3600" i="1" dirty="0" err="1">
                <a:solidFill>
                  <a:srgbClr val="002060"/>
                </a:solidFill>
              </a:rPr>
              <a:t>suốt</a:t>
            </a:r>
            <a:r>
              <a:rPr lang="en-US" sz="3600" i="1" dirty="0">
                <a:solidFill>
                  <a:srgbClr val="002060"/>
                </a:solidFill>
              </a:rPr>
              <a:t> </a:t>
            </a:r>
            <a:r>
              <a:rPr lang="en-US" sz="3600" i="1" dirty="0" err="1">
                <a:solidFill>
                  <a:srgbClr val="002060"/>
                </a:solidFill>
              </a:rPr>
              <a:t>cả</a:t>
            </a:r>
            <a:r>
              <a:rPr lang="en-US" sz="3600" i="1" dirty="0">
                <a:solidFill>
                  <a:srgbClr val="002060"/>
                </a:solidFill>
              </a:rPr>
              <a:t> </a:t>
            </a:r>
            <a:r>
              <a:rPr lang="en-US" sz="3600" i="1" dirty="0" err="1">
                <a:solidFill>
                  <a:srgbClr val="002060"/>
                </a:solidFill>
              </a:rPr>
              <a:t>đời</a:t>
            </a:r>
            <a:r>
              <a:rPr lang="en-US" sz="3600" i="1" dirty="0">
                <a:solidFill>
                  <a:srgbClr val="002060"/>
                </a:solidFill>
              </a:rPr>
              <a:t> </a:t>
            </a:r>
            <a:r>
              <a:rPr lang="en-US" sz="3600" i="1" dirty="0" err="1">
                <a:solidFill>
                  <a:srgbClr val="002060"/>
                </a:solidFill>
              </a:rPr>
              <a:t>tôi</a:t>
            </a:r>
            <a:r>
              <a:rPr lang="en-US" sz="3600" i="1" dirty="0">
                <a:solidFill>
                  <a:srgbClr val="002060"/>
                </a:solidFill>
              </a:rPr>
              <a:t> </a:t>
            </a:r>
            <a:r>
              <a:rPr lang="en-US" sz="3600" i="1" dirty="0" err="1">
                <a:solidFill>
                  <a:srgbClr val="002060"/>
                </a:solidFill>
              </a:rPr>
              <a:t>xin</a:t>
            </a:r>
            <a:r>
              <a:rPr lang="en-US" sz="3600" i="1" dirty="0">
                <a:solidFill>
                  <a:srgbClr val="002060"/>
                </a:solidFill>
              </a:rPr>
              <a:t> ca </a:t>
            </a:r>
            <a:r>
              <a:rPr lang="en-US" sz="3600" i="1" dirty="0" err="1">
                <a:solidFill>
                  <a:srgbClr val="002060"/>
                </a:solidFill>
              </a:rPr>
              <a:t>khen</a:t>
            </a:r>
            <a:r>
              <a:rPr lang="en-US" sz="3600" i="1" dirty="0">
                <a:solidFill>
                  <a:srgbClr val="002060"/>
                </a:solidFill>
              </a:rPr>
              <a:t> </a:t>
            </a:r>
            <a:r>
              <a:rPr lang="en-US" sz="3600" i="1" dirty="0" err="1">
                <a:solidFill>
                  <a:srgbClr val="002060"/>
                </a:solidFill>
              </a:rPr>
              <a:t>Danh</a:t>
            </a:r>
            <a:r>
              <a:rPr lang="en-US" sz="3600" i="1" dirty="0">
                <a:solidFill>
                  <a:srgbClr val="002060"/>
                </a:solidFill>
              </a:rPr>
              <a:t> </a:t>
            </a:r>
            <a:r>
              <a:rPr lang="en-US" sz="3600" i="1" dirty="0" err="1">
                <a:solidFill>
                  <a:srgbClr val="002060"/>
                </a:solidFill>
              </a:rPr>
              <a:t>Ngài</a:t>
            </a:r>
            <a:r>
              <a:rPr lang="en-US" sz="3600" i="1" dirty="0">
                <a:solidFill>
                  <a:srgbClr val="002060"/>
                </a:solidFill>
              </a:rPr>
              <a:t>).</a:t>
            </a:r>
            <a:r>
              <a:rPr lang="en-US" sz="3600" dirty="0">
                <a:solidFill>
                  <a:srgbClr val="002060"/>
                </a:solidFill>
              </a:rPr>
              <a:t> </a:t>
            </a:r>
            <a:r>
              <a:rPr lang="en-US" sz="3600" dirty="0" err="1">
                <a:solidFill>
                  <a:srgbClr val="002060"/>
                </a:solidFill>
              </a:rPr>
              <a:t>Bài</a:t>
            </a:r>
            <a:r>
              <a:rPr lang="en-US" sz="3600" dirty="0">
                <a:solidFill>
                  <a:srgbClr val="002060"/>
                </a:solidFill>
              </a:rPr>
              <a:t> ca </a:t>
            </a:r>
            <a:r>
              <a:rPr lang="en-US" sz="3600" dirty="0" err="1">
                <a:solidFill>
                  <a:srgbClr val="002060"/>
                </a:solidFill>
              </a:rPr>
              <a:t>chúc</a:t>
            </a:r>
            <a:r>
              <a:rPr lang="en-US" sz="3600" dirty="0">
                <a:solidFill>
                  <a:srgbClr val="002060"/>
                </a:solidFill>
              </a:rPr>
              <a:t> </a:t>
            </a:r>
            <a:r>
              <a:rPr lang="en-US" sz="3600" dirty="0" err="1">
                <a:solidFill>
                  <a:srgbClr val="002060"/>
                </a:solidFill>
              </a:rPr>
              <a:t>tụng</a:t>
            </a:r>
            <a:r>
              <a:rPr lang="en-US" sz="3600" dirty="0">
                <a:solidFill>
                  <a:srgbClr val="002060"/>
                </a:solidFill>
              </a:rPr>
              <a:t> </a:t>
            </a:r>
            <a:r>
              <a:rPr lang="en-US" sz="3600" dirty="0" err="1">
                <a:solidFill>
                  <a:srgbClr val="002060"/>
                </a:solidFill>
              </a:rPr>
              <a:t>sẽ</a:t>
            </a:r>
            <a:r>
              <a:rPr lang="en-US" sz="3600" dirty="0">
                <a:solidFill>
                  <a:srgbClr val="002060"/>
                </a:solidFill>
              </a:rPr>
              <a:t> </a:t>
            </a:r>
            <a:r>
              <a:rPr lang="en-US" sz="3600" dirty="0" err="1">
                <a:solidFill>
                  <a:srgbClr val="002060"/>
                </a:solidFill>
              </a:rPr>
              <a:t>mãi</a:t>
            </a:r>
            <a:r>
              <a:rPr lang="en-US" sz="3600" dirty="0">
                <a:solidFill>
                  <a:srgbClr val="002060"/>
                </a:solidFill>
              </a:rPr>
              <a:t> </a:t>
            </a:r>
            <a:r>
              <a:rPr lang="en-US" sz="3600" dirty="0" err="1">
                <a:solidFill>
                  <a:srgbClr val="002060"/>
                </a:solidFill>
              </a:rPr>
              <a:t>ngân</a:t>
            </a:r>
            <a:r>
              <a:rPr lang="en-US" sz="3600" dirty="0">
                <a:solidFill>
                  <a:srgbClr val="002060"/>
                </a:solidFill>
              </a:rPr>
              <a:t> </a:t>
            </a:r>
            <a:r>
              <a:rPr lang="en-US" sz="3600" dirty="0" err="1">
                <a:solidFill>
                  <a:srgbClr val="002060"/>
                </a:solidFill>
              </a:rPr>
              <a:t>vọng</a:t>
            </a:r>
            <a:r>
              <a:rPr lang="en-US" sz="3600" dirty="0">
                <a:solidFill>
                  <a:srgbClr val="002060"/>
                </a:solidFill>
              </a:rPr>
              <a:t> </a:t>
            </a:r>
            <a:r>
              <a:rPr lang="en-US" sz="3600" dirty="0" err="1">
                <a:solidFill>
                  <a:srgbClr val="002060"/>
                </a:solidFill>
              </a:rPr>
              <a:t>tháng</a:t>
            </a:r>
            <a:r>
              <a:rPr lang="en-US" sz="3600" dirty="0">
                <a:solidFill>
                  <a:srgbClr val="002060"/>
                </a:solidFill>
              </a:rPr>
              <a:t> </a:t>
            </a:r>
            <a:r>
              <a:rPr lang="en-US" sz="3600" dirty="0" err="1">
                <a:solidFill>
                  <a:srgbClr val="002060"/>
                </a:solidFill>
              </a:rPr>
              <a:t>năm</a:t>
            </a:r>
            <a:r>
              <a:rPr lang="en-US" sz="3600" dirty="0">
                <a:solidFill>
                  <a:srgbClr val="002060"/>
                </a:solidFill>
              </a:rPr>
              <a:t> </a:t>
            </a:r>
            <a:r>
              <a:rPr lang="en-US" sz="3600" dirty="0" err="1">
                <a:solidFill>
                  <a:srgbClr val="002060"/>
                </a:solidFill>
              </a:rPr>
              <a:t>và</a:t>
            </a:r>
            <a:r>
              <a:rPr lang="en-US" sz="3600" dirty="0">
                <a:solidFill>
                  <a:srgbClr val="002060"/>
                </a:solidFill>
              </a:rPr>
              <a:t> </a:t>
            </a:r>
            <a:r>
              <a:rPr lang="en-US" sz="3600" dirty="0" err="1">
                <a:solidFill>
                  <a:srgbClr val="002060"/>
                </a:solidFill>
              </a:rPr>
              <a:t>hồn</a:t>
            </a:r>
            <a:r>
              <a:rPr lang="en-US" sz="3600" dirty="0">
                <a:solidFill>
                  <a:srgbClr val="002060"/>
                </a:solidFill>
              </a:rPr>
              <a:t> </a:t>
            </a:r>
            <a:r>
              <a:rPr lang="en-US" sz="3600" dirty="0" err="1">
                <a:solidFill>
                  <a:srgbClr val="002060"/>
                </a:solidFill>
              </a:rPr>
              <a:t>tôi</a:t>
            </a:r>
            <a:r>
              <a:rPr lang="en-US" sz="3600" dirty="0">
                <a:solidFill>
                  <a:srgbClr val="002060"/>
                </a:solidFill>
              </a:rPr>
              <a:t> </a:t>
            </a:r>
            <a:r>
              <a:rPr lang="en-US" sz="3600" dirty="0" err="1">
                <a:solidFill>
                  <a:srgbClr val="002060"/>
                </a:solidFill>
              </a:rPr>
              <a:t>sẽ</a:t>
            </a:r>
            <a:r>
              <a:rPr lang="en-US" sz="3600" dirty="0">
                <a:solidFill>
                  <a:srgbClr val="002060"/>
                </a:solidFill>
              </a:rPr>
              <a:t> </a:t>
            </a:r>
            <a:r>
              <a:rPr lang="en-US" sz="3600" dirty="0" err="1">
                <a:solidFill>
                  <a:srgbClr val="002060"/>
                </a:solidFill>
              </a:rPr>
              <a:t>vui</a:t>
            </a:r>
            <a:r>
              <a:rPr lang="en-US" sz="3600" dirty="0">
                <a:solidFill>
                  <a:srgbClr val="002060"/>
                </a:solidFill>
              </a:rPr>
              <a:t> </a:t>
            </a:r>
            <a:r>
              <a:rPr lang="en-US" sz="3600" dirty="0" err="1">
                <a:solidFill>
                  <a:srgbClr val="002060"/>
                </a:solidFill>
              </a:rPr>
              <a:t>mừng</a:t>
            </a:r>
            <a:r>
              <a:rPr lang="en-US" sz="3600" dirty="0">
                <a:solidFill>
                  <a:srgbClr val="002060"/>
                </a:solidFill>
              </a:rPr>
              <a:t> </a:t>
            </a:r>
            <a:r>
              <a:rPr lang="en-US" sz="3600" dirty="0" err="1">
                <a:solidFill>
                  <a:srgbClr val="002060"/>
                </a:solidFill>
              </a:rPr>
              <a:t>trong</a:t>
            </a:r>
            <a:r>
              <a:rPr lang="en-US" sz="3600" dirty="0">
                <a:solidFill>
                  <a:srgbClr val="002060"/>
                </a:solidFill>
              </a:rPr>
              <a:t> </a:t>
            </a:r>
            <a:r>
              <a:rPr lang="en-US" sz="3600" dirty="0" err="1">
                <a:solidFill>
                  <a:srgbClr val="002060"/>
                </a:solidFill>
              </a:rPr>
              <a:t>Chúa</a:t>
            </a:r>
            <a:r>
              <a:rPr lang="en-US" sz="3600" dirty="0">
                <a:solidFill>
                  <a:srgbClr val="002060"/>
                </a:solidFill>
              </a:rPr>
              <a:t> </a:t>
            </a:r>
            <a:r>
              <a:rPr lang="en-US" sz="3600" dirty="0" err="1">
                <a:solidFill>
                  <a:srgbClr val="002060"/>
                </a:solidFill>
              </a:rPr>
              <a:t>muôn</a:t>
            </a:r>
            <a:r>
              <a:rPr lang="en-US" sz="3600" dirty="0">
                <a:solidFill>
                  <a:srgbClr val="002060"/>
                </a:solidFill>
              </a:rPr>
              <a:t> </a:t>
            </a:r>
            <a:r>
              <a:rPr lang="en-US" sz="3600" dirty="0" err="1">
                <a:solidFill>
                  <a:srgbClr val="002060"/>
                </a:solidFill>
              </a:rPr>
              <a:t>đời</a:t>
            </a:r>
            <a:r>
              <a:rPr lang="en-US" sz="3600" dirty="0">
                <a:solidFill>
                  <a:srgbClr val="002060"/>
                </a:solidFill>
              </a:rPr>
              <a:t>. </a:t>
            </a:r>
            <a:endParaRPr lang="en-US" sz="3600" i="1" dirty="0">
              <a:solidFill>
                <a:srgbClr val="002060"/>
              </a:solidFill>
            </a:endParaRPr>
          </a:p>
        </p:txBody>
      </p:sp>
    </p:spTree>
    <p:extLst>
      <p:ext uri="{BB962C8B-B14F-4D97-AF65-F5344CB8AC3E}">
        <p14:creationId xmlns:p14="http://schemas.microsoft.com/office/powerpoint/2010/main" val="4244939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err="1">
                <a:solidFill>
                  <a:srgbClr val="C00000"/>
                </a:solidFill>
              </a:rPr>
              <a:t>Đk</a:t>
            </a:r>
            <a:r>
              <a:rPr lang="en-US" sz="3750" u="sng" dirty="0">
                <a:solidFill>
                  <a:srgbClr val="C00000"/>
                </a:solidFill>
              </a:rPr>
              <a:t>:</a:t>
            </a:r>
            <a:r>
              <a:rPr lang="en-US" sz="3750" dirty="0">
                <a:solidFill>
                  <a:srgbClr val="003366"/>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cao</a:t>
            </a:r>
            <a:r>
              <a:rPr lang="en-US" sz="3750" dirty="0">
                <a:solidFill>
                  <a:srgbClr val="002060"/>
                </a:solidFill>
              </a:rPr>
              <a:t> </a:t>
            </a:r>
            <a:r>
              <a:rPr lang="en-US" sz="3750" dirty="0" err="1">
                <a:solidFill>
                  <a:srgbClr val="002060"/>
                </a:solidFill>
              </a:rPr>
              <a:t>cả</a:t>
            </a:r>
            <a:r>
              <a:rPr lang="en-US" sz="3750" dirty="0">
                <a:solidFill>
                  <a:srgbClr val="002060"/>
                </a:solidFill>
              </a:rPr>
              <a:t> </a:t>
            </a:r>
            <a:r>
              <a:rPr lang="en-US" sz="3750" dirty="0" err="1">
                <a:solidFill>
                  <a:srgbClr val="002060"/>
                </a:solidFill>
              </a:rPr>
              <a:t>ngàn</a:t>
            </a:r>
            <a:r>
              <a:rPr lang="en-US" sz="3750" dirty="0">
                <a:solidFill>
                  <a:srgbClr val="002060"/>
                </a:solidFill>
              </a:rPr>
              <a:t> </a:t>
            </a:r>
            <a:r>
              <a:rPr lang="en-US" sz="3750" dirty="0" err="1">
                <a:solidFill>
                  <a:srgbClr val="002060"/>
                </a:solidFill>
              </a:rPr>
              <a:t>năm</a:t>
            </a:r>
            <a:r>
              <a:rPr lang="en-US" sz="3750" dirty="0">
                <a:solidFill>
                  <a:srgbClr val="002060"/>
                </a:solidFill>
              </a:rPr>
              <a:t> </a:t>
            </a:r>
            <a:r>
              <a:rPr lang="en-US" sz="3750" dirty="0" err="1">
                <a:solidFill>
                  <a:srgbClr val="002060"/>
                </a:solidFill>
              </a:rPr>
              <a:t>muôn</a:t>
            </a:r>
            <a:r>
              <a:rPr lang="en-US" sz="3750" dirty="0">
                <a:solidFill>
                  <a:srgbClr val="002060"/>
                </a:solidFill>
              </a:rPr>
              <a:t> </a:t>
            </a:r>
            <a:r>
              <a:rPr lang="en-US" sz="3750" dirty="0" err="1">
                <a:solidFill>
                  <a:srgbClr val="002060"/>
                </a:solidFill>
              </a:rPr>
              <a:t>ngàn</a:t>
            </a:r>
            <a:r>
              <a:rPr lang="en-US" sz="3750" dirty="0">
                <a:solidFill>
                  <a:srgbClr val="002060"/>
                </a:solidFill>
              </a:rPr>
              <a:t> </a:t>
            </a:r>
            <a:r>
              <a:rPr lang="en-US" sz="3750" dirty="0" err="1">
                <a:solidFill>
                  <a:srgbClr val="002060"/>
                </a:solidFill>
              </a:rPr>
              <a:t>trùng</a:t>
            </a:r>
            <a:r>
              <a:rPr lang="en-US" sz="3750" dirty="0">
                <a:solidFill>
                  <a:srgbClr val="002060"/>
                </a:solidFill>
              </a:rPr>
              <a:t>.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dũng</a:t>
            </a:r>
            <a:r>
              <a:rPr lang="en-US" sz="3750" dirty="0">
                <a:solidFill>
                  <a:srgbClr val="002060"/>
                </a:solidFill>
              </a:rPr>
              <a:t> </a:t>
            </a:r>
            <a:r>
              <a:rPr lang="en-US" sz="3750" dirty="0" err="1">
                <a:solidFill>
                  <a:srgbClr val="002060"/>
                </a:solidFill>
              </a:rPr>
              <a:t>lực</a:t>
            </a:r>
            <a:r>
              <a:rPr lang="en-US" sz="3750" dirty="0">
                <a:solidFill>
                  <a:srgbClr val="002060"/>
                </a:solidFill>
              </a:rPr>
              <a:t> </a:t>
            </a:r>
            <a:r>
              <a:rPr lang="en-US" sz="3750" dirty="0" err="1">
                <a:solidFill>
                  <a:srgbClr val="002060"/>
                </a:solidFill>
              </a:rPr>
              <a:t>quyền</a:t>
            </a:r>
            <a:r>
              <a:rPr lang="en-US" sz="3750" dirty="0">
                <a:solidFill>
                  <a:srgbClr val="002060"/>
                </a:solidFill>
              </a:rPr>
              <a:t> </a:t>
            </a:r>
            <a:r>
              <a:rPr lang="en-US" sz="3750" dirty="0" err="1">
                <a:solidFill>
                  <a:srgbClr val="002060"/>
                </a:solidFill>
              </a:rPr>
              <a:t>uy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khoác</a:t>
            </a:r>
            <a:r>
              <a:rPr lang="en-US" sz="3750" dirty="0">
                <a:solidFill>
                  <a:srgbClr val="002060"/>
                </a:solidFill>
              </a:rPr>
              <a:t> </a:t>
            </a:r>
            <a:r>
              <a:rPr lang="en-US" sz="3750" dirty="0" err="1">
                <a:solidFill>
                  <a:srgbClr val="002060"/>
                </a:solidFill>
              </a:rPr>
              <a:t>lông</a:t>
            </a:r>
            <a:r>
              <a:rPr lang="en-US" sz="3750" dirty="0">
                <a:solidFill>
                  <a:srgbClr val="002060"/>
                </a:solidFill>
              </a:rPr>
              <a:t> </a:t>
            </a:r>
            <a:r>
              <a:rPr lang="en-US" sz="3750" dirty="0" err="1">
                <a:solidFill>
                  <a:srgbClr val="002060"/>
                </a:solidFill>
              </a:rPr>
              <a:t>bào</a:t>
            </a:r>
            <a:r>
              <a:rPr lang="en-US" sz="3750" dirty="0">
                <a:solidFill>
                  <a:srgbClr val="002060"/>
                </a:solidFill>
              </a:rPr>
              <a:t> </a:t>
            </a:r>
            <a:r>
              <a:rPr lang="en-US" sz="3750" dirty="0" err="1">
                <a:solidFill>
                  <a:srgbClr val="002060"/>
                </a:solidFill>
              </a:rPr>
              <a:t>lộng</a:t>
            </a:r>
            <a:r>
              <a:rPr lang="en-US" sz="3750" dirty="0">
                <a:solidFill>
                  <a:srgbClr val="002060"/>
                </a:solidFill>
              </a:rPr>
              <a:t> </a:t>
            </a:r>
            <a:r>
              <a:rPr lang="en-US" sz="3750" dirty="0" err="1">
                <a:solidFill>
                  <a:srgbClr val="002060"/>
                </a:solidFill>
              </a:rPr>
              <a:t>lẫy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tuyệt</a:t>
            </a:r>
            <a:r>
              <a:rPr lang="en-US" sz="3750" dirty="0">
                <a:solidFill>
                  <a:srgbClr val="002060"/>
                </a:solidFill>
              </a:rPr>
              <a:t> </a:t>
            </a:r>
            <a:r>
              <a:rPr lang="en-US" sz="3750" dirty="0" err="1">
                <a:solidFill>
                  <a:srgbClr val="002060"/>
                </a:solidFill>
              </a:rPr>
              <a:t>mỹ</a:t>
            </a:r>
            <a:r>
              <a:rPr lang="en-US" sz="3750" dirty="0">
                <a:solidFill>
                  <a:srgbClr val="002060"/>
                </a:solidFill>
              </a:rPr>
              <a:t> </a:t>
            </a:r>
            <a:r>
              <a:rPr lang="en-US" sz="3750" dirty="0" err="1">
                <a:solidFill>
                  <a:srgbClr val="002060"/>
                </a:solidFill>
              </a:rPr>
              <a:t>vô</a:t>
            </a:r>
            <a:r>
              <a:rPr lang="en-US" sz="3750" dirty="0">
                <a:solidFill>
                  <a:srgbClr val="002060"/>
                </a:solidFill>
              </a:rPr>
              <a:t> song, </a:t>
            </a:r>
            <a:r>
              <a:rPr lang="en-US" sz="3750" dirty="0" err="1">
                <a:solidFill>
                  <a:srgbClr val="002060"/>
                </a:solidFill>
              </a:rPr>
              <a:t>và</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tạo</a:t>
            </a:r>
            <a:r>
              <a:rPr lang="en-US" sz="3750" dirty="0">
                <a:solidFill>
                  <a:srgbClr val="002060"/>
                </a:solidFill>
              </a:rPr>
              <a:t> </a:t>
            </a:r>
            <a:r>
              <a:rPr lang="en-US" sz="3750" dirty="0" err="1">
                <a:solidFill>
                  <a:srgbClr val="002060"/>
                </a:solidFill>
              </a:rPr>
              <a:t>tác</a:t>
            </a:r>
            <a:r>
              <a:rPr lang="en-US" sz="3750" dirty="0">
                <a:solidFill>
                  <a:srgbClr val="002060"/>
                </a:solidFill>
              </a:rPr>
              <a:t> </a:t>
            </a:r>
            <a:r>
              <a:rPr lang="en-US" sz="3750" dirty="0" err="1">
                <a:solidFill>
                  <a:srgbClr val="002060"/>
                </a:solidFill>
              </a:rPr>
              <a:t>nên</a:t>
            </a:r>
            <a:r>
              <a:rPr lang="en-US" sz="3750" dirty="0">
                <a:solidFill>
                  <a:srgbClr val="002060"/>
                </a:solidFill>
              </a:rPr>
              <a:t> </a:t>
            </a:r>
            <a:r>
              <a:rPr lang="en-US" sz="3750" dirty="0" err="1">
                <a:solidFill>
                  <a:srgbClr val="002060"/>
                </a:solidFill>
              </a:rPr>
              <a:t>trời</a:t>
            </a:r>
            <a:r>
              <a:rPr lang="en-US" sz="3750" dirty="0">
                <a:solidFill>
                  <a:srgbClr val="002060"/>
                </a:solidFill>
              </a:rPr>
              <a:t> </a:t>
            </a:r>
            <a:r>
              <a:rPr lang="en-US" sz="3750" dirty="0" err="1">
                <a:solidFill>
                  <a:srgbClr val="002060"/>
                </a:solidFill>
              </a:rPr>
              <a:t>đất</a:t>
            </a:r>
            <a:r>
              <a:rPr lang="en-US" sz="3750" dirty="0">
                <a:solidFill>
                  <a:srgbClr val="002060"/>
                </a:solidFill>
              </a:rPr>
              <a:t>. </a:t>
            </a:r>
          </a:p>
        </p:txBody>
      </p:sp>
    </p:spTree>
    <p:extLst>
      <p:ext uri="{BB962C8B-B14F-4D97-AF65-F5344CB8AC3E}">
        <p14:creationId xmlns:p14="http://schemas.microsoft.com/office/powerpoint/2010/main" val="377208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fontScale="90000"/>
          </a:bodyPr>
          <a:lstStyle/>
          <a:p>
            <a:pPr algn="just"/>
            <a:r>
              <a:rPr lang="en-US" sz="3750" u="sng" dirty="0">
                <a:solidFill>
                  <a:srgbClr val="C00000"/>
                </a:solidFill>
              </a:rPr>
              <a:t>Tk2:</a:t>
            </a:r>
            <a:r>
              <a:rPr lang="en-US" sz="3750" dirty="0">
                <a:solidFill>
                  <a:srgbClr val="003366"/>
                </a:solidFill>
              </a:rPr>
              <a:t> </a:t>
            </a:r>
            <a:r>
              <a:rPr lang="vi-VN" sz="3750" dirty="0">
                <a:solidFill>
                  <a:srgbClr val="002060"/>
                </a:solidFill>
              </a:rPr>
              <a:t>Thiên Chúa yêu thương trao tặng cuộc đời Bông Huệ Trắng tươi xinh. Một Vườn Hồng tỏa ngát hương thanh bình. Một Mẹ Hiền trìu mến bao ân tình. Đây Mẹ là gương soi thế giới. Muôn đời tỏa sáng lung linh.</a:t>
            </a:r>
            <a:endParaRPr lang="en-US" sz="3750" dirty="0">
              <a:solidFill>
                <a:srgbClr val="002060"/>
              </a:solidFill>
            </a:endParaRPr>
          </a:p>
        </p:txBody>
      </p:sp>
    </p:spTree>
    <p:extLst>
      <p:ext uri="{BB962C8B-B14F-4D97-AF65-F5344CB8AC3E}">
        <p14:creationId xmlns:p14="http://schemas.microsoft.com/office/powerpoint/2010/main" val="2020262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pPr algn="just"/>
            <a:r>
              <a:rPr lang="en-US" sz="3750" u="sng" dirty="0" err="1">
                <a:solidFill>
                  <a:srgbClr val="C00000"/>
                </a:solidFill>
              </a:rPr>
              <a:t>Kết</a:t>
            </a:r>
            <a:r>
              <a:rPr lang="en-US" sz="3750" u="sng" dirty="0">
                <a:solidFill>
                  <a:srgbClr val="C00000"/>
                </a:solidFill>
              </a:rPr>
              <a:t>:</a:t>
            </a:r>
            <a:r>
              <a:rPr lang="en-US" sz="3750" dirty="0">
                <a:solidFill>
                  <a:srgbClr val="003366"/>
                </a:solidFill>
              </a:rPr>
              <a:t> </a:t>
            </a:r>
            <a:r>
              <a:rPr lang="en-US" sz="3750" dirty="0">
                <a:solidFill>
                  <a:srgbClr val="002060"/>
                </a:solidFill>
              </a:rPr>
              <a:t>oh…….oh…oh…oh…oh. </a:t>
            </a:r>
            <a:r>
              <a:rPr lang="en-US" sz="3750" dirty="0" err="1">
                <a:solidFill>
                  <a:srgbClr val="002060"/>
                </a:solidFill>
              </a:rPr>
              <a:t>Hồn</a:t>
            </a:r>
            <a:r>
              <a:rPr lang="en-US" sz="3750" dirty="0">
                <a:solidFill>
                  <a:srgbClr val="002060"/>
                </a:solidFill>
              </a:rPr>
              <a:t> </a:t>
            </a:r>
            <a:r>
              <a:rPr lang="en-US" sz="3750" dirty="0" err="1">
                <a:solidFill>
                  <a:srgbClr val="002060"/>
                </a:solidFill>
              </a:rPr>
              <a:t>tôi</a:t>
            </a:r>
            <a:r>
              <a:rPr lang="en-US" sz="3750" dirty="0">
                <a:solidFill>
                  <a:srgbClr val="002060"/>
                </a:solidFill>
              </a:rPr>
              <a:t> </a:t>
            </a:r>
            <a:r>
              <a:rPr lang="vi-VN" sz="3750" dirty="0">
                <a:solidFill>
                  <a:srgbClr val="002060"/>
                </a:solidFill>
              </a:rPr>
              <a:t>ơ</a:t>
            </a:r>
            <a:r>
              <a:rPr lang="en-US" sz="3750" dirty="0" err="1">
                <a:solidFill>
                  <a:srgbClr val="002060"/>
                </a:solidFill>
              </a:rPr>
              <a:t>i</a:t>
            </a:r>
            <a:r>
              <a:rPr lang="en-US" sz="3750" dirty="0">
                <a:solidFill>
                  <a:srgbClr val="002060"/>
                </a:solidFill>
              </a:rPr>
              <a:t>! </a:t>
            </a:r>
            <a:r>
              <a:rPr lang="en-US" sz="3750" dirty="0" err="1">
                <a:solidFill>
                  <a:srgbClr val="002060"/>
                </a:solidFill>
              </a:rPr>
              <a:t>chúc</a:t>
            </a:r>
            <a:r>
              <a:rPr lang="en-US" sz="3750" dirty="0">
                <a:solidFill>
                  <a:srgbClr val="002060"/>
                </a:solidFill>
              </a:rPr>
              <a:t> </a:t>
            </a:r>
            <a:r>
              <a:rPr lang="en-US" sz="3750" dirty="0" err="1">
                <a:solidFill>
                  <a:srgbClr val="002060"/>
                </a:solidFill>
              </a:rPr>
              <a:t>tụng</a:t>
            </a:r>
            <a:r>
              <a:rPr lang="en-US" sz="3750" dirty="0">
                <a:solidFill>
                  <a:srgbClr val="002060"/>
                </a:solidFill>
              </a:rPr>
              <a:t> </a:t>
            </a:r>
            <a:r>
              <a:rPr lang="en-US" sz="3750" dirty="0" err="1">
                <a:solidFill>
                  <a:srgbClr val="002060"/>
                </a:solidFill>
              </a:rPr>
              <a:t>Chúa</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dũng</a:t>
            </a:r>
            <a:r>
              <a:rPr lang="en-US" sz="3750" dirty="0">
                <a:solidFill>
                  <a:srgbClr val="002060"/>
                </a:solidFill>
              </a:rPr>
              <a:t> </a:t>
            </a:r>
            <a:r>
              <a:rPr lang="en-US" sz="3750" dirty="0" err="1">
                <a:solidFill>
                  <a:srgbClr val="002060"/>
                </a:solidFill>
              </a:rPr>
              <a:t>lực</a:t>
            </a:r>
            <a:r>
              <a:rPr lang="en-US" sz="3750" dirty="0">
                <a:solidFill>
                  <a:srgbClr val="002060"/>
                </a:solidFill>
              </a:rPr>
              <a:t> </a:t>
            </a:r>
            <a:r>
              <a:rPr lang="en-US" sz="3750" dirty="0" err="1">
                <a:solidFill>
                  <a:srgbClr val="002060"/>
                </a:solidFill>
              </a:rPr>
              <a:t>quyền</a:t>
            </a:r>
            <a:r>
              <a:rPr lang="en-US" sz="3750" dirty="0">
                <a:solidFill>
                  <a:srgbClr val="002060"/>
                </a:solidFill>
              </a:rPr>
              <a:t> </a:t>
            </a:r>
            <a:r>
              <a:rPr lang="en-US" sz="3750" dirty="0" err="1">
                <a:solidFill>
                  <a:srgbClr val="002060"/>
                </a:solidFill>
              </a:rPr>
              <a:t>uy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khoác</a:t>
            </a:r>
            <a:r>
              <a:rPr lang="en-US" sz="3750" dirty="0">
                <a:solidFill>
                  <a:srgbClr val="002060"/>
                </a:solidFill>
              </a:rPr>
              <a:t> </a:t>
            </a:r>
            <a:r>
              <a:rPr lang="en-US" sz="3750" dirty="0" err="1">
                <a:solidFill>
                  <a:srgbClr val="002060"/>
                </a:solidFill>
              </a:rPr>
              <a:t>lông</a:t>
            </a:r>
            <a:r>
              <a:rPr lang="en-US" sz="3750" dirty="0">
                <a:solidFill>
                  <a:srgbClr val="002060"/>
                </a:solidFill>
              </a:rPr>
              <a:t> </a:t>
            </a:r>
            <a:r>
              <a:rPr lang="en-US" sz="3750" dirty="0" err="1">
                <a:solidFill>
                  <a:srgbClr val="002060"/>
                </a:solidFill>
              </a:rPr>
              <a:t>bào</a:t>
            </a:r>
            <a:r>
              <a:rPr lang="en-US" sz="3750" dirty="0">
                <a:solidFill>
                  <a:srgbClr val="002060"/>
                </a:solidFill>
              </a:rPr>
              <a:t> </a:t>
            </a:r>
            <a:r>
              <a:rPr lang="en-US" sz="3750" dirty="0" err="1">
                <a:solidFill>
                  <a:srgbClr val="002060"/>
                </a:solidFill>
              </a:rPr>
              <a:t>lộng</a:t>
            </a:r>
            <a:r>
              <a:rPr lang="en-US" sz="3750" dirty="0">
                <a:solidFill>
                  <a:srgbClr val="002060"/>
                </a:solidFill>
              </a:rPr>
              <a:t> </a:t>
            </a:r>
            <a:r>
              <a:rPr lang="en-US" sz="3750" dirty="0" err="1">
                <a:solidFill>
                  <a:srgbClr val="002060"/>
                </a:solidFill>
              </a:rPr>
              <a:t>lẫy</a:t>
            </a:r>
            <a:r>
              <a:rPr lang="en-US" sz="3750" dirty="0">
                <a:solidFill>
                  <a:srgbClr val="002060"/>
                </a:solidFill>
              </a:rPr>
              <a:t>. </a:t>
            </a:r>
            <a:r>
              <a:rPr lang="en-US" sz="3750" dirty="0" err="1">
                <a:solidFill>
                  <a:srgbClr val="002060"/>
                </a:solidFill>
              </a:rPr>
              <a:t>Ngài</a:t>
            </a:r>
            <a:r>
              <a:rPr lang="en-US" sz="3750" dirty="0">
                <a:solidFill>
                  <a:srgbClr val="002060"/>
                </a:solidFill>
              </a:rPr>
              <a:t> </a:t>
            </a:r>
            <a:r>
              <a:rPr lang="en-US" sz="3750" dirty="0" err="1">
                <a:solidFill>
                  <a:srgbClr val="002060"/>
                </a:solidFill>
              </a:rPr>
              <a:t>là</a:t>
            </a:r>
            <a:r>
              <a:rPr lang="en-US" sz="3750" dirty="0">
                <a:solidFill>
                  <a:srgbClr val="002060"/>
                </a:solidFill>
              </a:rPr>
              <a:t> </a:t>
            </a:r>
            <a:r>
              <a:rPr lang="en-US" sz="3750" dirty="0" err="1">
                <a:solidFill>
                  <a:srgbClr val="002060"/>
                </a:solidFill>
              </a:rPr>
              <a:t>Đấng</a:t>
            </a:r>
            <a:r>
              <a:rPr lang="en-US" sz="3750" dirty="0">
                <a:solidFill>
                  <a:srgbClr val="002060"/>
                </a:solidFill>
              </a:rPr>
              <a:t> </a:t>
            </a:r>
            <a:r>
              <a:rPr lang="en-US" sz="3750" dirty="0" err="1">
                <a:solidFill>
                  <a:srgbClr val="002060"/>
                </a:solidFill>
              </a:rPr>
              <a:t>tuyệt</a:t>
            </a:r>
            <a:r>
              <a:rPr lang="en-US" sz="3750" dirty="0">
                <a:solidFill>
                  <a:srgbClr val="002060"/>
                </a:solidFill>
              </a:rPr>
              <a:t> </a:t>
            </a:r>
            <a:r>
              <a:rPr lang="en-US" sz="3750" dirty="0" err="1">
                <a:solidFill>
                  <a:srgbClr val="002060"/>
                </a:solidFill>
              </a:rPr>
              <a:t>mỹ</a:t>
            </a:r>
            <a:r>
              <a:rPr lang="en-US" sz="3750" dirty="0">
                <a:solidFill>
                  <a:srgbClr val="002060"/>
                </a:solidFill>
              </a:rPr>
              <a:t> </a:t>
            </a:r>
            <a:r>
              <a:rPr lang="en-US" sz="3750" dirty="0" err="1">
                <a:solidFill>
                  <a:srgbClr val="002060"/>
                </a:solidFill>
              </a:rPr>
              <a:t>vô</a:t>
            </a:r>
            <a:r>
              <a:rPr lang="en-US" sz="3750" dirty="0">
                <a:solidFill>
                  <a:srgbClr val="002060"/>
                </a:solidFill>
              </a:rPr>
              <a:t> song</a:t>
            </a:r>
            <a:r>
              <a:rPr lang="en-US" sz="3750" u="sng" dirty="0">
                <a:solidFill>
                  <a:srgbClr val="002060"/>
                </a:solidFill>
              </a:rPr>
              <a:t>, </a:t>
            </a:r>
            <a:r>
              <a:rPr lang="en-US" sz="3750" u="sng" dirty="0" err="1">
                <a:solidFill>
                  <a:srgbClr val="002060"/>
                </a:solidFill>
              </a:rPr>
              <a:t>và</a:t>
            </a:r>
            <a:r>
              <a:rPr lang="en-US" sz="3750" u="sng" dirty="0">
                <a:solidFill>
                  <a:srgbClr val="002060"/>
                </a:solidFill>
              </a:rPr>
              <a:t> </a:t>
            </a:r>
            <a:r>
              <a:rPr lang="en-US" sz="3750" u="sng" dirty="0" err="1">
                <a:solidFill>
                  <a:srgbClr val="002060"/>
                </a:solidFill>
              </a:rPr>
              <a:t>Ngài</a:t>
            </a:r>
            <a:r>
              <a:rPr lang="en-US" sz="3750" u="sng" dirty="0">
                <a:solidFill>
                  <a:srgbClr val="002060"/>
                </a:solidFill>
              </a:rPr>
              <a:t> </a:t>
            </a:r>
            <a:r>
              <a:rPr lang="en-US" sz="3750" u="sng" dirty="0" err="1">
                <a:solidFill>
                  <a:srgbClr val="002060"/>
                </a:solidFill>
              </a:rPr>
              <a:t>là</a:t>
            </a:r>
            <a:r>
              <a:rPr lang="en-US" sz="3750" u="sng" dirty="0">
                <a:solidFill>
                  <a:srgbClr val="002060"/>
                </a:solidFill>
              </a:rPr>
              <a:t> </a:t>
            </a:r>
            <a:r>
              <a:rPr lang="en-US" sz="3750" u="sng" dirty="0" err="1">
                <a:solidFill>
                  <a:srgbClr val="002060"/>
                </a:solidFill>
              </a:rPr>
              <a:t>Đấng</a:t>
            </a:r>
            <a:r>
              <a:rPr lang="en-US" sz="3750" u="sng" dirty="0">
                <a:solidFill>
                  <a:srgbClr val="002060"/>
                </a:solidFill>
              </a:rPr>
              <a:t> </a:t>
            </a:r>
            <a:r>
              <a:rPr lang="en-US" sz="3750" u="sng" dirty="0" err="1">
                <a:solidFill>
                  <a:srgbClr val="002060"/>
                </a:solidFill>
              </a:rPr>
              <a:t>tạo</a:t>
            </a:r>
            <a:r>
              <a:rPr lang="en-US" sz="3750" u="sng" dirty="0">
                <a:solidFill>
                  <a:srgbClr val="002060"/>
                </a:solidFill>
              </a:rPr>
              <a:t> </a:t>
            </a:r>
            <a:r>
              <a:rPr lang="en-US" sz="3750" u="sng" dirty="0" err="1">
                <a:solidFill>
                  <a:srgbClr val="002060"/>
                </a:solidFill>
              </a:rPr>
              <a:t>tác</a:t>
            </a:r>
            <a:r>
              <a:rPr lang="en-US" sz="3750" u="sng" dirty="0">
                <a:solidFill>
                  <a:srgbClr val="002060"/>
                </a:solidFill>
              </a:rPr>
              <a:t> </a:t>
            </a:r>
            <a:r>
              <a:rPr lang="en-US" sz="3750" u="sng" dirty="0" err="1">
                <a:solidFill>
                  <a:srgbClr val="002060"/>
                </a:solidFill>
              </a:rPr>
              <a:t>nên</a:t>
            </a:r>
            <a:r>
              <a:rPr lang="en-US" sz="3750" u="sng" dirty="0">
                <a:solidFill>
                  <a:srgbClr val="002060"/>
                </a:solidFill>
              </a:rPr>
              <a:t> </a:t>
            </a:r>
            <a:r>
              <a:rPr lang="en-US" sz="3750" u="sng" dirty="0" err="1">
                <a:solidFill>
                  <a:srgbClr val="002060"/>
                </a:solidFill>
              </a:rPr>
              <a:t>trời</a:t>
            </a:r>
            <a:r>
              <a:rPr lang="en-US" sz="3750" u="sng" dirty="0">
                <a:solidFill>
                  <a:srgbClr val="002060"/>
                </a:solidFill>
              </a:rPr>
              <a:t> </a:t>
            </a:r>
            <a:r>
              <a:rPr lang="en-US" sz="3750" u="sng" dirty="0" err="1">
                <a:solidFill>
                  <a:srgbClr val="002060"/>
                </a:solidFill>
              </a:rPr>
              <a:t>đất</a:t>
            </a:r>
            <a:r>
              <a:rPr lang="en-US" sz="3750" u="sng" dirty="0">
                <a:solidFill>
                  <a:srgbClr val="002060"/>
                </a:solidFill>
              </a:rPr>
              <a:t>. (3 </a:t>
            </a:r>
            <a:r>
              <a:rPr lang="en-US" sz="3750" u="sng" dirty="0" err="1">
                <a:solidFill>
                  <a:srgbClr val="002060"/>
                </a:solidFill>
              </a:rPr>
              <a:t>lần</a:t>
            </a:r>
            <a:r>
              <a:rPr lang="en-US" sz="3750" u="sng" dirty="0">
                <a:solidFill>
                  <a:srgbClr val="002060"/>
                </a:solidFill>
              </a:rPr>
              <a:t>)</a:t>
            </a:r>
          </a:p>
        </p:txBody>
      </p:sp>
    </p:spTree>
    <p:extLst>
      <p:ext uri="{BB962C8B-B14F-4D97-AF65-F5344CB8AC3E}">
        <p14:creationId xmlns:p14="http://schemas.microsoft.com/office/powerpoint/2010/main" val="1235004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blue robe&#10;&#10;Description automatically generated">
            <a:extLst>
              <a:ext uri="{FF2B5EF4-FFF2-40B4-BE49-F238E27FC236}">
                <a16:creationId xmlns:a16="http://schemas.microsoft.com/office/drawing/2014/main" id="{9F25B8DE-3A00-4AE8-B21F-F371B614A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31681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rmAutofit/>
          </a:bodyPr>
          <a:lstStyle/>
          <a:p>
            <a:r>
              <a:rPr lang="en-US" sz="3750" u="sng" dirty="0">
                <a:solidFill>
                  <a:srgbClr val="C00000"/>
                </a:solidFill>
              </a:rPr>
              <a:t>Ca </a:t>
            </a:r>
            <a:r>
              <a:rPr lang="en-US" sz="3750" u="sng" dirty="0" err="1">
                <a:solidFill>
                  <a:srgbClr val="C00000"/>
                </a:solidFill>
              </a:rPr>
              <a:t>Kết</a:t>
            </a:r>
            <a:r>
              <a:rPr lang="en-US" sz="3750" u="sng" dirty="0">
                <a:solidFill>
                  <a:srgbClr val="C00000"/>
                </a:solidFill>
              </a:rPr>
              <a:t> </a:t>
            </a:r>
            <a:r>
              <a:rPr lang="en-US" sz="3750" u="sng" dirty="0" err="1">
                <a:solidFill>
                  <a:srgbClr val="C00000"/>
                </a:solidFill>
              </a:rPr>
              <a:t>Lễ</a:t>
            </a:r>
            <a:br>
              <a:rPr lang="en-US" sz="3750" u="sng" dirty="0">
                <a:solidFill>
                  <a:srgbClr val="C00000"/>
                </a:solidFill>
              </a:rPr>
            </a:br>
            <a:r>
              <a:rPr lang="en-US" sz="3750" dirty="0" err="1">
                <a:solidFill>
                  <a:srgbClr val="C00000"/>
                </a:solidFill>
              </a:rPr>
              <a:t>Kinh</a:t>
            </a:r>
            <a:r>
              <a:rPr lang="en-US" sz="3750" dirty="0">
                <a:solidFill>
                  <a:srgbClr val="C00000"/>
                </a:solidFill>
              </a:rPr>
              <a:t> </a:t>
            </a:r>
            <a:r>
              <a:rPr lang="en-US" sz="3750" dirty="0" err="1">
                <a:solidFill>
                  <a:srgbClr val="C00000"/>
                </a:solidFill>
              </a:rPr>
              <a:t>Kính</a:t>
            </a:r>
            <a:r>
              <a:rPr lang="en-US" sz="3750" dirty="0">
                <a:solidFill>
                  <a:srgbClr val="C00000"/>
                </a:solidFill>
              </a:rPr>
              <a:t> </a:t>
            </a:r>
            <a:r>
              <a:rPr lang="en-US" sz="3750" dirty="0" err="1">
                <a:solidFill>
                  <a:srgbClr val="C00000"/>
                </a:solidFill>
              </a:rPr>
              <a:t>Mừng</a:t>
            </a:r>
            <a:br>
              <a:rPr lang="en-US" sz="3750" dirty="0">
                <a:solidFill>
                  <a:srgbClr val="C00000"/>
                </a:solidFill>
              </a:rPr>
            </a:br>
            <a:r>
              <a:rPr lang="en-US" sz="3750" dirty="0">
                <a:solidFill>
                  <a:srgbClr val="002060"/>
                </a:solidFill>
              </a:rPr>
              <a:t>Mai Khanh</a:t>
            </a:r>
            <a:br>
              <a:rPr lang="en-US" sz="3750" dirty="0">
                <a:solidFill>
                  <a:srgbClr val="C00000"/>
                </a:solidFill>
              </a:rPr>
            </a:br>
            <a:endParaRPr lang="en-US" sz="3750" dirty="0">
              <a:solidFill>
                <a:srgbClr val="002060"/>
              </a:solidFill>
            </a:endParaRPr>
          </a:p>
        </p:txBody>
      </p:sp>
    </p:spTree>
    <p:extLst>
      <p:ext uri="{BB962C8B-B14F-4D97-AF65-F5344CB8AC3E}">
        <p14:creationId xmlns:p14="http://schemas.microsoft.com/office/powerpoint/2010/main" val="1651277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oAutofit/>
          </a:bodyPr>
          <a:lstStyle/>
          <a:p>
            <a:pPr algn="just"/>
            <a:r>
              <a:rPr lang="en-US" sz="4050" u="sng" dirty="0">
                <a:solidFill>
                  <a:srgbClr val="C00000"/>
                </a:solidFill>
                <a:latin typeface="+mj-lt"/>
                <a:cs typeface="Times New Roman" pitchFamily="18" charset="0"/>
              </a:rPr>
              <a:t>***</a:t>
            </a:r>
            <a:r>
              <a:rPr lang="vi-VN" sz="4050" u="sng" dirty="0">
                <a:solidFill>
                  <a:srgbClr val="C00000"/>
                </a:solidFill>
                <a:latin typeface="+mj-lt"/>
                <a:cs typeface="Times New Roman" pitchFamily="18" charset="0"/>
              </a:rPr>
              <a:t>:</a:t>
            </a:r>
            <a:r>
              <a:rPr lang="vi-VN" sz="4050" dirty="0">
                <a:solidFill>
                  <a:srgbClr val="C00000"/>
                </a:solidFill>
                <a:latin typeface="+mj-lt"/>
                <a:cs typeface="Times New Roman" pitchFamily="18" charset="0"/>
              </a:rPr>
              <a:t> </a:t>
            </a:r>
            <a:r>
              <a:rPr lang="en-US" sz="4050" dirty="0" err="1">
                <a:solidFill>
                  <a:srgbClr val="002060"/>
                </a:solidFill>
                <a:latin typeface="+mj-lt"/>
                <a:cs typeface="Times New Roman" pitchFamily="18" charset="0"/>
              </a:rPr>
              <a:t>Kính</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mừng</a:t>
            </a:r>
            <a:r>
              <a:rPr lang="en-US" sz="4050" dirty="0">
                <a:solidFill>
                  <a:srgbClr val="002060"/>
                </a:solidFill>
                <a:latin typeface="+mj-lt"/>
                <a:cs typeface="Times New Roman" pitchFamily="18" charset="0"/>
              </a:rPr>
              <a:t> Ma-</a:t>
            </a:r>
            <a:r>
              <a:rPr lang="en-US" sz="4050" dirty="0" err="1">
                <a:solidFill>
                  <a:srgbClr val="002060"/>
                </a:solidFill>
                <a:latin typeface="+mj-lt"/>
                <a:cs typeface="Times New Roman" pitchFamily="18" charset="0"/>
              </a:rPr>
              <a:t>ri</a:t>
            </a:r>
            <a:r>
              <a:rPr lang="en-US" sz="4050" dirty="0">
                <a:solidFill>
                  <a:srgbClr val="002060"/>
                </a:solidFill>
                <a:latin typeface="+mj-lt"/>
                <a:cs typeface="Times New Roman" pitchFamily="18" charset="0"/>
              </a:rPr>
              <a:t>-a, </a:t>
            </a:r>
            <a:r>
              <a:rPr lang="en-US" sz="4050" dirty="0" err="1">
                <a:solidFill>
                  <a:srgbClr val="002060"/>
                </a:solidFill>
                <a:latin typeface="+mj-lt"/>
                <a:cs typeface="Times New Roman" pitchFamily="18" charset="0"/>
              </a:rPr>
              <a:t>đầy</a:t>
            </a:r>
            <a:r>
              <a:rPr lang="en-US" sz="4050" dirty="0">
                <a:solidFill>
                  <a:srgbClr val="002060"/>
                </a:solidFill>
                <a:latin typeface="+mj-lt"/>
                <a:cs typeface="Times New Roman" pitchFamily="18" charset="0"/>
              </a:rPr>
              <a:t> </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Đức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Chúa</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trời</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Đức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Chúa</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trời</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hằng</a:t>
            </a:r>
            <a:r>
              <a:rPr lang="en-US" sz="4050" dirty="0">
                <a:solidFill>
                  <a:srgbClr val="002060"/>
                </a:solidFill>
                <a:latin typeface="+mj-lt"/>
                <a:cs typeface="Times New Roman" pitchFamily="18" charset="0"/>
              </a:rPr>
              <a:t> ở </a:t>
            </a:r>
            <a:r>
              <a:rPr lang="en-US" sz="4050" dirty="0" err="1">
                <a:solidFill>
                  <a:srgbClr val="002060"/>
                </a:solidFill>
                <a:latin typeface="+mj-lt"/>
                <a:cs typeface="Times New Roman" pitchFamily="18" charset="0"/>
              </a:rPr>
              <a:t>cùng</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Bà</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Bà</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có</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lạ</a:t>
            </a:r>
            <a:r>
              <a:rPr lang="en-US" sz="4050" dirty="0">
                <a:solidFill>
                  <a:srgbClr val="002060"/>
                </a:solidFill>
                <a:latin typeface="+mj-lt"/>
                <a:cs typeface="Times New Roman" pitchFamily="18" charset="0"/>
              </a:rPr>
              <a:t>, </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lạ</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Bà</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có</a:t>
            </a:r>
            <a:r>
              <a:rPr lang="en-US" sz="4050" dirty="0">
                <a:solidFill>
                  <a:srgbClr val="002060"/>
                </a:solidFill>
                <a:latin typeface="+mj-lt"/>
                <a:cs typeface="Times New Roman" pitchFamily="18" charset="0"/>
              </a:rPr>
              <a:t> </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lạ</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hồng</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ân</a:t>
            </a:r>
            <a:r>
              <a:rPr lang="en-US" sz="4050" dirty="0">
                <a:solidFill>
                  <a:srgbClr val="002060"/>
                </a:solidFill>
                <a:latin typeface="+mj-lt"/>
                <a:cs typeface="Times New Roman" pitchFamily="18" charset="0"/>
              </a:rPr>
              <a:t> h</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mọi</a:t>
            </a:r>
            <a:r>
              <a:rPr lang="en-US" sz="4050" dirty="0">
                <a:solidFill>
                  <a:srgbClr val="002060"/>
                </a:solidFill>
                <a:latin typeface="+mj-lt"/>
                <a:cs typeface="Times New Roman" pitchFamily="18" charset="0"/>
              </a:rPr>
              <a:t> ng</a:t>
            </a:r>
            <a:r>
              <a:rPr lang="vi-VN" sz="4050" dirty="0">
                <a:solidFill>
                  <a:srgbClr val="002060"/>
                </a:solidFill>
                <a:latin typeface="+mj-lt"/>
                <a:cs typeface="Times New Roman" pitchFamily="18" charset="0"/>
              </a:rPr>
              <a:t>ư</a:t>
            </a:r>
            <a:r>
              <a:rPr lang="en-US" sz="4050" dirty="0" err="1">
                <a:solidFill>
                  <a:srgbClr val="002060"/>
                </a:solidFill>
                <a:latin typeface="+mj-lt"/>
                <a:cs typeface="Times New Roman" pitchFamily="18" charset="0"/>
              </a:rPr>
              <a:t>ời</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nữ</a:t>
            </a:r>
            <a:r>
              <a:rPr lang="en-US" sz="4050" dirty="0">
                <a:solidFill>
                  <a:srgbClr val="002060"/>
                </a:solidFill>
                <a:latin typeface="+mj-lt"/>
                <a:cs typeface="Times New Roman" pitchFamily="18" charset="0"/>
              </a:rPr>
              <a:t>. </a:t>
            </a:r>
          </a:p>
        </p:txBody>
      </p:sp>
    </p:spTree>
    <p:extLst>
      <p:ext uri="{BB962C8B-B14F-4D97-AF65-F5344CB8AC3E}">
        <p14:creationId xmlns:p14="http://schemas.microsoft.com/office/powerpoint/2010/main" val="1093117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645319"/>
            <a:ext cx="6858000" cy="3857624"/>
          </a:xfrm>
        </p:spPr>
        <p:txBody>
          <a:bodyPr>
            <a:noAutofit/>
          </a:bodyPr>
          <a:lstStyle/>
          <a:p>
            <a:pPr algn="just"/>
            <a:r>
              <a:rPr lang="en-US" sz="4500" u="sng" dirty="0">
                <a:solidFill>
                  <a:srgbClr val="C00000"/>
                </a:solidFill>
              </a:rPr>
              <a:t>***</a:t>
            </a:r>
            <a:r>
              <a:rPr lang="vi-VN" sz="4500" u="sng" dirty="0">
                <a:solidFill>
                  <a:srgbClr val="C00000"/>
                </a:solidFill>
              </a:rPr>
              <a:t>:</a:t>
            </a:r>
            <a:r>
              <a:rPr lang="vi-VN" sz="4500" dirty="0">
                <a:solidFill>
                  <a:srgbClr val="C00000"/>
                </a:solidFill>
              </a:rPr>
              <a:t> </a:t>
            </a:r>
            <a:r>
              <a:rPr lang="en-US" sz="4500" dirty="0" err="1">
                <a:solidFill>
                  <a:srgbClr val="002060"/>
                </a:solidFill>
              </a:rPr>
              <a:t>Và</a:t>
            </a:r>
            <a:r>
              <a:rPr lang="en-US" sz="4500" dirty="0">
                <a:solidFill>
                  <a:srgbClr val="002060"/>
                </a:solidFill>
              </a:rPr>
              <a:t> </a:t>
            </a:r>
            <a:r>
              <a:rPr lang="en-US" sz="4500" dirty="0" err="1">
                <a:solidFill>
                  <a:srgbClr val="002060"/>
                </a:solidFill>
              </a:rPr>
              <a:t>Đức</a:t>
            </a:r>
            <a:r>
              <a:rPr lang="en-US" sz="4500" dirty="0">
                <a:solidFill>
                  <a:srgbClr val="002060"/>
                </a:solidFill>
              </a:rPr>
              <a:t> </a:t>
            </a:r>
            <a:r>
              <a:rPr lang="en-US" sz="4500" dirty="0" err="1">
                <a:solidFill>
                  <a:srgbClr val="002060"/>
                </a:solidFill>
              </a:rPr>
              <a:t>Giê-su</a:t>
            </a:r>
            <a:r>
              <a:rPr lang="en-US" sz="4500" dirty="0">
                <a:solidFill>
                  <a:srgbClr val="002060"/>
                </a:solidFill>
              </a:rPr>
              <a:t> con </a:t>
            </a:r>
            <a:r>
              <a:rPr lang="en-US" sz="4500" dirty="0" err="1">
                <a:solidFill>
                  <a:srgbClr val="002060"/>
                </a:solidFill>
              </a:rPr>
              <a:t>lòng</a:t>
            </a:r>
            <a:r>
              <a:rPr lang="en-US" sz="4500" dirty="0">
                <a:solidFill>
                  <a:srgbClr val="002060"/>
                </a:solidFill>
              </a:rPr>
              <a:t> </a:t>
            </a:r>
            <a:r>
              <a:rPr lang="en-US" sz="4500" dirty="0" err="1">
                <a:solidFill>
                  <a:srgbClr val="002060"/>
                </a:solidFill>
              </a:rPr>
              <a:t>bà</a:t>
            </a:r>
            <a:r>
              <a:rPr lang="en-US" sz="4500" dirty="0">
                <a:solidFill>
                  <a:srgbClr val="002060"/>
                </a:solidFill>
              </a:rPr>
              <a:t> </a:t>
            </a:r>
            <a:r>
              <a:rPr lang="en-US" sz="4500" dirty="0" err="1">
                <a:solidFill>
                  <a:srgbClr val="002060"/>
                </a:solidFill>
              </a:rPr>
              <a:t>gồm</a:t>
            </a:r>
            <a:r>
              <a:rPr lang="en-US" sz="4500" dirty="0">
                <a:solidFill>
                  <a:srgbClr val="002060"/>
                </a:solidFill>
              </a:rPr>
              <a:t> </a:t>
            </a:r>
            <a:r>
              <a:rPr lang="en-US" sz="4500" dirty="0" err="1">
                <a:solidFill>
                  <a:srgbClr val="002060"/>
                </a:solidFill>
              </a:rPr>
              <a:t>muôn</a:t>
            </a:r>
            <a:r>
              <a:rPr lang="en-US" sz="4500" dirty="0">
                <a:solidFill>
                  <a:srgbClr val="002060"/>
                </a:solidFill>
              </a:rPr>
              <a:t> </a:t>
            </a:r>
            <a:r>
              <a:rPr lang="en-US" sz="4500" dirty="0" err="1">
                <a:solidFill>
                  <a:srgbClr val="002060"/>
                </a:solidFill>
              </a:rPr>
              <a:t>phúc</a:t>
            </a:r>
            <a:r>
              <a:rPr lang="en-US" sz="4500" dirty="0">
                <a:solidFill>
                  <a:srgbClr val="002060"/>
                </a:solidFill>
              </a:rPr>
              <a:t> </a:t>
            </a:r>
            <a:r>
              <a:rPr lang="en-US" sz="4500" dirty="0" err="1">
                <a:solidFill>
                  <a:srgbClr val="002060"/>
                </a:solidFill>
              </a:rPr>
              <a:t>lạ</a:t>
            </a:r>
            <a:r>
              <a:rPr lang="en-US" sz="4500" dirty="0">
                <a:solidFill>
                  <a:srgbClr val="002060"/>
                </a:solidFill>
              </a:rPr>
              <a:t> </a:t>
            </a:r>
            <a:r>
              <a:rPr lang="en-US" sz="4500" dirty="0" err="1">
                <a:solidFill>
                  <a:srgbClr val="002060"/>
                </a:solidFill>
              </a:rPr>
              <a:t>Thánh</a:t>
            </a:r>
            <a:r>
              <a:rPr lang="en-US" sz="4500" dirty="0">
                <a:solidFill>
                  <a:srgbClr val="002060"/>
                </a:solidFill>
              </a:rPr>
              <a:t> Ma-</a:t>
            </a:r>
            <a:r>
              <a:rPr lang="en-US" sz="4500" dirty="0" err="1">
                <a:solidFill>
                  <a:srgbClr val="002060"/>
                </a:solidFill>
              </a:rPr>
              <a:t>ri</a:t>
            </a:r>
            <a:r>
              <a:rPr lang="en-US" sz="4500" dirty="0">
                <a:solidFill>
                  <a:srgbClr val="002060"/>
                </a:solidFill>
              </a:rPr>
              <a:t>-a </a:t>
            </a:r>
            <a:r>
              <a:rPr lang="en-US" sz="4500" dirty="0" err="1">
                <a:solidFill>
                  <a:srgbClr val="002060"/>
                </a:solidFill>
              </a:rPr>
              <a:t>Mẹ</a:t>
            </a:r>
            <a:r>
              <a:rPr lang="en-US" sz="4500" dirty="0">
                <a:solidFill>
                  <a:srgbClr val="002060"/>
                </a:solidFill>
              </a:rPr>
              <a:t> </a:t>
            </a:r>
            <a:r>
              <a:rPr lang="en-US" sz="4500" dirty="0" err="1">
                <a:solidFill>
                  <a:srgbClr val="002060"/>
                </a:solidFill>
              </a:rPr>
              <a:t>Đức</a:t>
            </a:r>
            <a:r>
              <a:rPr lang="en-US" sz="4500" dirty="0">
                <a:solidFill>
                  <a:srgbClr val="002060"/>
                </a:solidFill>
              </a:rPr>
              <a:t> </a:t>
            </a:r>
            <a:r>
              <a:rPr lang="en-US" sz="4500" dirty="0" err="1">
                <a:solidFill>
                  <a:srgbClr val="002060"/>
                </a:solidFill>
              </a:rPr>
              <a:t>Chúa</a:t>
            </a:r>
            <a:r>
              <a:rPr lang="en-US" sz="4500" dirty="0">
                <a:solidFill>
                  <a:srgbClr val="002060"/>
                </a:solidFill>
              </a:rPr>
              <a:t> </a:t>
            </a:r>
            <a:r>
              <a:rPr lang="en-US" sz="4500" dirty="0" err="1">
                <a:solidFill>
                  <a:srgbClr val="002060"/>
                </a:solidFill>
              </a:rPr>
              <a:t>Trời</a:t>
            </a:r>
            <a:r>
              <a:rPr lang="en-US" sz="4500" dirty="0">
                <a:solidFill>
                  <a:srgbClr val="002060"/>
                </a:solidFill>
              </a:rPr>
              <a:t> </a:t>
            </a:r>
            <a:r>
              <a:rPr lang="en-US" sz="4500" dirty="0" err="1">
                <a:solidFill>
                  <a:srgbClr val="002060"/>
                </a:solidFill>
              </a:rPr>
              <a:t>xin</a:t>
            </a:r>
            <a:r>
              <a:rPr lang="en-US" sz="4500" dirty="0">
                <a:solidFill>
                  <a:srgbClr val="002060"/>
                </a:solidFill>
              </a:rPr>
              <a:t> </a:t>
            </a:r>
            <a:r>
              <a:rPr lang="en-US" sz="4500" dirty="0" err="1">
                <a:solidFill>
                  <a:srgbClr val="002060"/>
                </a:solidFill>
              </a:rPr>
              <a:t>nguyện</a:t>
            </a:r>
            <a:r>
              <a:rPr lang="en-US" sz="4500" dirty="0">
                <a:solidFill>
                  <a:srgbClr val="002060"/>
                </a:solidFill>
              </a:rPr>
              <a:t> </a:t>
            </a:r>
            <a:r>
              <a:rPr lang="en-US" sz="4500" dirty="0" err="1">
                <a:solidFill>
                  <a:srgbClr val="002060"/>
                </a:solidFill>
              </a:rPr>
              <a:t>cầu</a:t>
            </a:r>
            <a:r>
              <a:rPr lang="en-US" sz="4500" dirty="0">
                <a:solidFill>
                  <a:srgbClr val="002060"/>
                </a:solidFill>
              </a:rPr>
              <a:t> </a:t>
            </a:r>
            <a:r>
              <a:rPr lang="en-US" sz="4500" dirty="0" err="1">
                <a:solidFill>
                  <a:srgbClr val="002060"/>
                </a:solidFill>
              </a:rPr>
              <a:t>cho</a:t>
            </a:r>
            <a:r>
              <a:rPr lang="en-US" sz="4500" dirty="0">
                <a:solidFill>
                  <a:srgbClr val="002060"/>
                </a:solidFill>
              </a:rPr>
              <a:t> </a:t>
            </a:r>
            <a:r>
              <a:rPr lang="en-US" sz="4500" dirty="0" err="1">
                <a:solidFill>
                  <a:srgbClr val="002060"/>
                </a:solidFill>
              </a:rPr>
              <a:t>chúng</a:t>
            </a:r>
            <a:r>
              <a:rPr lang="en-US" sz="4500" dirty="0">
                <a:solidFill>
                  <a:srgbClr val="002060"/>
                </a:solidFill>
              </a:rPr>
              <a:t> con. </a:t>
            </a:r>
          </a:p>
        </p:txBody>
      </p:sp>
    </p:spTree>
    <p:extLst>
      <p:ext uri="{BB962C8B-B14F-4D97-AF65-F5344CB8AC3E}">
        <p14:creationId xmlns:p14="http://schemas.microsoft.com/office/powerpoint/2010/main" val="648495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ormAutofit lnSpcReduction="10000"/>
          </a:bodyPr>
          <a:lstStyle/>
          <a:p>
            <a:pPr algn="just"/>
            <a:r>
              <a:rPr lang="en-US" sz="4950" u="sng" dirty="0">
                <a:solidFill>
                  <a:srgbClr val="C00000"/>
                </a:solidFill>
                <a:latin typeface="+mj-lt"/>
                <a:cs typeface="Times New Roman" pitchFamily="18" charset="0"/>
              </a:rPr>
              <a:t>***</a:t>
            </a:r>
            <a:r>
              <a:rPr lang="vi-VN" sz="4950" u="sng" dirty="0">
                <a:solidFill>
                  <a:srgbClr val="C00000"/>
                </a:solidFill>
                <a:latin typeface="+mj-lt"/>
                <a:cs typeface="Times New Roman" pitchFamily="18" charset="0"/>
              </a:rPr>
              <a:t>:</a:t>
            </a:r>
            <a:r>
              <a:rPr lang="vi-VN" sz="4950" dirty="0">
                <a:solidFill>
                  <a:srgbClr val="C00000"/>
                </a:solidFill>
                <a:latin typeface="+mj-lt"/>
                <a:cs typeface="Times New Roman" pitchFamily="18" charset="0"/>
              </a:rPr>
              <a:t> </a:t>
            </a:r>
            <a:r>
              <a:rPr lang="en-US" sz="4950" dirty="0" err="1">
                <a:solidFill>
                  <a:srgbClr val="002060"/>
                </a:solidFill>
                <a:latin typeface="+mj-lt"/>
                <a:cs typeface="Times New Roman" pitchFamily="18" charset="0"/>
              </a:rPr>
              <a:t>Lạy</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Đức</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Nữ</a:t>
            </a:r>
            <a:r>
              <a:rPr lang="en-US" sz="4950" dirty="0">
                <a:solidFill>
                  <a:srgbClr val="002060"/>
                </a:solidFill>
                <a:latin typeface="+mj-lt"/>
                <a:cs typeface="Times New Roman" pitchFamily="18" charset="0"/>
              </a:rPr>
              <a:t> Trinh Ma-</a:t>
            </a:r>
            <a:r>
              <a:rPr lang="en-US" sz="4950" dirty="0" err="1">
                <a:solidFill>
                  <a:srgbClr val="002060"/>
                </a:solidFill>
                <a:latin typeface="+mj-lt"/>
                <a:cs typeface="Times New Roman" pitchFamily="18" charset="0"/>
              </a:rPr>
              <a:t>ri</a:t>
            </a:r>
            <a:r>
              <a:rPr lang="en-US" sz="4950" dirty="0">
                <a:solidFill>
                  <a:srgbClr val="002060"/>
                </a:solidFill>
                <a:latin typeface="+mj-lt"/>
                <a:cs typeface="Times New Roman" pitchFamily="18" charset="0"/>
              </a:rPr>
              <a:t>-a </a:t>
            </a:r>
            <a:r>
              <a:rPr lang="en-US" sz="4950" dirty="0" err="1">
                <a:solidFill>
                  <a:srgbClr val="002060"/>
                </a:solidFill>
                <a:latin typeface="+mj-lt"/>
                <a:cs typeface="Times New Roman" pitchFamily="18" charset="0"/>
              </a:rPr>
              <a:t>cầu</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cho</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chúng</a:t>
            </a:r>
            <a:r>
              <a:rPr lang="en-US" sz="4950" dirty="0">
                <a:solidFill>
                  <a:srgbClr val="002060"/>
                </a:solidFill>
                <a:latin typeface="+mj-lt"/>
                <a:cs typeface="Times New Roman" pitchFamily="18" charset="0"/>
              </a:rPr>
              <a:t> con </a:t>
            </a:r>
            <a:r>
              <a:rPr lang="en-US" sz="4950" dirty="0" err="1">
                <a:solidFill>
                  <a:srgbClr val="002060"/>
                </a:solidFill>
                <a:latin typeface="+mj-lt"/>
                <a:cs typeface="Times New Roman" pitchFamily="18" charset="0"/>
              </a:rPr>
              <a:t>là</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kẻ</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có</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tội</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từ</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phút</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giây</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này</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đến</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trong</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giờ</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lâm</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tử</a:t>
            </a:r>
            <a:r>
              <a:rPr lang="en-US" sz="4950" dirty="0">
                <a:solidFill>
                  <a:srgbClr val="002060"/>
                </a:solidFill>
                <a:latin typeface="+mj-lt"/>
                <a:cs typeface="Times New Roman" pitchFamily="18" charset="0"/>
              </a:rPr>
              <a:t>. </a:t>
            </a:r>
          </a:p>
        </p:txBody>
      </p:sp>
    </p:spTree>
    <p:extLst>
      <p:ext uri="{BB962C8B-B14F-4D97-AF65-F5344CB8AC3E}">
        <p14:creationId xmlns:p14="http://schemas.microsoft.com/office/powerpoint/2010/main" val="4263165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oAutofit/>
          </a:bodyPr>
          <a:lstStyle/>
          <a:p>
            <a:pPr algn="just"/>
            <a:r>
              <a:rPr lang="en-US" sz="4050" u="sng" dirty="0">
                <a:solidFill>
                  <a:srgbClr val="C00000"/>
                </a:solidFill>
                <a:latin typeface="+mj-lt"/>
                <a:cs typeface="Times New Roman" pitchFamily="18" charset="0"/>
              </a:rPr>
              <a:t>***</a:t>
            </a:r>
            <a:r>
              <a:rPr lang="vi-VN" sz="4050" u="sng" dirty="0">
                <a:solidFill>
                  <a:srgbClr val="C00000"/>
                </a:solidFill>
                <a:latin typeface="+mj-lt"/>
                <a:cs typeface="Times New Roman" pitchFamily="18" charset="0"/>
              </a:rPr>
              <a:t>:</a:t>
            </a:r>
            <a:r>
              <a:rPr lang="vi-VN" sz="4050" dirty="0">
                <a:solidFill>
                  <a:srgbClr val="C00000"/>
                </a:solidFill>
                <a:latin typeface="+mj-lt"/>
                <a:cs typeface="Times New Roman" pitchFamily="18" charset="0"/>
              </a:rPr>
              <a:t> </a:t>
            </a:r>
            <a:r>
              <a:rPr lang="en-US" sz="4050" dirty="0" err="1">
                <a:solidFill>
                  <a:srgbClr val="002060"/>
                </a:solidFill>
                <a:latin typeface="+mj-lt"/>
                <a:cs typeface="Times New Roman" pitchFamily="18" charset="0"/>
              </a:rPr>
              <a:t>Kính</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mừng</a:t>
            </a:r>
            <a:r>
              <a:rPr lang="en-US" sz="4050" dirty="0">
                <a:solidFill>
                  <a:srgbClr val="002060"/>
                </a:solidFill>
                <a:latin typeface="+mj-lt"/>
                <a:cs typeface="Times New Roman" pitchFamily="18" charset="0"/>
              </a:rPr>
              <a:t> Ma-</a:t>
            </a:r>
            <a:r>
              <a:rPr lang="en-US" sz="4050" dirty="0" err="1">
                <a:solidFill>
                  <a:srgbClr val="002060"/>
                </a:solidFill>
                <a:latin typeface="+mj-lt"/>
                <a:cs typeface="Times New Roman" pitchFamily="18" charset="0"/>
              </a:rPr>
              <a:t>ri</a:t>
            </a:r>
            <a:r>
              <a:rPr lang="en-US" sz="4050" dirty="0">
                <a:solidFill>
                  <a:srgbClr val="002060"/>
                </a:solidFill>
                <a:latin typeface="+mj-lt"/>
                <a:cs typeface="Times New Roman" pitchFamily="18" charset="0"/>
              </a:rPr>
              <a:t>-a, </a:t>
            </a:r>
            <a:r>
              <a:rPr lang="en-US" sz="4050" dirty="0" err="1">
                <a:solidFill>
                  <a:srgbClr val="002060"/>
                </a:solidFill>
                <a:latin typeface="+mj-lt"/>
                <a:cs typeface="Times New Roman" pitchFamily="18" charset="0"/>
              </a:rPr>
              <a:t>đầy</a:t>
            </a:r>
            <a:r>
              <a:rPr lang="en-US" sz="4050" dirty="0">
                <a:solidFill>
                  <a:srgbClr val="002060"/>
                </a:solidFill>
                <a:latin typeface="+mj-lt"/>
                <a:cs typeface="Times New Roman" pitchFamily="18" charset="0"/>
              </a:rPr>
              <a:t> </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Đức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Chúa</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trời</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Đức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Chúa</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trời</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hằng</a:t>
            </a:r>
            <a:r>
              <a:rPr lang="en-US" sz="4050" dirty="0">
                <a:solidFill>
                  <a:srgbClr val="002060"/>
                </a:solidFill>
                <a:latin typeface="+mj-lt"/>
                <a:cs typeface="Times New Roman" pitchFamily="18" charset="0"/>
              </a:rPr>
              <a:t> ở </a:t>
            </a:r>
            <a:r>
              <a:rPr lang="en-US" sz="4050" dirty="0" err="1">
                <a:solidFill>
                  <a:srgbClr val="002060"/>
                </a:solidFill>
                <a:latin typeface="+mj-lt"/>
                <a:cs typeface="Times New Roman" pitchFamily="18" charset="0"/>
              </a:rPr>
              <a:t>cùng</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Bà</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Bà</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có</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lạ</a:t>
            </a:r>
            <a:r>
              <a:rPr lang="en-US" sz="4050" dirty="0">
                <a:solidFill>
                  <a:srgbClr val="002060"/>
                </a:solidFill>
                <a:latin typeface="+mj-lt"/>
                <a:cs typeface="Times New Roman" pitchFamily="18" charset="0"/>
              </a:rPr>
              <a:t>, </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lạ</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Bà</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có</a:t>
            </a:r>
            <a:r>
              <a:rPr lang="en-US" sz="4050" dirty="0">
                <a:solidFill>
                  <a:srgbClr val="002060"/>
                </a:solidFill>
                <a:latin typeface="+mj-lt"/>
                <a:cs typeface="Times New Roman" pitchFamily="18" charset="0"/>
              </a:rPr>
              <a:t> </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phúc</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lạ</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hồng</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ân</a:t>
            </a:r>
            <a:r>
              <a:rPr lang="en-US" sz="4050" dirty="0">
                <a:solidFill>
                  <a:srgbClr val="002060"/>
                </a:solidFill>
                <a:latin typeface="+mj-lt"/>
                <a:cs typeface="Times New Roman" pitchFamily="18" charset="0"/>
              </a:rPr>
              <a:t> h</a:t>
            </a:r>
            <a:r>
              <a:rPr lang="vi-VN" sz="4050" dirty="0">
                <a:solidFill>
                  <a:srgbClr val="002060"/>
                </a:solidFill>
                <a:latin typeface="+mj-lt"/>
                <a:cs typeface="Times New Roman" pitchFamily="18" charset="0"/>
              </a:rPr>
              <a:t>ơ</a:t>
            </a:r>
            <a:r>
              <a:rPr lang="en-US" sz="4050" dirty="0">
                <a:solidFill>
                  <a:srgbClr val="002060"/>
                </a:solidFill>
                <a:latin typeface="+mj-lt"/>
                <a:cs typeface="Times New Roman" pitchFamily="18" charset="0"/>
              </a:rPr>
              <a:t>n </a:t>
            </a:r>
            <a:r>
              <a:rPr lang="en-US" sz="4050" dirty="0" err="1">
                <a:solidFill>
                  <a:srgbClr val="002060"/>
                </a:solidFill>
                <a:latin typeface="+mj-lt"/>
                <a:cs typeface="Times New Roman" pitchFamily="18" charset="0"/>
              </a:rPr>
              <a:t>mọi</a:t>
            </a:r>
            <a:r>
              <a:rPr lang="en-US" sz="4050" dirty="0">
                <a:solidFill>
                  <a:srgbClr val="002060"/>
                </a:solidFill>
                <a:latin typeface="+mj-lt"/>
                <a:cs typeface="Times New Roman" pitchFamily="18" charset="0"/>
              </a:rPr>
              <a:t> ng</a:t>
            </a:r>
            <a:r>
              <a:rPr lang="vi-VN" sz="4050" dirty="0">
                <a:solidFill>
                  <a:srgbClr val="002060"/>
                </a:solidFill>
                <a:latin typeface="+mj-lt"/>
                <a:cs typeface="Times New Roman" pitchFamily="18" charset="0"/>
              </a:rPr>
              <a:t>ư</a:t>
            </a:r>
            <a:r>
              <a:rPr lang="en-US" sz="4050" dirty="0" err="1">
                <a:solidFill>
                  <a:srgbClr val="002060"/>
                </a:solidFill>
                <a:latin typeface="+mj-lt"/>
                <a:cs typeface="Times New Roman" pitchFamily="18" charset="0"/>
              </a:rPr>
              <a:t>ời</a:t>
            </a:r>
            <a:r>
              <a:rPr lang="en-US" sz="4050" dirty="0">
                <a:solidFill>
                  <a:srgbClr val="002060"/>
                </a:solidFill>
                <a:latin typeface="+mj-lt"/>
                <a:cs typeface="Times New Roman" pitchFamily="18" charset="0"/>
              </a:rPr>
              <a:t> </a:t>
            </a:r>
            <a:r>
              <a:rPr lang="en-US" sz="4050" dirty="0" err="1">
                <a:solidFill>
                  <a:srgbClr val="002060"/>
                </a:solidFill>
                <a:latin typeface="+mj-lt"/>
                <a:cs typeface="Times New Roman" pitchFamily="18" charset="0"/>
              </a:rPr>
              <a:t>nữ</a:t>
            </a:r>
            <a:r>
              <a:rPr lang="en-US" sz="4050" dirty="0">
                <a:solidFill>
                  <a:srgbClr val="002060"/>
                </a:solidFill>
                <a:latin typeface="+mj-lt"/>
                <a:cs typeface="Times New Roman" pitchFamily="18" charset="0"/>
              </a:rPr>
              <a:t>. </a:t>
            </a:r>
          </a:p>
        </p:txBody>
      </p:sp>
    </p:spTree>
    <p:extLst>
      <p:ext uri="{BB962C8B-B14F-4D97-AF65-F5344CB8AC3E}">
        <p14:creationId xmlns:p14="http://schemas.microsoft.com/office/powerpoint/2010/main" val="13747952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645319"/>
            <a:ext cx="6858000" cy="3857624"/>
          </a:xfrm>
        </p:spPr>
        <p:txBody>
          <a:bodyPr>
            <a:noAutofit/>
          </a:bodyPr>
          <a:lstStyle/>
          <a:p>
            <a:pPr algn="just"/>
            <a:r>
              <a:rPr lang="en-US" sz="4500" u="sng" dirty="0">
                <a:solidFill>
                  <a:srgbClr val="C00000"/>
                </a:solidFill>
              </a:rPr>
              <a:t>***</a:t>
            </a:r>
            <a:r>
              <a:rPr lang="vi-VN" sz="4500" u="sng" dirty="0">
                <a:solidFill>
                  <a:srgbClr val="C00000"/>
                </a:solidFill>
              </a:rPr>
              <a:t>:</a:t>
            </a:r>
            <a:r>
              <a:rPr lang="vi-VN" sz="4500" dirty="0">
                <a:solidFill>
                  <a:srgbClr val="C00000"/>
                </a:solidFill>
              </a:rPr>
              <a:t> </a:t>
            </a:r>
            <a:r>
              <a:rPr lang="en-US" sz="4500" dirty="0" err="1">
                <a:solidFill>
                  <a:srgbClr val="002060"/>
                </a:solidFill>
              </a:rPr>
              <a:t>Và</a:t>
            </a:r>
            <a:r>
              <a:rPr lang="en-US" sz="4500" dirty="0">
                <a:solidFill>
                  <a:srgbClr val="002060"/>
                </a:solidFill>
              </a:rPr>
              <a:t> </a:t>
            </a:r>
            <a:r>
              <a:rPr lang="en-US" sz="4500" dirty="0" err="1">
                <a:solidFill>
                  <a:srgbClr val="002060"/>
                </a:solidFill>
              </a:rPr>
              <a:t>Đức</a:t>
            </a:r>
            <a:r>
              <a:rPr lang="en-US" sz="4500" dirty="0">
                <a:solidFill>
                  <a:srgbClr val="002060"/>
                </a:solidFill>
              </a:rPr>
              <a:t> </a:t>
            </a:r>
            <a:r>
              <a:rPr lang="en-US" sz="4500" dirty="0" err="1">
                <a:solidFill>
                  <a:srgbClr val="002060"/>
                </a:solidFill>
              </a:rPr>
              <a:t>Giê-su</a:t>
            </a:r>
            <a:r>
              <a:rPr lang="en-US" sz="4500" dirty="0">
                <a:solidFill>
                  <a:srgbClr val="002060"/>
                </a:solidFill>
              </a:rPr>
              <a:t> con </a:t>
            </a:r>
            <a:r>
              <a:rPr lang="en-US" sz="4500" dirty="0" err="1">
                <a:solidFill>
                  <a:srgbClr val="002060"/>
                </a:solidFill>
              </a:rPr>
              <a:t>lòng</a:t>
            </a:r>
            <a:r>
              <a:rPr lang="en-US" sz="4500" dirty="0">
                <a:solidFill>
                  <a:srgbClr val="002060"/>
                </a:solidFill>
              </a:rPr>
              <a:t> </a:t>
            </a:r>
            <a:r>
              <a:rPr lang="en-US" sz="4500" dirty="0" err="1">
                <a:solidFill>
                  <a:srgbClr val="002060"/>
                </a:solidFill>
              </a:rPr>
              <a:t>bà</a:t>
            </a:r>
            <a:r>
              <a:rPr lang="en-US" sz="4500" dirty="0">
                <a:solidFill>
                  <a:srgbClr val="002060"/>
                </a:solidFill>
              </a:rPr>
              <a:t> </a:t>
            </a:r>
            <a:r>
              <a:rPr lang="en-US" sz="4500" dirty="0" err="1">
                <a:solidFill>
                  <a:srgbClr val="002060"/>
                </a:solidFill>
              </a:rPr>
              <a:t>gồm</a:t>
            </a:r>
            <a:r>
              <a:rPr lang="en-US" sz="4500" dirty="0">
                <a:solidFill>
                  <a:srgbClr val="002060"/>
                </a:solidFill>
              </a:rPr>
              <a:t> </a:t>
            </a:r>
            <a:r>
              <a:rPr lang="en-US" sz="4500" dirty="0" err="1">
                <a:solidFill>
                  <a:srgbClr val="002060"/>
                </a:solidFill>
              </a:rPr>
              <a:t>muôn</a:t>
            </a:r>
            <a:r>
              <a:rPr lang="en-US" sz="4500" dirty="0">
                <a:solidFill>
                  <a:srgbClr val="002060"/>
                </a:solidFill>
              </a:rPr>
              <a:t> </a:t>
            </a:r>
            <a:r>
              <a:rPr lang="en-US" sz="4500" dirty="0" err="1">
                <a:solidFill>
                  <a:srgbClr val="002060"/>
                </a:solidFill>
              </a:rPr>
              <a:t>phúc</a:t>
            </a:r>
            <a:r>
              <a:rPr lang="en-US" sz="4500" dirty="0">
                <a:solidFill>
                  <a:srgbClr val="002060"/>
                </a:solidFill>
              </a:rPr>
              <a:t> </a:t>
            </a:r>
            <a:r>
              <a:rPr lang="en-US" sz="4500" dirty="0" err="1">
                <a:solidFill>
                  <a:srgbClr val="002060"/>
                </a:solidFill>
              </a:rPr>
              <a:t>lạ</a:t>
            </a:r>
            <a:r>
              <a:rPr lang="en-US" sz="4500" dirty="0">
                <a:solidFill>
                  <a:srgbClr val="002060"/>
                </a:solidFill>
              </a:rPr>
              <a:t> </a:t>
            </a:r>
            <a:r>
              <a:rPr lang="en-US" sz="4500" dirty="0" err="1">
                <a:solidFill>
                  <a:srgbClr val="002060"/>
                </a:solidFill>
              </a:rPr>
              <a:t>Thánh</a:t>
            </a:r>
            <a:r>
              <a:rPr lang="en-US" sz="4500" dirty="0">
                <a:solidFill>
                  <a:srgbClr val="002060"/>
                </a:solidFill>
              </a:rPr>
              <a:t> Ma-</a:t>
            </a:r>
            <a:r>
              <a:rPr lang="en-US" sz="4500" dirty="0" err="1">
                <a:solidFill>
                  <a:srgbClr val="002060"/>
                </a:solidFill>
              </a:rPr>
              <a:t>ri</a:t>
            </a:r>
            <a:r>
              <a:rPr lang="en-US" sz="4500" dirty="0">
                <a:solidFill>
                  <a:srgbClr val="002060"/>
                </a:solidFill>
              </a:rPr>
              <a:t>-a </a:t>
            </a:r>
            <a:r>
              <a:rPr lang="en-US" sz="4500" dirty="0" err="1">
                <a:solidFill>
                  <a:srgbClr val="002060"/>
                </a:solidFill>
              </a:rPr>
              <a:t>Mẹ</a:t>
            </a:r>
            <a:r>
              <a:rPr lang="en-US" sz="4500" dirty="0">
                <a:solidFill>
                  <a:srgbClr val="002060"/>
                </a:solidFill>
              </a:rPr>
              <a:t> </a:t>
            </a:r>
            <a:r>
              <a:rPr lang="en-US" sz="4500" dirty="0" err="1">
                <a:solidFill>
                  <a:srgbClr val="002060"/>
                </a:solidFill>
              </a:rPr>
              <a:t>Đức</a:t>
            </a:r>
            <a:r>
              <a:rPr lang="en-US" sz="4500" dirty="0">
                <a:solidFill>
                  <a:srgbClr val="002060"/>
                </a:solidFill>
              </a:rPr>
              <a:t> </a:t>
            </a:r>
            <a:r>
              <a:rPr lang="en-US" sz="4500" dirty="0" err="1">
                <a:solidFill>
                  <a:srgbClr val="002060"/>
                </a:solidFill>
              </a:rPr>
              <a:t>Chúa</a:t>
            </a:r>
            <a:r>
              <a:rPr lang="en-US" sz="4500" dirty="0">
                <a:solidFill>
                  <a:srgbClr val="002060"/>
                </a:solidFill>
              </a:rPr>
              <a:t> </a:t>
            </a:r>
            <a:r>
              <a:rPr lang="en-US" sz="4500" dirty="0" err="1">
                <a:solidFill>
                  <a:srgbClr val="002060"/>
                </a:solidFill>
              </a:rPr>
              <a:t>Trời</a:t>
            </a:r>
            <a:r>
              <a:rPr lang="en-US" sz="4500" dirty="0">
                <a:solidFill>
                  <a:srgbClr val="002060"/>
                </a:solidFill>
              </a:rPr>
              <a:t> </a:t>
            </a:r>
            <a:r>
              <a:rPr lang="en-US" sz="4500" dirty="0" err="1">
                <a:solidFill>
                  <a:srgbClr val="002060"/>
                </a:solidFill>
              </a:rPr>
              <a:t>xin</a:t>
            </a:r>
            <a:r>
              <a:rPr lang="en-US" sz="4500" dirty="0">
                <a:solidFill>
                  <a:srgbClr val="002060"/>
                </a:solidFill>
              </a:rPr>
              <a:t> </a:t>
            </a:r>
            <a:r>
              <a:rPr lang="en-US" sz="4500" dirty="0" err="1">
                <a:solidFill>
                  <a:srgbClr val="002060"/>
                </a:solidFill>
              </a:rPr>
              <a:t>nguyện</a:t>
            </a:r>
            <a:r>
              <a:rPr lang="en-US" sz="4500" dirty="0">
                <a:solidFill>
                  <a:srgbClr val="002060"/>
                </a:solidFill>
              </a:rPr>
              <a:t> </a:t>
            </a:r>
            <a:r>
              <a:rPr lang="en-US" sz="4500" dirty="0" err="1">
                <a:solidFill>
                  <a:srgbClr val="002060"/>
                </a:solidFill>
              </a:rPr>
              <a:t>cầu</a:t>
            </a:r>
            <a:r>
              <a:rPr lang="en-US" sz="4500" dirty="0">
                <a:solidFill>
                  <a:srgbClr val="002060"/>
                </a:solidFill>
              </a:rPr>
              <a:t> </a:t>
            </a:r>
            <a:r>
              <a:rPr lang="en-US" sz="4500" dirty="0" err="1">
                <a:solidFill>
                  <a:srgbClr val="002060"/>
                </a:solidFill>
              </a:rPr>
              <a:t>cho</a:t>
            </a:r>
            <a:r>
              <a:rPr lang="en-US" sz="4500" dirty="0">
                <a:solidFill>
                  <a:srgbClr val="002060"/>
                </a:solidFill>
              </a:rPr>
              <a:t> </a:t>
            </a:r>
            <a:r>
              <a:rPr lang="en-US" sz="4500" dirty="0" err="1">
                <a:solidFill>
                  <a:srgbClr val="002060"/>
                </a:solidFill>
              </a:rPr>
              <a:t>chúng</a:t>
            </a:r>
            <a:r>
              <a:rPr lang="en-US" sz="4500" dirty="0">
                <a:solidFill>
                  <a:srgbClr val="002060"/>
                </a:solidFill>
              </a:rPr>
              <a:t> con. </a:t>
            </a:r>
          </a:p>
        </p:txBody>
      </p:sp>
    </p:spTree>
    <p:extLst>
      <p:ext uri="{BB962C8B-B14F-4D97-AF65-F5344CB8AC3E}">
        <p14:creationId xmlns:p14="http://schemas.microsoft.com/office/powerpoint/2010/main" val="2560059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ormAutofit lnSpcReduction="10000"/>
          </a:bodyPr>
          <a:lstStyle/>
          <a:p>
            <a:pPr algn="just"/>
            <a:r>
              <a:rPr lang="en-US" sz="4950" u="sng" dirty="0">
                <a:solidFill>
                  <a:srgbClr val="C00000"/>
                </a:solidFill>
                <a:latin typeface="+mj-lt"/>
                <a:cs typeface="Times New Roman" pitchFamily="18" charset="0"/>
              </a:rPr>
              <a:t>***</a:t>
            </a:r>
            <a:r>
              <a:rPr lang="vi-VN" sz="4950" u="sng" dirty="0">
                <a:solidFill>
                  <a:srgbClr val="C00000"/>
                </a:solidFill>
                <a:latin typeface="+mj-lt"/>
                <a:cs typeface="Times New Roman" pitchFamily="18" charset="0"/>
              </a:rPr>
              <a:t>:</a:t>
            </a:r>
            <a:r>
              <a:rPr lang="vi-VN" sz="4950" dirty="0">
                <a:solidFill>
                  <a:srgbClr val="C00000"/>
                </a:solidFill>
                <a:latin typeface="+mj-lt"/>
                <a:cs typeface="Times New Roman" pitchFamily="18" charset="0"/>
              </a:rPr>
              <a:t> </a:t>
            </a:r>
            <a:r>
              <a:rPr lang="en-US" sz="4950" dirty="0" err="1">
                <a:solidFill>
                  <a:srgbClr val="002060"/>
                </a:solidFill>
                <a:latin typeface="+mj-lt"/>
                <a:cs typeface="Times New Roman" pitchFamily="18" charset="0"/>
              </a:rPr>
              <a:t>Lạy</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Đức</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Nữ</a:t>
            </a:r>
            <a:r>
              <a:rPr lang="en-US" sz="4950" dirty="0">
                <a:solidFill>
                  <a:srgbClr val="002060"/>
                </a:solidFill>
                <a:latin typeface="+mj-lt"/>
                <a:cs typeface="Times New Roman" pitchFamily="18" charset="0"/>
              </a:rPr>
              <a:t> Trinh Ma-</a:t>
            </a:r>
            <a:r>
              <a:rPr lang="en-US" sz="4950" dirty="0" err="1">
                <a:solidFill>
                  <a:srgbClr val="002060"/>
                </a:solidFill>
                <a:latin typeface="+mj-lt"/>
                <a:cs typeface="Times New Roman" pitchFamily="18" charset="0"/>
              </a:rPr>
              <a:t>ri</a:t>
            </a:r>
            <a:r>
              <a:rPr lang="en-US" sz="4950" dirty="0">
                <a:solidFill>
                  <a:srgbClr val="002060"/>
                </a:solidFill>
                <a:latin typeface="+mj-lt"/>
                <a:cs typeface="Times New Roman" pitchFamily="18" charset="0"/>
              </a:rPr>
              <a:t>-a </a:t>
            </a:r>
            <a:r>
              <a:rPr lang="en-US" sz="4950" dirty="0" err="1">
                <a:solidFill>
                  <a:srgbClr val="002060"/>
                </a:solidFill>
                <a:latin typeface="+mj-lt"/>
                <a:cs typeface="Times New Roman" pitchFamily="18" charset="0"/>
              </a:rPr>
              <a:t>cầu</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cho</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chúng</a:t>
            </a:r>
            <a:r>
              <a:rPr lang="en-US" sz="4950" dirty="0">
                <a:solidFill>
                  <a:srgbClr val="002060"/>
                </a:solidFill>
                <a:latin typeface="+mj-lt"/>
                <a:cs typeface="Times New Roman" pitchFamily="18" charset="0"/>
              </a:rPr>
              <a:t> con </a:t>
            </a:r>
            <a:r>
              <a:rPr lang="en-US" sz="4950" dirty="0" err="1">
                <a:solidFill>
                  <a:srgbClr val="002060"/>
                </a:solidFill>
                <a:latin typeface="+mj-lt"/>
                <a:cs typeface="Times New Roman" pitchFamily="18" charset="0"/>
              </a:rPr>
              <a:t>là</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kẻ</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có</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tội</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từ</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phút</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giây</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này</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đến</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trong</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giờ</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lâm</a:t>
            </a:r>
            <a:r>
              <a:rPr lang="en-US" sz="4950" dirty="0">
                <a:solidFill>
                  <a:srgbClr val="002060"/>
                </a:solidFill>
                <a:latin typeface="+mj-lt"/>
                <a:cs typeface="Times New Roman" pitchFamily="18" charset="0"/>
              </a:rPr>
              <a:t> </a:t>
            </a:r>
            <a:r>
              <a:rPr lang="en-US" sz="4950" dirty="0" err="1">
                <a:solidFill>
                  <a:srgbClr val="002060"/>
                </a:solidFill>
                <a:latin typeface="+mj-lt"/>
                <a:cs typeface="Times New Roman" pitchFamily="18" charset="0"/>
              </a:rPr>
              <a:t>tử</a:t>
            </a:r>
            <a:r>
              <a:rPr lang="en-US" sz="4950" dirty="0">
                <a:solidFill>
                  <a:srgbClr val="002060"/>
                </a:solidFill>
                <a:latin typeface="+mj-lt"/>
                <a:cs typeface="Times New Roman" pitchFamily="18" charset="0"/>
              </a:rPr>
              <a:t>. Amen</a:t>
            </a:r>
          </a:p>
        </p:txBody>
      </p:sp>
    </p:spTree>
    <p:extLst>
      <p:ext uri="{BB962C8B-B14F-4D97-AF65-F5344CB8AC3E}">
        <p14:creationId xmlns:p14="http://schemas.microsoft.com/office/powerpoint/2010/main" val="3060194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blue robe&#10;&#10;Description automatically generated">
            <a:extLst>
              <a:ext uri="{FF2B5EF4-FFF2-40B4-BE49-F238E27FC236}">
                <a16:creationId xmlns:a16="http://schemas.microsoft.com/office/drawing/2014/main" id="{9F25B8DE-3A00-4AE8-B21F-F371B614A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9065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000" u="sng" dirty="0" err="1">
                <a:solidFill>
                  <a:srgbClr val="C00000"/>
                </a:solidFill>
              </a:rPr>
              <a:t>Đk</a:t>
            </a:r>
            <a:r>
              <a:rPr lang="en-US" sz="3000" u="sng" dirty="0">
                <a:solidFill>
                  <a:srgbClr val="C00000"/>
                </a:solidFill>
              </a:rPr>
              <a:t>:</a:t>
            </a:r>
            <a:r>
              <a:rPr lang="en-US" sz="3000" dirty="0">
                <a:solidFill>
                  <a:srgbClr val="C00000"/>
                </a:solidFill>
              </a:rPr>
              <a:t> </a:t>
            </a:r>
            <a:r>
              <a:rPr lang="vi-VN" sz="3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3000" dirty="0">
              <a:solidFill>
                <a:srgbClr val="002060"/>
              </a:solidFill>
            </a:endParaRPr>
          </a:p>
        </p:txBody>
      </p:sp>
    </p:spTree>
    <p:extLst>
      <p:ext uri="{BB962C8B-B14F-4D97-AF65-F5344CB8AC3E}">
        <p14:creationId xmlns:p14="http://schemas.microsoft.com/office/powerpoint/2010/main" val="356001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blue robe&#10;&#10;Description automatically generated">
            <a:extLst>
              <a:ext uri="{FF2B5EF4-FFF2-40B4-BE49-F238E27FC236}">
                <a16:creationId xmlns:a16="http://schemas.microsoft.com/office/drawing/2014/main" id="{9F25B8DE-3A00-4AE8-B21F-F371B614A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7365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2356</Words>
  <Application>Microsoft Office PowerPoint</Application>
  <PresentationFormat>Custom</PresentationFormat>
  <Paragraphs>97</Paragraphs>
  <Slides>79</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79</vt:i4>
      </vt:variant>
    </vt:vector>
  </HeadingPairs>
  <TitlesOfParts>
    <vt:vector size="88" baseType="lpstr">
      <vt:lpstr>Arial</vt:lpstr>
      <vt:lpstr>UTM American Sans</vt:lpstr>
      <vt:lpstr>Office Theme</vt:lpstr>
      <vt:lpstr>8_Office Theme</vt:lpstr>
      <vt:lpstr>36_Default Design</vt:lpstr>
      <vt:lpstr>10_Office Theme</vt:lpstr>
      <vt:lpstr>37_Default Design</vt:lpstr>
      <vt:lpstr>3_Office Theme</vt:lpstr>
      <vt:lpstr>6_Office Theme</vt:lpstr>
      <vt:lpstr>THỨ SÁU NGÀY 15-08 THÁNH LỄ CHÍNH NGÀY ĐỨC MARIA HỒN XÁC LÊN TRỜI Lễ Trọng ( Sách bài đọc quyển 2 trang 780 )</vt:lpstr>
      <vt:lpstr>PowerPoint Presentation</vt:lpstr>
      <vt:lpstr>Ca Nguyện Nhập Lễ Mẹ Về Thiên Cung Viễn Xứ </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Tk1: Thiên Chúa yêu thương đưa Mẹ về trời cung đàn hát chơi vơi. Một nụ hồng nở thắm trên môi Người. Ngàn mặt trời rực sáng bên chân Người. Mây trời quỳ dâng câu kính mến. Huy hoàng tòa Chúa Ba Ngôi.</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Tk2: Thiên Chúa yêu thương trao tặng cuộc đời Bông Huệ Trắng tươi xinh. Một Vườn Hồng tỏa ngát hương thanh bình. Một Mẹ Hiền trìu mến bao ân tình. Đây Mẹ là gương soi thế giới. Muôn đời tỏa sáng lung linh.</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Thưa Nương Tử Thánh Vịnh 44 Lian (3 Câu) </vt:lpstr>
      <vt:lpstr>Đk: Thưa Nương Tử xin hãy nghe, hãy xem và hãy lắng tai, hãy xem và lắng tai nghe. </vt:lpstr>
      <vt:lpstr>Tk1: Thưa Nương Tử hãy coi và lắng tai nghe, hãy quên đi nhà dân tộc, quên đi nhà phụ thân của cô. Để Đức Vua sủng ái dung nhan, chính Ngài là Thiên Chúa của cô nương, hãy phục vụ Người. </vt:lpstr>
      <vt:lpstr>Đk: Thưa Nương Tử xin hãy nghe, hãy xem và hãy lắng tai, hãy xem và lắng tai nghe. </vt:lpstr>
      <vt:lpstr>Tk2: Ôi vinh hiển! Mỗi khi công chúa tiến vào thẳm cung nơi Điện Thánh Người, trên áo nàng rực rỡ gấm hoa. Nàng tiến lên diện kiến Đức Vua với muôn ngàn Trinh Nữ bước theo sau chung phần sướng vui. </vt:lpstr>
      <vt:lpstr>Đk: Thưa Nương Tử xin hãy nghe, hãy xem và hãy lắng tai, hãy xem và lắng tai nghe. </vt:lpstr>
      <vt:lpstr>Tk3: Bao hoan hỷ sướng vui ngập lút tâm hồn, bước chân những người tiến vào trong cung điện của chính Đức Vua. Này Đức Vua sẽ có Ấu Nhi nối vương triều Tiên đế sẽ phong ban tước lộc chứa chan. </vt:lpstr>
      <vt:lpstr>Đk: Thưa Nương Tử xin hãy nghe, hãy xem và hãy lắng tai, hãy xem và lắng tai nghe. </vt:lpstr>
      <vt:lpstr>PowerPoint Presentation</vt:lpstr>
      <vt:lpstr>Alleluia-alleluia: Đức Ma-ri-a được rước lên trời, muôn vàn thiên sứ hoan hỷ vui mừng.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này bánh thơm từ lúa ngon, nguyện dâng Chúa này chén nho nồng ước mong. Nguyện dâng lên  Chúa trái tim con bao nồng say khát vọng chứa chan bao mầm sống.</vt:lpstr>
      <vt:lpstr>***: Nguyện dâng Chúa ngọn nến xinh rực sáng vui, nguyện dâng Chúa này cánh hoa đẹp thắm tươi. Nguyện dâng lên Chúa ước mơ sáng trong hồn nhiên ấu thơ lòng con dâng lên Chúa. </vt:lpstr>
      <vt:lpstr>Đk: Nguyện dâng Chúa khúc hát mến tin,  dâng lên bao tâm tình. Nguyện dâng Chúa nhân hiền đây của lễ con dâng. Nguyện dâng Chúa nhân hiền đây của lễ con dâng.</vt:lpstr>
      <vt:lpstr>Tk2: Trọn thân xác nguyện trở nên này lễ dâng, và dâng Chúa này trái tim đẹp thánh ân. Nguyện dâng lên Chúa trí tâm với linh hồn condaang Ngài Đấng tác sinh đời con. </vt:lpstr>
      <vt:lpstr>***: Nguyện xin phúc lành Chúa ban hằng chứa chan, cuộc đời sẽ bừng sáng lên niềm hỉ hoan. Ngài ơi thương đoái lắng nghe tiếng ca lòng con hát lên, lòng thơ dâng lên Chúa. </vt:lpstr>
      <vt:lpstr>Đk: Nguyện dâng Chúa khúc hát mến tin,  dâng lên bao tâm tình. Nguyện dâng Chúa nhân hiền đây của lễ con dâng. Nguyện dâng Chúa nhân hiền đây của lễ con dâng.</vt:lpstr>
      <vt:lpstr>PowerPoint Presentation</vt:lpstr>
      <vt:lpstr>PowerPoint Presentation</vt:lpstr>
      <vt:lpstr>Ca Nguyện Hiệp Lễ Linh Hồn Tôi Chúc Tụng Chúa Theo ý Thánh Vịnh 104 Lời viết: Lm. Thiên Đà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Pk1: (Hát lên mừng Chúa suốt cả cuộc đời tôi xin ca khen Danh Ngài). Hát lên mừng Chúa suốt cả cuộc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Pk2: (Chúa xây lầu gác Chúa giáng mây làm xe tung bước giữa gió ngàn). Giữa nơi cuồn phong Chúa gom bão giông sai đi làm sứ giả. Này là núi cao suối mát trong lành biển khơi nhờ hoa trái sự nghiệp của Người đất thỏa thuê.</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Pk3: Hát lên mừng Chúa suốt cả đời tôi xin ca khen Danh Ngài. (Hát lên mừng Chúa suốt cả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Kết: oh…….oh…oh…oh…oh. Hồn tôi ơi! chúc tụng Chúa Đấng dũng lực quyền uy, Ngài khoác lông bào lộng lẫy. Ngài là Đấng tuyệt mỹ vô song, và Ngài là Đấng tạo tác nên trời đất. (3 lần)</vt:lpstr>
      <vt:lpstr>PowerPoint Presentation</vt:lpstr>
      <vt:lpstr>Ca Kết Lễ Kinh Kính Mừng Mai Khanh </vt:lpstr>
      <vt:lpstr>PowerPoint Presentation</vt:lpstr>
      <vt:lpstr>***: Và Đức Giê-su con lòng bà gồm muôn phúc lạ Thánh Ma-ri-a Mẹ Đức Chúa Trời xin nguyện cầu cho chúng con. </vt:lpstr>
      <vt:lpstr>PowerPoint Presentation</vt:lpstr>
      <vt:lpstr>PowerPoint Presentation</vt:lpstr>
      <vt:lpstr>***: Và Đức Giê-su con lòng bà gồm muôn phúc lạ Thánh Ma-ri-a Mẹ Đức Chúa Trời xin nguyện cầu cho chúng con.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cp:lastModifiedBy>
  <cp:revision>110</cp:revision>
  <dcterms:created xsi:type="dcterms:W3CDTF">2022-10-30T00:36:35Z</dcterms:created>
  <dcterms:modified xsi:type="dcterms:W3CDTF">2026-04-28T22:20:01Z</dcterms:modified>
</cp:coreProperties>
</file>