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4.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5.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6.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7.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8.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9.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10.xml" ContentType="application/vnd.openxmlformats-officedocument.theme+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theme/theme11.xml" ContentType="application/vnd.openxmlformats-officedocument.theme+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theme/theme1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4128" r:id="rId2"/>
    <p:sldMasterId id="2147484160" r:id="rId3"/>
    <p:sldMasterId id="2147484172" r:id="rId4"/>
    <p:sldMasterId id="2147484184" r:id="rId5"/>
    <p:sldMasterId id="2147484196" r:id="rId6"/>
    <p:sldMasterId id="2147484228" r:id="rId7"/>
    <p:sldMasterId id="2147484252" r:id="rId8"/>
    <p:sldMasterId id="2147484264" r:id="rId9"/>
    <p:sldMasterId id="2147484276" r:id="rId10"/>
    <p:sldMasterId id="2147484300" r:id="rId11"/>
    <p:sldMasterId id="2147484312" r:id="rId12"/>
  </p:sldMasterIdLst>
  <p:sldIdLst>
    <p:sldId id="386" r:id="rId13"/>
    <p:sldId id="387" r:id="rId14"/>
    <p:sldId id="459" r:id="rId15"/>
    <p:sldId id="460" r:id="rId16"/>
    <p:sldId id="461" r:id="rId17"/>
    <p:sldId id="462" r:id="rId18"/>
    <p:sldId id="463" r:id="rId19"/>
    <p:sldId id="585" r:id="rId20"/>
    <p:sldId id="569" r:id="rId21"/>
    <p:sldId id="570" r:id="rId22"/>
    <p:sldId id="571" r:id="rId23"/>
    <p:sldId id="572" r:id="rId24"/>
    <p:sldId id="573" r:id="rId25"/>
    <p:sldId id="574" r:id="rId26"/>
    <p:sldId id="575" r:id="rId27"/>
    <p:sldId id="576" r:id="rId28"/>
    <p:sldId id="403" r:id="rId29"/>
    <p:sldId id="404" r:id="rId30"/>
    <p:sldId id="405" r:id="rId31"/>
    <p:sldId id="406" r:id="rId32"/>
    <p:sldId id="407" r:id="rId33"/>
    <p:sldId id="408" r:id="rId34"/>
    <p:sldId id="409" r:id="rId35"/>
    <p:sldId id="410" r:id="rId36"/>
    <p:sldId id="586" r:id="rId37"/>
    <p:sldId id="583" r:id="rId38"/>
    <p:sldId id="431" r:id="rId39"/>
    <p:sldId id="425" r:id="rId40"/>
    <p:sldId id="389" r:id="rId41"/>
    <p:sldId id="426" r:id="rId42"/>
    <p:sldId id="427" r:id="rId43"/>
    <p:sldId id="428" r:id="rId44"/>
    <p:sldId id="429" r:id="rId45"/>
    <p:sldId id="430" r:id="rId46"/>
    <p:sldId id="584" r:id="rId47"/>
    <p:sldId id="391" r:id="rId48"/>
    <p:sldId id="564" r:id="rId49"/>
    <p:sldId id="519" r:id="rId50"/>
    <p:sldId id="401" r:id="rId51"/>
    <p:sldId id="402" r:id="rId52"/>
    <p:sldId id="551" r:id="rId53"/>
    <p:sldId id="552" r:id="rId54"/>
    <p:sldId id="553" r:id="rId55"/>
    <p:sldId id="554" r:id="rId56"/>
    <p:sldId id="555" r:id="rId57"/>
    <p:sldId id="556" r:id="rId58"/>
    <p:sldId id="557" r:id="rId59"/>
    <p:sldId id="558" r:id="rId60"/>
    <p:sldId id="559" r:id="rId61"/>
    <p:sldId id="520" r:id="rId62"/>
    <p:sldId id="550" r:id="rId63"/>
    <p:sldId id="422" r:id="rId64"/>
    <p:sldId id="432" r:id="rId65"/>
    <p:sldId id="433" r:id="rId66"/>
    <p:sldId id="435" r:id="rId67"/>
    <p:sldId id="436" r:id="rId68"/>
    <p:sldId id="437" r:id="rId69"/>
    <p:sldId id="438" r:id="rId70"/>
    <p:sldId id="439" r:id="rId71"/>
    <p:sldId id="566" r:id="rId72"/>
    <p:sldId id="440" r:id="rId73"/>
    <p:sldId id="441" r:id="rId74"/>
    <p:sldId id="442" r:id="rId75"/>
    <p:sldId id="443" r:id="rId76"/>
    <p:sldId id="448" r:id="rId77"/>
    <p:sldId id="449" r:id="rId78"/>
    <p:sldId id="450" r:id="rId79"/>
    <p:sldId id="567" r:id="rId80"/>
    <p:sldId id="454" r:id="rId81"/>
    <p:sldId id="451" r:id="rId82"/>
    <p:sldId id="452" r:id="rId83"/>
    <p:sldId id="568" r:id="rId84"/>
  </p:sldIdLst>
  <p:sldSz cx="6858000" cy="514826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2" userDrawn="1">
          <p15:clr>
            <a:srgbClr val="A4A3A4"/>
          </p15:clr>
        </p15:guide>
        <p15:guide id="2" pos="216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93300"/>
    <a:srgbClr val="0033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430" autoAdjust="0"/>
    <p:restoredTop sz="94693" autoAdjust="0"/>
  </p:normalViewPr>
  <p:slideViewPr>
    <p:cSldViewPr>
      <p:cViewPr varScale="1">
        <p:scale>
          <a:sx n="175" d="100"/>
          <a:sy n="175" d="100"/>
        </p:scale>
        <p:origin x="2802" y="126"/>
      </p:cViewPr>
      <p:guideLst>
        <p:guide orient="horz" pos="1622"/>
        <p:guide pos="2160"/>
      </p:guideLst>
    </p:cSldViewPr>
  </p:slideViewPr>
  <p:outlineViewPr>
    <p:cViewPr>
      <p:scale>
        <a:sx n="33" d="100"/>
        <a:sy n="33" d="100"/>
      </p:scale>
      <p:origin x="96" y="9178"/>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4.xml"/><Relationship Id="rId21" Type="http://schemas.openxmlformats.org/officeDocument/2006/relationships/slide" Target="slides/slide9.xml"/><Relationship Id="rId42" Type="http://schemas.openxmlformats.org/officeDocument/2006/relationships/slide" Target="slides/slide30.xml"/><Relationship Id="rId47" Type="http://schemas.openxmlformats.org/officeDocument/2006/relationships/slide" Target="slides/slide35.xml"/><Relationship Id="rId63" Type="http://schemas.openxmlformats.org/officeDocument/2006/relationships/slide" Target="slides/slide51.xml"/><Relationship Id="rId68" Type="http://schemas.openxmlformats.org/officeDocument/2006/relationships/slide" Target="slides/slide56.xml"/><Relationship Id="rId84" Type="http://schemas.openxmlformats.org/officeDocument/2006/relationships/slide" Target="slides/slide72.xml"/><Relationship Id="rId16" Type="http://schemas.openxmlformats.org/officeDocument/2006/relationships/slide" Target="slides/slide4.xml"/><Relationship Id="rId11" Type="http://schemas.openxmlformats.org/officeDocument/2006/relationships/slideMaster" Target="slideMasters/slideMaster11.xml"/><Relationship Id="rId32" Type="http://schemas.openxmlformats.org/officeDocument/2006/relationships/slide" Target="slides/slide20.xml"/><Relationship Id="rId37" Type="http://schemas.openxmlformats.org/officeDocument/2006/relationships/slide" Target="slides/slide25.xml"/><Relationship Id="rId53" Type="http://schemas.openxmlformats.org/officeDocument/2006/relationships/slide" Target="slides/slide41.xml"/><Relationship Id="rId58" Type="http://schemas.openxmlformats.org/officeDocument/2006/relationships/slide" Target="slides/slide46.xml"/><Relationship Id="rId74" Type="http://schemas.openxmlformats.org/officeDocument/2006/relationships/slide" Target="slides/slide62.xml"/><Relationship Id="rId79" Type="http://schemas.openxmlformats.org/officeDocument/2006/relationships/slide" Target="slides/slide67.xml"/><Relationship Id="rId5" Type="http://schemas.openxmlformats.org/officeDocument/2006/relationships/slideMaster" Target="slideMasters/slideMaster5.xml"/><Relationship Id="rId19" Type="http://schemas.openxmlformats.org/officeDocument/2006/relationships/slide" Target="slides/slide7.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slide" Target="slides/slide18.xml"/><Relationship Id="rId35" Type="http://schemas.openxmlformats.org/officeDocument/2006/relationships/slide" Target="slides/slide23.xml"/><Relationship Id="rId43" Type="http://schemas.openxmlformats.org/officeDocument/2006/relationships/slide" Target="slides/slide31.xml"/><Relationship Id="rId48" Type="http://schemas.openxmlformats.org/officeDocument/2006/relationships/slide" Target="slides/slide36.xml"/><Relationship Id="rId56" Type="http://schemas.openxmlformats.org/officeDocument/2006/relationships/slide" Target="slides/slide44.xml"/><Relationship Id="rId64" Type="http://schemas.openxmlformats.org/officeDocument/2006/relationships/slide" Target="slides/slide52.xml"/><Relationship Id="rId69" Type="http://schemas.openxmlformats.org/officeDocument/2006/relationships/slide" Target="slides/slide57.xml"/><Relationship Id="rId77" Type="http://schemas.openxmlformats.org/officeDocument/2006/relationships/slide" Target="slides/slide65.xml"/><Relationship Id="rId8" Type="http://schemas.openxmlformats.org/officeDocument/2006/relationships/slideMaster" Target="slideMasters/slideMaster8.xml"/><Relationship Id="rId51" Type="http://schemas.openxmlformats.org/officeDocument/2006/relationships/slide" Target="slides/slide39.xml"/><Relationship Id="rId72" Type="http://schemas.openxmlformats.org/officeDocument/2006/relationships/slide" Target="slides/slide60.xml"/><Relationship Id="rId80" Type="http://schemas.openxmlformats.org/officeDocument/2006/relationships/slide" Target="slides/slide68.xml"/><Relationship Id="rId85"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slide" Target="slides/slide21.xml"/><Relationship Id="rId38" Type="http://schemas.openxmlformats.org/officeDocument/2006/relationships/slide" Target="slides/slide26.xml"/><Relationship Id="rId46" Type="http://schemas.openxmlformats.org/officeDocument/2006/relationships/slide" Target="slides/slide34.xml"/><Relationship Id="rId59" Type="http://schemas.openxmlformats.org/officeDocument/2006/relationships/slide" Target="slides/slide47.xml"/><Relationship Id="rId67" Type="http://schemas.openxmlformats.org/officeDocument/2006/relationships/slide" Target="slides/slide55.xml"/><Relationship Id="rId20" Type="http://schemas.openxmlformats.org/officeDocument/2006/relationships/slide" Target="slides/slide8.xml"/><Relationship Id="rId41" Type="http://schemas.openxmlformats.org/officeDocument/2006/relationships/slide" Target="slides/slide29.xml"/><Relationship Id="rId54" Type="http://schemas.openxmlformats.org/officeDocument/2006/relationships/slide" Target="slides/slide42.xml"/><Relationship Id="rId62" Type="http://schemas.openxmlformats.org/officeDocument/2006/relationships/slide" Target="slides/slide50.xml"/><Relationship Id="rId70" Type="http://schemas.openxmlformats.org/officeDocument/2006/relationships/slide" Target="slides/slide58.xml"/><Relationship Id="rId75" Type="http://schemas.openxmlformats.org/officeDocument/2006/relationships/slide" Target="slides/slide63.xml"/><Relationship Id="rId83" Type="http://schemas.openxmlformats.org/officeDocument/2006/relationships/slide" Target="slides/slide71.xml"/><Relationship Id="rId88"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slide" Target="slides/slide24.xml"/><Relationship Id="rId49" Type="http://schemas.openxmlformats.org/officeDocument/2006/relationships/slide" Target="slides/slide37.xml"/><Relationship Id="rId57" Type="http://schemas.openxmlformats.org/officeDocument/2006/relationships/slide" Target="slides/slide45.xml"/><Relationship Id="rId10" Type="http://schemas.openxmlformats.org/officeDocument/2006/relationships/slideMaster" Target="slideMasters/slideMaster10.xml"/><Relationship Id="rId31" Type="http://schemas.openxmlformats.org/officeDocument/2006/relationships/slide" Target="slides/slide19.xml"/><Relationship Id="rId44" Type="http://schemas.openxmlformats.org/officeDocument/2006/relationships/slide" Target="slides/slide32.xml"/><Relationship Id="rId52" Type="http://schemas.openxmlformats.org/officeDocument/2006/relationships/slide" Target="slides/slide40.xml"/><Relationship Id="rId60" Type="http://schemas.openxmlformats.org/officeDocument/2006/relationships/slide" Target="slides/slide48.xml"/><Relationship Id="rId65" Type="http://schemas.openxmlformats.org/officeDocument/2006/relationships/slide" Target="slides/slide53.xml"/><Relationship Id="rId73" Type="http://schemas.openxmlformats.org/officeDocument/2006/relationships/slide" Target="slides/slide61.xml"/><Relationship Id="rId78" Type="http://schemas.openxmlformats.org/officeDocument/2006/relationships/slide" Target="slides/slide66.xml"/><Relationship Id="rId81" Type="http://schemas.openxmlformats.org/officeDocument/2006/relationships/slide" Target="slides/slide69.xml"/><Relationship Id="rId86"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1.xml"/><Relationship Id="rId18" Type="http://schemas.openxmlformats.org/officeDocument/2006/relationships/slide" Target="slides/slide6.xml"/><Relationship Id="rId39" Type="http://schemas.openxmlformats.org/officeDocument/2006/relationships/slide" Target="slides/slide27.xml"/><Relationship Id="rId34" Type="http://schemas.openxmlformats.org/officeDocument/2006/relationships/slide" Target="slides/slide22.xml"/><Relationship Id="rId50" Type="http://schemas.openxmlformats.org/officeDocument/2006/relationships/slide" Target="slides/slide38.xml"/><Relationship Id="rId55" Type="http://schemas.openxmlformats.org/officeDocument/2006/relationships/slide" Target="slides/slide43.xml"/><Relationship Id="rId76" Type="http://schemas.openxmlformats.org/officeDocument/2006/relationships/slide" Target="slides/slide64.xml"/><Relationship Id="rId7" Type="http://schemas.openxmlformats.org/officeDocument/2006/relationships/slideMaster" Target="slideMasters/slideMaster7.xml"/><Relationship Id="rId71" Type="http://schemas.openxmlformats.org/officeDocument/2006/relationships/slide" Target="slides/slide59.xml"/><Relationship Id="rId2" Type="http://schemas.openxmlformats.org/officeDocument/2006/relationships/slideMaster" Target="slideMasters/slideMaster2.xml"/><Relationship Id="rId29" Type="http://schemas.openxmlformats.org/officeDocument/2006/relationships/slide" Target="slides/slide17.xml"/><Relationship Id="rId24" Type="http://schemas.openxmlformats.org/officeDocument/2006/relationships/slide" Target="slides/slide12.xml"/><Relationship Id="rId40" Type="http://schemas.openxmlformats.org/officeDocument/2006/relationships/slide" Target="slides/slide28.xml"/><Relationship Id="rId45" Type="http://schemas.openxmlformats.org/officeDocument/2006/relationships/slide" Target="slides/slide33.xml"/><Relationship Id="rId66" Type="http://schemas.openxmlformats.org/officeDocument/2006/relationships/slide" Target="slides/slide54.xml"/><Relationship Id="rId87" Type="http://schemas.openxmlformats.org/officeDocument/2006/relationships/theme" Target="theme/theme1.xml"/><Relationship Id="rId61" Type="http://schemas.openxmlformats.org/officeDocument/2006/relationships/slide" Target="slides/slide49.xml"/><Relationship Id="rId82" Type="http://schemas.openxmlformats.org/officeDocument/2006/relationships/slide" Target="slides/slide70.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14350" y="1599299"/>
            <a:ext cx="5829300" cy="1103540"/>
          </a:xfrm>
        </p:spPr>
        <p:txBody>
          <a:bodyPr/>
          <a:lstStyle/>
          <a:p>
            <a:r>
              <a:rPr lang="en-US"/>
              <a:t>Click to edit Master title style</a:t>
            </a:r>
          </a:p>
        </p:txBody>
      </p:sp>
      <p:sp>
        <p:nvSpPr>
          <p:cNvPr id="3" name="Subtitle 2"/>
          <p:cNvSpPr>
            <a:spLocks noGrp="1"/>
          </p:cNvSpPr>
          <p:nvPr>
            <p:ph type="subTitle" idx="1"/>
          </p:nvPr>
        </p:nvSpPr>
        <p:spPr>
          <a:xfrm>
            <a:off x="1028700" y="2917349"/>
            <a:ext cx="4800600" cy="1315667"/>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5998827-A38C-4EBF-831C-9166A171FF1B}" type="datetimeFigureOut">
              <a:rPr lang="en-US" smtClean="0"/>
              <a:t>6/19/2026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AA492E5-2E1A-4A79-B9B5-F2284F2247DB}" type="slidenum">
              <a:rPr lang="en-US" smtClean="0"/>
              <a:t>‹#›</a:t>
            </a:fld>
            <a:endParaRPr lang="en-US"/>
          </a:p>
        </p:txBody>
      </p:sp>
    </p:spTree>
    <p:extLst>
      <p:ext uri="{BB962C8B-B14F-4D97-AF65-F5344CB8AC3E}">
        <p14:creationId xmlns:p14="http://schemas.microsoft.com/office/powerpoint/2010/main" val="31646214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998827-A38C-4EBF-831C-9166A171FF1B}" type="datetimeFigureOut">
              <a:rPr lang="en-US" smtClean="0"/>
              <a:t>6/19/2026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AA492E5-2E1A-4A79-B9B5-F2284F2247DB}" type="slidenum">
              <a:rPr lang="en-US" smtClean="0"/>
              <a:t>‹#›</a:t>
            </a:fld>
            <a:endParaRPr lang="en-US"/>
          </a:p>
        </p:txBody>
      </p:sp>
    </p:spTree>
    <p:extLst>
      <p:ext uri="{BB962C8B-B14F-4D97-AF65-F5344CB8AC3E}">
        <p14:creationId xmlns:p14="http://schemas.microsoft.com/office/powerpoint/2010/main" val="276356425"/>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344216" y="3603784"/>
            <a:ext cx="4114800" cy="42544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344216" y="460006"/>
            <a:ext cx="4114800" cy="3088958"/>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1344216" y="4029231"/>
            <a:ext cx="4114800" cy="604206"/>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6/19/2026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38484481"/>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6/19/2026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9154884"/>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72050" y="206170"/>
            <a:ext cx="1543050" cy="439270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42900" y="206170"/>
            <a:ext cx="4514850" cy="439270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6/19/2026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66925452"/>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14350" y="1599299"/>
            <a:ext cx="5829300" cy="1103540"/>
          </a:xfrm>
        </p:spPr>
        <p:txBody>
          <a:bodyPr/>
          <a:lstStyle/>
          <a:p>
            <a:r>
              <a:rPr lang="en-US"/>
              <a:t>Click to edit Master title style</a:t>
            </a:r>
          </a:p>
        </p:txBody>
      </p:sp>
      <p:sp>
        <p:nvSpPr>
          <p:cNvPr id="3" name="Subtitle 2"/>
          <p:cNvSpPr>
            <a:spLocks noGrp="1"/>
          </p:cNvSpPr>
          <p:nvPr>
            <p:ph type="subTitle" idx="1"/>
          </p:nvPr>
        </p:nvSpPr>
        <p:spPr>
          <a:xfrm>
            <a:off x="1028700" y="2917349"/>
            <a:ext cx="4800600" cy="1315667"/>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6/19/2026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85670123"/>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6/19/2026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01755465"/>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41735" y="3308237"/>
            <a:ext cx="5829300" cy="1022502"/>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541735" y="2182054"/>
            <a:ext cx="5829300" cy="1126182"/>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6/19/2026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47919355"/>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42900" y="1201263"/>
            <a:ext cx="3028950" cy="3397615"/>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486150" y="1201263"/>
            <a:ext cx="3028950" cy="3397615"/>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6/19/2026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68906250"/>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42900" y="1152401"/>
            <a:ext cx="3030141" cy="480266"/>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342900" y="1632667"/>
            <a:ext cx="3030141" cy="2966210"/>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483770" y="1152401"/>
            <a:ext cx="3031331" cy="480266"/>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3483770" y="1632667"/>
            <a:ext cx="3031331" cy="2966210"/>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5998827-A38C-4EBF-831C-9166A171FF1B}" type="datetimeFigureOut">
              <a:rPr lang="en-US" smtClean="0">
                <a:solidFill>
                  <a:prstClr val="black">
                    <a:tint val="75000"/>
                  </a:prstClr>
                </a:solidFill>
              </a:rPr>
              <a:pPr/>
              <a:t>6/19/2026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99492129"/>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5998827-A38C-4EBF-831C-9166A171FF1B}" type="datetimeFigureOut">
              <a:rPr lang="en-US" smtClean="0">
                <a:solidFill>
                  <a:prstClr val="black">
                    <a:tint val="75000"/>
                  </a:prstClr>
                </a:solidFill>
              </a:rPr>
              <a:pPr/>
              <a:t>6/19/2026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12793492"/>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998827-A38C-4EBF-831C-9166A171FF1B}" type="datetimeFigureOut">
              <a:rPr lang="en-US" smtClean="0">
                <a:solidFill>
                  <a:prstClr val="black">
                    <a:tint val="75000"/>
                  </a:prstClr>
                </a:solidFill>
              </a:rPr>
              <a:pPr/>
              <a:t>6/19/2026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128443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72050" y="206170"/>
            <a:ext cx="1543050" cy="439270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42900" y="206170"/>
            <a:ext cx="4514850" cy="439270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998827-A38C-4EBF-831C-9166A171FF1B}" type="datetimeFigureOut">
              <a:rPr lang="en-US" smtClean="0"/>
              <a:t>6/19/2026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AA492E5-2E1A-4A79-B9B5-F2284F2247DB}" type="slidenum">
              <a:rPr lang="en-US" smtClean="0"/>
              <a:t>‹#›</a:t>
            </a:fld>
            <a:endParaRPr lang="en-US"/>
          </a:p>
        </p:txBody>
      </p:sp>
    </p:spTree>
    <p:extLst>
      <p:ext uri="{BB962C8B-B14F-4D97-AF65-F5344CB8AC3E}">
        <p14:creationId xmlns:p14="http://schemas.microsoft.com/office/powerpoint/2010/main" val="477972468"/>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42901" y="204977"/>
            <a:ext cx="2256235" cy="872345"/>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2681287" y="204978"/>
            <a:ext cx="3833813" cy="4393900"/>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42901" y="1077323"/>
            <a:ext cx="2256235" cy="3521555"/>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6/19/2026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34361331"/>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344216" y="3603784"/>
            <a:ext cx="4114800" cy="42544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344216" y="460006"/>
            <a:ext cx="4114800" cy="3088958"/>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1344216" y="4029231"/>
            <a:ext cx="4114800" cy="604206"/>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6/19/2026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83791596"/>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6/19/2026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6605122"/>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72050" y="206170"/>
            <a:ext cx="1543050" cy="439270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42900" y="206170"/>
            <a:ext cx="4514850" cy="439270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6/19/2026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39177784"/>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14350" y="1599299"/>
            <a:ext cx="5829300" cy="1103540"/>
          </a:xfrm>
        </p:spPr>
        <p:txBody>
          <a:bodyPr/>
          <a:lstStyle/>
          <a:p>
            <a:r>
              <a:rPr lang="en-US"/>
              <a:t>Click to edit Master title style</a:t>
            </a:r>
          </a:p>
        </p:txBody>
      </p:sp>
      <p:sp>
        <p:nvSpPr>
          <p:cNvPr id="3" name="Subtitle 2"/>
          <p:cNvSpPr>
            <a:spLocks noGrp="1"/>
          </p:cNvSpPr>
          <p:nvPr>
            <p:ph type="subTitle" idx="1"/>
          </p:nvPr>
        </p:nvSpPr>
        <p:spPr>
          <a:xfrm>
            <a:off x="1028700" y="2917349"/>
            <a:ext cx="4800600" cy="1315667"/>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6/19/2026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29767246"/>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6/19/2026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9508216"/>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41735" y="3308237"/>
            <a:ext cx="5829300" cy="1022502"/>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541735" y="2182054"/>
            <a:ext cx="5829300" cy="1126182"/>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6/19/2026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33488936"/>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42900" y="1201263"/>
            <a:ext cx="3028950" cy="3397615"/>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486150" y="1201263"/>
            <a:ext cx="3028950" cy="3397615"/>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6/19/2026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68915376"/>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42900" y="1152401"/>
            <a:ext cx="3030141" cy="480266"/>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342900" y="1632667"/>
            <a:ext cx="3030141" cy="2966210"/>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483770" y="1152401"/>
            <a:ext cx="3031331" cy="480266"/>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3483770" y="1632667"/>
            <a:ext cx="3031331" cy="2966210"/>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5998827-A38C-4EBF-831C-9166A171FF1B}" type="datetimeFigureOut">
              <a:rPr lang="en-US" smtClean="0">
                <a:solidFill>
                  <a:prstClr val="black">
                    <a:tint val="75000"/>
                  </a:prstClr>
                </a:solidFill>
              </a:rPr>
              <a:pPr/>
              <a:t>6/19/2026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76271227"/>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5998827-A38C-4EBF-831C-9166A171FF1B}" type="datetimeFigureOut">
              <a:rPr lang="en-US" smtClean="0">
                <a:solidFill>
                  <a:prstClr val="black">
                    <a:tint val="75000"/>
                  </a:prstClr>
                </a:solidFill>
              </a:rPr>
              <a:pPr/>
              <a:t>6/19/2026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687114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14350" y="1599321"/>
            <a:ext cx="5829300" cy="1103540"/>
          </a:xfrm>
        </p:spPr>
        <p:txBody>
          <a:bodyPr/>
          <a:lstStyle/>
          <a:p>
            <a:r>
              <a:rPr lang="en-US"/>
              <a:t>Click to edit Master title style</a:t>
            </a:r>
          </a:p>
        </p:txBody>
      </p:sp>
      <p:sp>
        <p:nvSpPr>
          <p:cNvPr id="3" name="Subtitle 2"/>
          <p:cNvSpPr>
            <a:spLocks noGrp="1"/>
          </p:cNvSpPr>
          <p:nvPr>
            <p:ph type="subTitle" idx="1"/>
          </p:nvPr>
        </p:nvSpPr>
        <p:spPr>
          <a:xfrm>
            <a:off x="1028700" y="2917349"/>
            <a:ext cx="4800600" cy="1315667"/>
          </a:xfrm>
        </p:spPr>
        <p:txBody>
          <a:bodyPr/>
          <a:lstStyle>
            <a:lvl1pPr marL="0" indent="0" algn="ctr">
              <a:buNone/>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30B6AECE-F762-405E-A9F9-80749D3B17FE}" type="slidenum">
              <a:rPr lang="en-US"/>
              <a:pPr>
                <a:defRPr/>
              </a:pPr>
              <a:t>‹#›</a:t>
            </a:fld>
            <a:endParaRPr lang="en-US"/>
          </a:p>
        </p:txBody>
      </p:sp>
    </p:spTree>
    <p:extLst>
      <p:ext uri="{BB962C8B-B14F-4D97-AF65-F5344CB8AC3E}">
        <p14:creationId xmlns:p14="http://schemas.microsoft.com/office/powerpoint/2010/main" val="418592695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998827-A38C-4EBF-831C-9166A171FF1B}" type="datetimeFigureOut">
              <a:rPr lang="en-US" smtClean="0">
                <a:solidFill>
                  <a:prstClr val="black">
                    <a:tint val="75000"/>
                  </a:prstClr>
                </a:solidFill>
              </a:rPr>
              <a:pPr/>
              <a:t>6/19/2026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6320196"/>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42901" y="204977"/>
            <a:ext cx="2256235" cy="872345"/>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2681287" y="204978"/>
            <a:ext cx="3833813" cy="4393900"/>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42901" y="1077323"/>
            <a:ext cx="2256235" cy="3521555"/>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6/19/2026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99092718"/>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344216" y="3603784"/>
            <a:ext cx="4114800" cy="42544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344216" y="460006"/>
            <a:ext cx="4114800" cy="3088958"/>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1344216" y="4029231"/>
            <a:ext cx="4114800" cy="604206"/>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6/19/2026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50950150"/>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6/19/2026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3777798"/>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72050" y="206170"/>
            <a:ext cx="1543050" cy="439270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42900" y="206170"/>
            <a:ext cx="4514850" cy="439270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6/19/2026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224424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41735" y="3308237"/>
            <a:ext cx="5829300" cy="1022502"/>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541735" y="2182054"/>
            <a:ext cx="5829300" cy="1126182"/>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A036BCFC-0261-44C7-B52D-A98F9B981B28}" type="slidenum">
              <a:rPr lang="en-US"/>
              <a:pPr>
                <a:defRPr/>
              </a:pPr>
              <a:t>‹#›</a:t>
            </a:fld>
            <a:endParaRPr lang="en-US"/>
          </a:p>
        </p:txBody>
      </p:sp>
    </p:spTree>
    <p:extLst>
      <p:ext uri="{BB962C8B-B14F-4D97-AF65-F5344CB8AC3E}">
        <p14:creationId xmlns:p14="http://schemas.microsoft.com/office/powerpoint/2010/main" val="270487550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344216" y="3603785"/>
            <a:ext cx="4114800" cy="42544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344216" y="460006"/>
            <a:ext cx="4114800" cy="3088958"/>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1344216" y="4029253"/>
            <a:ext cx="4114800" cy="604206"/>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E882164-64AF-4813-9BBB-7A12F931FA0E}" type="slidenum">
              <a:rPr lang="en-US"/>
              <a:pPr>
                <a:defRPr/>
              </a:pPr>
              <a:t>‹#›</a:t>
            </a:fld>
            <a:endParaRPr lang="en-US"/>
          </a:p>
        </p:txBody>
      </p:sp>
    </p:spTree>
    <p:extLst>
      <p:ext uri="{BB962C8B-B14F-4D97-AF65-F5344CB8AC3E}">
        <p14:creationId xmlns:p14="http://schemas.microsoft.com/office/powerpoint/2010/main" val="272330155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72050" y="206171"/>
            <a:ext cx="1543050" cy="439270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42900" y="206171"/>
            <a:ext cx="4514850" cy="439270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DB709D22-BAB0-4F79-B0C6-3A5AD063986E}" type="slidenum">
              <a:rPr lang="en-US"/>
              <a:pPr>
                <a:defRPr/>
              </a:pPr>
              <a:t>‹#›</a:t>
            </a:fld>
            <a:endParaRPr lang="en-US"/>
          </a:p>
        </p:txBody>
      </p:sp>
    </p:spTree>
    <p:extLst>
      <p:ext uri="{BB962C8B-B14F-4D97-AF65-F5344CB8AC3E}">
        <p14:creationId xmlns:p14="http://schemas.microsoft.com/office/powerpoint/2010/main" val="1841594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E4B6C1C5-E091-4325-A7FB-826ADBD54AF5}" type="slidenum">
              <a:rPr lang="en-US"/>
              <a:pPr>
                <a:defRPr/>
              </a:pPr>
              <a:t>‹#›</a:t>
            </a:fld>
            <a:endParaRPr lang="en-US"/>
          </a:p>
        </p:txBody>
      </p:sp>
    </p:spTree>
    <p:extLst>
      <p:ext uri="{BB962C8B-B14F-4D97-AF65-F5344CB8AC3E}">
        <p14:creationId xmlns:p14="http://schemas.microsoft.com/office/powerpoint/2010/main" val="138005452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42900" y="206170"/>
            <a:ext cx="6172200" cy="858044"/>
          </a:xfrm>
        </p:spPr>
        <p:txBody>
          <a:bodyPr/>
          <a:lstStyle/>
          <a:p>
            <a:r>
              <a:rPr lang="en-US"/>
              <a:t>Click to edit Master title style</a:t>
            </a:r>
          </a:p>
        </p:txBody>
      </p:sp>
      <p:sp>
        <p:nvSpPr>
          <p:cNvPr id="3" name="Content Placeholder 2"/>
          <p:cNvSpPr>
            <a:spLocks noGrp="1"/>
          </p:cNvSpPr>
          <p:nvPr>
            <p:ph idx="1"/>
          </p:nvPr>
        </p:nvSpPr>
        <p:spPr>
          <a:xfrm>
            <a:off x="342900" y="1201263"/>
            <a:ext cx="6172200" cy="339761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8A115E5-8745-4216-9AE1-5F2F4097CAD5}" type="slidenum">
              <a:rPr lang="en-US"/>
              <a:pPr>
                <a:defRPr/>
              </a:pPr>
              <a:t>‹#›</a:t>
            </a:fld>
            <a:endParaRPr lang="en-US"/>
          </a:p>
        </p:txBody>
      </p:sp>
    </p:spTree>
    <p:extLst>
      <p:ext uri="{BB962C8B-B14F-4D97-AF65-F5344CB8AC3E}">
        <p14:creationId xmlns:p14="http://schemas.microsoft.com/office/powerpoint/2010/main" val="91147706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42900" y="206170"/>
            <a:ext cx="6172200" cy="858044"/>
          </a:xfrm>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AEFACC6D-1749-434E-8C30-49D0F452E83C}" type="slidenum">
              <a:rPr lang="en-US"/>
              <a:pPr>
                <a:defRPr/>
              </a:pPr>
              <a:t>‹#›</a:t>
            </a:fld>
            <a:endParaRPr lang="en-US"/>
          </a:p>
        </p:txBody>
      </p:sp>
    </p:spTree>
    <p:extLst>
      <p:ext uri="{BB962C8B-B14F-4D97-AF65-F5344CB8AC3E}">
        <p14:creationId xmlns:p14="http://schemas.microsoft.com/office/powerpoint/2010/main" val="372063306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14350" y="1599299"/>
            <a:ext cx="5829300" cy="1103540"/>
          </a:xfrm>
        </p:spPr>
        <p:txBody>
          <a:bodyPr/>
          <a:lstStyle/>
          <a:p>
            <a:r>
              <a:rPr lang="en-US"/>
              <a:t>Click to edit Master title style</a:t>
            </a:r>
          </a:p>
        </p:txBody>
      </p:sp>
      <p:sp>
        <p:nvSpPr>
          <p:cNvPr id="3" name="Subtitle 2"/>
          <p:cNvSpPr>
            <a:spLocks noGrp="1"/>
          </p:cNvSpPr>
          <p:nvPr>
            <p:ph type="subTitle" idx="1"/>
          </p:nvPr>
        </p:nvSpPr>
        <p:spPr>
          <a:xfrm>
            <a:off x="1028700" y="2917349"/>
            <a:ext cx="4800600" cy="1315667"/>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6/19/2026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939847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998827-A38C-4EBF-831C-9166A171FF1B}" type="datetimeFigureOut">
              <a:rPr lang="en-US" smtClean="0"/>
              <a:t>6/19/2026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AA492E5-2E1A-4A79-B9B5-F2284F2247DB}" type="slidenum">
              <a:rPr lang="en-US" smtClean="0"/>
              <a:t>‹#›</a:t>
            </a:fld>
            <a:endParaRPr lang="en-US"/>
          </a:p>
        </p:txBody>
      </p:sp>
    </p:spTree>
    <p:extLst>
      <p:ext uri="{BB962C8B-B14F-4D97-AF65-F5344CB8AC3E}">
        <p14:creationId xmlns:p14="http://schemas.microsoft.com/office/powerpoint/2010/main" val="293529223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6/19/2026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2033877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41735" y="3308237"/>
            <a:ext cx="5829300" cy="1022502"/>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541735" y="2182054"/>
            <a:ext cx="5829300" cy="1126182"/>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6/19/2026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3115672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42900" y="1201263"/>
            <a:ext cx="3028950" cy="3397615"/>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486150" y="1201263"/>
            <a:ext cx="3028950" cy="3397615"/>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6/19/2026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1400671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42900" y="1152401"/>
            <a:ext cx="3030141" cy="480266"/>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342900" y="1632667"/>
            <a:ext cx="3030141" cy="2966210"/>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483770" y="1152401"/>
            <a:ext cx="3031331" cy="480266"/>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3483770" y="1632667"/>
            <a:ext cx="3031331" cy="2966210"/>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5998827-A38C-4EBF-831C-9166A171FF1B}" type="datetimeFigureOut">
              <a:rPr lang="en-US" smtClean="0">
                <a:solidFill>
                  <a:prstClr val="black">
                    <a:tint val="75000"/>
                  </a:prstClr>
                </a:solidFill>
              </a:rPr>
              <a:pPr/>
              <a:t>6/19/2026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2294169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5998827-A38C-4EBF-831C-9166A171FF1B}" type="datetimeFigureOut">
              <a:rPr lang="en-US" smtClean="0">
                <a:solidFill>
                  <a:prstClr val="black">
                    <a:tint val="75000"/>
                  </a:prstClr>
                </a:solidFill>
              </a:rPr>
              <a:pPr/>
              <a:t>6/19/2026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3209730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998827-A38C-4EBF-831C-9166A171FF1B}" type="datetimeFigureOut">
              <a:rPr lang="en-US" smtClean="0">
                <a:solidFill>
                  <a:prstClr val="black">
                    <a:tint val="75000"/>
                  </a:prstClr>
                </a:solidFill>
              </a:rPr>
              <a:pPr/>
              <a:t>6/19/2026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6260296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42901" y="204977"/>
            <a:ext cx="2256235" cy="872345"/>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2681287" y="204978"/>
            <a:ext cx="3833813" cy="4393900"/>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42901" y="1077323"/>
            <a:ext cx="2256235" cy="3521555"/>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6/19/2026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7414135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344216" y="3603784"/>
            <a:ext cx="4114800" cy="42544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344216" y="460006"/>
            <a:ext cx="4114800" cy="3088958"/>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1344216" y="4029231"/>
            <a:ext cx="4114800" cy="604206"/>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6/19/2026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4052751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6/19/2026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3996098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72050" y="206170"/>
            <a:ext cx="1543050" cy="439270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42900" y="206170"/>
            <a:ext cx="4514850" cy="439270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6/19/2026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064744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41735" y="3308237"/>
            <a:ext cx="5829300" cy="1022502"/>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541735" y="2182054"/>
            <a:ext cx="5829300" cy="1126182"/>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5998827-A38C-4EBF-831C-9166A171FF1B}" type="datetimeFigureOut">
              <a:rPr lang="en-US" smtClean="0"/>
              <a:t>6/19/2026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AA492E5-2E1A-4A79-B9B5-F2284F2247DB}" type="slidenum">
              <a:rPr lang="en-US" smtClean="0"/>
              <a:t>‹#›</a:t>
            </a:fld>
            <a:endParaRPr lang="en-US"/>
          </a:p>
        </p:txBody>
      </p:sp>
    </p:spTree>
    <p:extLst>
      <p:ext uri="{BB962C8B-B14F-4D97-AF65-F5344CB8AC3E}">
        <p14:creationId xmlns:p14="http://schemas.microsoft.com/office/powerpoint/2010/main" val="141514237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14350" y="1599299"/>
            <a:ext cx="5829300" cy="1103540"/>
          </a:xfrm>
        </p:spPr>
        <p:txBody>
          <a:bodyPr/>
          <a:lstStyle/>
          <a:p>
            <a:r>
              <a:rPr lang="en-US"/>
              <a:t>Click to edit Master title style</a:t>
            </a:r>
          </a:p>
        </p:txBody>
      </p:sp>
      <p:sp>
        <p:nvSpPr>
          <p:cNvPr id="3" name="Subtitle 2"/>
          <p:cNvSpPr>
            <a:spLocks noGrp="1"/>
          </p:cNvSpPr>
          <p:nvPr>
            <p:ph type="subTitle" idx="1"/>
          </p:nvPr>
        </p:nvSpPr>
        <p:spPr>
          <a:xfrm>
            <a:off x="1028700" y="2917349"/>
            <a:ext cx="4800600" cy="1315667"/>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2AE39482-4EB0-4B14-B26D-943EB7BAF646}" type="datetimeFigureOut">
              <a:rPr lang="en-US" smtClean="0"/>
              <a:t>6/19/2026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58B6E9-FDE9-4331-BD41-48738A3DE83E}" type="slidenum">
              <a:rPr lang="en-US" smtClean="0"/>
              <a:t>‹#›</a:t>
            </a:fld>
            <a:endParaRPr lang="en-US"/>
          </a:p>
        </p:txBody>
      </p:sp>
    </p:spTree>
    <p:extLst>
      <p:ext uri="{BB962C8B-B14F-4D97-AF65-F5344CB8AC3E}">
        <p14:creationId xmlns:p14="http://schemas.microsoft.com/office/powerpoint/2010/main" val="34405797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AE39482-4EB0-4B14-B26D-943EB7BAF646}" type="datetimeFigureOut">
              <a:rPr lang="en-US" smtClean="0"/>
              <a:t>6/19/2026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58B6E9-FDE9-4331-BD41-48738A3DE83E}" type="slidenum">
              <a:rPr lang="en-US" smtClean="0"/>
              <a:t>‹#›</a:t>
            </a:fld>
            <a:endParaRPr lang="en-US"/>
          </a:p>
        </p:txBody>
      </p:sp>
    </p:spTree>
    <p:extLst>
      <p:ext uri="{BB962C8B-B14F-4D97-AF65-F5344CB8AC3E}">
        <p14:creationId xmlns:p14="http://schemas.microsoft.com/office/powerpoint/2010/main" val="204561904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41735" y="3308237"/>
            <a:ext cx="5829300" cy="1022502"/>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541735" y="2182054"/>
            <a:ext cx="5829300" cy="1126182"/>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AE39482-4EB0-4B14-B26D-943EB7BAF646}" type="datetimeFigureOut">
              <a:rPr lang="en-US" smtClean="0"/>
              <a:t>6/19/2026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58B6E9-FDE9-4331-BD41-48738A3DE83E}" type="slidenum">
              <a:rPr lang="en-US" smtClean="0"/>
              <a:t>‹#›</a:t>
            </a:fld>
            <a:endParaRPr lang="en-US"/>
          </a:p>
        </p:txBody>
      </p:sp>
    </p:spTree>
    <p:extLst>
      <p:ext uri="{BB962C8B-B14F-4D97-AF65-F5344CB8AC3E}">
        <p14:creationId xmlns:p14="http://schemas.microsoft.com/office/powerpoint/2010/main" val="56421012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42900" y="1201263"/>
            <a:ext cx="3028950" cy="3397615"/>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486150" y="1201263"/>
            <a:ext cx="3028950" cy="3397615"/>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AE39482-4EB0-4B14-B26D-943EB7BAF646}" type="datetimeFigureOut">
              <a:rPr lang="en-US" smtClean="0"/>
              <a:t>6/19/2026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B58B6E9-FDE9-4331-BD41-48738A3DE83E}" type="slidenum">
              <a:rPr lang="en-US" smtClean="0"/>
              <a:t>‹#›</a:t>
            </a:fld>
            <a:endParaRPr lang="en-US"/>
          </a:p>
        </p:txBody>
      </p:sp>
    </p:spTree>
    <p:extLst>
      <p:ext uri="{BB962C8B-B14F-4D97-AF65-F5344CB8AC3E}">
        <p14:creationId xmlns:p14="http://schemas.microsoft.com/office/powerpoint/2010/main" val="400728923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42900" y="1152401"/>
            <a:ext cx="3030141" cy="480266"/>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342900" y="1632667"/>
            <a:ext cx="3030141" cy="2966210"/>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483770" y="1152401"/>
            <a:ext cx="3031331" cy="480266"/>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3483770" y="1632667"/>
            <a:ext cx="3031331" cy="2966210"/>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AE39482-4EB0-4B14-B26D-943EB7BAF646}" type="datetimeFigureOut">
              <a:rPr lang="en-US" smtClean="0"/>
              <a:t>6/19/2026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B58B6E9-FDE9-4331-BD41-48738A3DE83E}" type="slidenum">
              <a:rPr lang="en-US" smtClean="0"/>
              <a:t>‹#›</a:t>
            </a:fld>
            <a:endParaRPr lang="en-US"/>
          </a:p>
        </p:txBody>
      </p:sp>
    </p:spTree>
    <p:extLst>
      <p:ext uri="{BB962C8B-B14F-4D97-AF65-F5344CB8AC3E}">
        <p14:creationId xmlns:p14="http://schemas.microsoft.com/office/powerpoint/2010/main" val="264425864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AE39482-4EB0-4B14-B26D-943EB7BAF646}" type="datetimeFigureOut">
              <a:rPr lang="en-US" smtClean="0"/>
              <a:t>6/19/2026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B58B6E9-FDE9-4331-BD41-48738A3DE83E}" type="slidenum">
              <a:rPr lang="en-US" smtClean="0"/>
              <a:t>‹#›</a:t>
            </a:fld>
            <a:endParaRPr lang="en-US"/>
          </a:p>
        </p:txBody>
      </p:sp>
    </p:spTree>
    <p:extLst>
      <p:ext uri="{BB962C8B-B14F-4D97-AF65-F5344CB8AC3E}">
        <p14:creationId xmlns:p14="http://schemas.microsoft.com/office/powerpoint/2010/main" val="160793065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AE39482-4EB0-4B14-B26D-943EB7BAF646}" type="datetimeFigureOut">
              <a:rPr lang="en-US" smtClean="0"/>
              <a:t>6/19/2026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B58B6E9-FDE9-4331-BD41-48738A3DE83E}" type="slidenum">
              <a:rPr lang="en-US" smtClean="0"/>
              <a:t>‹#›</a:t>
            </a:fld>
            <a:endParaRPr lang="en-US"/>
          </a:p>
        </p:txBody>
      </p:sp>
    </p:spTree>
    <p:extLst>
      <p:ext uri="{BB962C8B-B14F-4D97-AF65-F5344CB8AC3E}">
        <p14:creationId xmlns:p14="http://schemas.microsoft.com/office/powerpoint/2010/main" val="142535158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42901" y="204977"/>
            <a:ext cx="2256235" cy="872345"/>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2681287" y="204978"/>
            <a:ext cx="3833813" cy="4393900"/>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42901" y="1077323"/>
            <a:ext cx="2256235" cy="3521555"/>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2AE39482-4EB0-4B14-B26D-943EB7BAF646}" type="datetimeFigureOut">
              <a:rPr lang="en-US" smtClean="0"/>
              <a:t>6/19/2026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B58B6E9-FDE9-4331-BD41-48738A3DE83E}" type="slidenum">
              <a:rPr lang="en-US" smtClean="0"/>
              <a:t>‹#›</a:t>
            </a:fld>
            <a:endParaRPr lang="en-US"/>
          </a:p>
        </p:txBody>
      </p:sp>
    </p:spTree>
    <p:extLst>
      <p:ext uri="{BB962C8B-B14F-4D97-AF65-F5344CB8AC3E}">
        <p14:creationId xmlns:p14="http://schemas.microsoft.com/office/powerpoint/2010/main" val="324803087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344216" y="3603784"/>
            <a:ext cx="4114800" cy="42544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344216" y="460006"/>
            <a:ext cx="4114800" cy="3088958"/>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1344216" y="4029231"/>
            <a:ext cx="4114800" cy="604206"/>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2AE39482-4EB0-4B14-B26D-943EB7BAF646}" type="datetimeFigureOut">
              <a:rPr lang="en-US" smtClean="0"/>
              <a:t>6/19/2026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B58B6E9-FDE9-4331-BD41-48738A3DE83E}" type="slidenum">
              <a:rPr lang="en-US" smtClean="0"/>
              <a:t>‹#›</a:t>
            </a:fld>
            <a:endParaRPr lang="en-US"/>
          </a:p>
        </p:txBody>
      </p:sp>
    </p:spTree>
    <p:extLst>
      <p:ext uri="{BB962C8B-B14F-4D97-AF65-F5344CB8AC3E}">
        <p14:creationId xmlns:p14="http://schemas.microsoft.com/office/powerpoint/2010/main" val="405275505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AE39482-4EB0-4B14-B26D-943EB7BAF646}" type="datetimeFigureOut">
              <a:rPr lang="en-US" smtClean="0"/>
              <a:t>6/19/2026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58B6E9-FDE9-4331-BD41-48738A3DE83E}" type="slidenum">
              <a:rPr lang="en-US" smtClean="0"/>
              <a:t>‹#›</a:t>
            </a:fld>
            <a:endParaRPr lang="en-US"/>
          </a:p>
        </p:txBody>
      </p:sp>
    </p:spTree>
    <p:extLst>
      <p:ext uri="{BB962C8B-B14F-4D97-AF65-F5344CB8AC3E}">
        <p14:creationId xmlns:p14="http://schemas.microsoft.com/office/powerpoint/2010/main" val="19736747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42900" y="1201263"/>
            <a:ext cx="3028950" cy="3397615"/>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486150" y="1201263"/>
            <a:ext cx="3028950" cy="3397615"/>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5998827-A38C-4EBF-831C-9166A171FF1B}" type="datetimeFigureOut">
              <a:rPr lang="en-US" smtClean="0"/>
              <a:t>6/19/2026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AA492E5-2E1A-4A79-B9B5-F2284F2247DB}" type="slidenum">
              <a:rPr lang="en-US" smtClean="0"/>
              <a:t>‹#›</a:t>
            </a:fld>
            <a:endParaRPr lang="en-US"/>
          </a:p>
        </p:txBody>
      </p:sp>
    </p:spTree>
    <p:extLst>
      <p:ext uri="{BB962C8B-B14F-4D97-AF65-F5344CB8AC3E}">
        <p14:creationId xmlns:p14="http://schemas.microsoft.com/office/powerpoint/2010/main" val="422674593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72050" y="206170"/>
            <a:ext cx="1543050" cy="439270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42900" y="206170"/>
            <a:ext cx="4514850" cy="439270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AE39482-4EB0-4B14-B26D-943EB7BAF646}" type="datetimeFigureOut">
              <a:rPr lang="en-US" smtClean="0"/>
              <a:t>6/19/2026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58B6E9-FDE9-4331-BD41-48738A3DE83E}" type="slidenum">
              <a:rPr lang="en-US" smtClean="0"/>
              <a:t>‹#›</a:t>
            </a:fld>
            <a:endParaRPr lang="en-US"/>
          </a:p>
        </p:txBody>
      </p:sp>
    </p:spTree>
    <p:extLst>
      <p:ext uri="{BB962C8B-B14F-4D97-AF65-F5344CB8AC3E}">
        <p14:creationId xmlns:p14="http://schemas.microsoft.com/office/powerpoint/2010/main" val="348712710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14350" y="1599321"/>
            <a:ext cx="5829300" cy="1103540"/>
          </a:xfrm>
        </p:spPr>
        <p:txBody>
          <a:bodyPr/>
          <a:lstStyle/>
          <a:p>
            <a:r>
              <a:rPr lang="en-US"/>
              <a:t>Click to edit Master title style</a:t>
            </a:r>
          </a:p>
        </p:txBody>
      </p:sp>
      <p:sp>
        <p:nvSpPr>
          <p:cNvPr id="3" name="Subtitle 2"/>
          <p:cNvSpPr>
            <a:spLocks noGrp="1"/>
          </p:cNvSpPr>
          <p:nvPr>
            <p:ph type="subTitle" idx="1"/>
          </p:nvPr>
        </p:nvSpPr>
        <p:spPr>
          <a:xfrm>
            <a:off x="1028700" y="2917349"/>
            <a:ext cx="4800600" cy="1315667"/>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0839A25E-7F15-44F1-94F4-2A12B1BB4C41}" type="datetimeFigureOut">
              <a:rPr lang="en-US" smtClean="0">
                <a:solidFill>
                  <a:prstClr val="black">
                    <a:tint val="75000"/>
                  </a:prstClr>
                </a:solidFill>
              </a:rPr>
              <a:pPr/>
              <a:t>6/19/2026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544994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839A25E-7F15-44F1-94F4-2A12B1BB4C41}" type="datetimeFigureOut">
              <a:rPr lang="en-US" smtClean="0">
                <a:solidFill>
                  <a:prstClr val="black">
                    <a:tint val="75000"/>
                  </a:prstClr>
                </a:solidFill>
              </a:rPr>
              <a:pPr/>
              <a:t>6/19/2026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773893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41735" y="3308237"/>
            <a:ext cx="5829300" cy="1022502"/>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541735" y="2182054"/>
            <a:ext cx="5829300" cy="1126182"/>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839A25E-7F15-44F1-94F4-2A12B1BB4C41}" type="datetimeFigureOut">
              <a:rPr lang="en-US" smtClean="0">
                <a:solidFill>
                  <a:prstClr val="black">
                    <a:tint val="75000"/>
                  </a:prstClr>
                </a:solidFill>
              </a:rPr>
              <a:pPr/>
              <a:t>6/19/2026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29116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42900" y="1201263"/>
            <a:ext cx="3028950" cy="3397615"/>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486150" y="1201263"/>
            <a:ext cx="3028950" cy="3397615"/>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839A25E-7F15-44F1-94F4-2A12B1BB4C41}" type="datetimeFigureOut">
              <a:rPr lang="en-US" smtClean="0">
                <a:solidFill>
                  <a:prstClr val="black">
                    <a:tint val="75000"/>
                  </a:prstClr>
                </a:solidFill>
              </a:rPr>
              <a:pPr/>
              <a:t>6/19/2026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250682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42900" y="1152401"/>
            <a:ext cx="3030141" cy="480266"/>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342900" y="1632667"/>
            <a:ext cx="3030141" cy="2966210"/>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483775" y="1152401"/>
            <a:ext cx="3031331" cy="480266"/>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3483775" y="1632667"/>
            <a:ext cx="3031331" cy="2966210"/>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839A25E-7F15-44F1-94F4-2A12B1BB4C41}" type="datetimeFigureOut">
              <a:rPr lang="en-US" smtClean="0">
                <a:solidFill>
                  <a:prstClr val="black">
                    <a:tint val="75000"/>
                  </a:prstClr>
                </a:solidFill>
              </a:rPr>
              <a:pPr/>
              <a:t>6/19/2026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1180702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839A25E-7F15-44F1-94F4-2A12B1BB4C41}" type="datetimeFigureOut">
              <a:rPr lang="en-US" smtClean="0">
                <a:solidFill>
                  <a:prstClr val="black">
                    <a:tint val="75000"/>
                  </a:prstClr>
                </a:solidFill>
              </a:rPr>
              <a:pPr/>
              <a:t>6/19/2026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6858309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839A25E-7F15-44F1-94F4-2A12B1BB4C41}" type="datetimeFigureOut">
              <a:rPr lang="en-US" smtClean="0">
                <a:solidFill>
                  <a:prstClr val="black">
                    <a:tint val="75000"/>
                  </a:prstClr>
                </a:solidFill>
              </a:rPr>
              <a:pPr/>
              <a:t>6/19/2026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5021861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42915" y="204977"/>
            <a:ext cx="2256235" cy="872345"/>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2681287" y="205000"/>
            <a:ext cx="3833813" cy="4393900"/>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42915" y="1077325"/>
            <a:ext cx="2256235" cy="3521555"/>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0839A25E-7F15-44F1-94F4-2A12B1BB4C41}" type="datetimeFigureOut">
              <a:rPr lang="en-US" smtClean="0">
                <a:solidFill>
                  <a:prstClr val="black">
                    <a:tint val="75000"/>
                  </a:prstClr>
                </a:solidFill>
              </a:rPr>
              <a:pPr/>
              <a:t>6/19/2026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8385473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344216" y="3603785"/>
            <a:ext cx="4114800" cy="42544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344216" y="460006"/>
            <a:ext cx="4114800" cy="3088958"/>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1344216" y="4029253"/>
            <a:ext cx="4114800" cy="604206"/>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0839A25E-7F15-44F1-94F4-2A12B1BB4C41}" type="datetimeFigureOut">
              <a:rPr lang="en-US" smtClean="0">
                <a:solidFill>
                  <a:prstClr val="black">
                    <a:tint val="75000"/>
                  </a:prstClr>
                </a:solidFill>
              </a:rPr>
              <a:pPr/>
              <a:t>6/19/2026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0249541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42900" y="1152401"/>
            <a:ext cx="3030141" cy="480266"/>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342900" y="1632667"/>
            <a:ext cx="3030141" cy="2966210"/>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483770" y="1152401"/>
            <a:ext cx="3031331" cy="480266"/>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3483770" y="1632667"/>
            <a:ext cx="3031331" cy="2966210"/>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5998827-A38C-4EBF-831C-9166A171FF1B}" type="datetimeFigureOut">
              <a:rPr lang="en-US" smtClean="0"/>
              <a:t>6/19/2026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AA492E5-2E1A-4A79-B9B5-F2284F2247DB}" type="slidenum">
              <a:rPr lang="en-US" smtClean="0"/>
              <a:t>‹#›</a:t>
            </a:fld>
            <a:endParaRPr lang="en-US"/>
          </a:p>
        </p:txBody>
      </p:sp>
    </p:spTree>
    <p:extLst>
      <p:ext uri="{BB962C8B-B14F-4D97-AF65-F5344CB8AC3E}">
        <p14:creationId xmlns:p14="http://schemas.microsoft.com/office/powerpoint/2010/main" val="334570856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839A25E-7F15-44F1-94F4-2A12B1BB4C41}" type="datetimeFigureOut">
              <a:rPr lang="en-US" smtClean="0">
                <a:solidFill>
                  <a:prstClr val="black">
                    <a:tint val="75000"/>
                  </a:prstClr>
                </a:solidFill>
              </a:rPr>
              <a:pPr/>
              <a:t>6/19/2026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1322029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72050" y="206171"/>
            <a:ext cx="1543050" cy="439270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42900" y="206171"/>
            <a:ext cx="4514850" cy="439270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839A25E-7F15-44F1-94F4-2A12B1BB4C41}" type="datetimeFigureOut">
              <a:rPr lang="en-US" smtClean="0">
                <a:solidFill>
                  <a:prstClr val="black">
                    <a:tint val="75000"/>
                  </a:prstClr>
                </a:solidFill>
              </a:rPr>
              <a:pPr/>
              <a:t>6/19/2026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984381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14350" y="1599299"/>
            <a:ext cx="5829300" cy="1103540"/>
          </a:xfrm>
        </p:spPr>
        <p:txBody>
          <a:bodyPr/>
          <a:lstStyle/>
          <a:p>
            <a:r>
              <a:rPr lang="en-US"/>
              <a:t>Click to edit Master title style</a:t>
            </a:r>
          </a:p>
        </p:txBody>
      </p:sp>
      <p:sp>
        <p:nvSpPr>
          <p:cNvPr id="3" name="Subtitle 2"/>
          <p:cNvSpPr>
            <a:spLocks noGrp="1"/>
          </p:cNvSpPr>
          <p:nvPr>
            <p:ph type="subTitle" idx="1"/>
          </p:nvPr>
        </p:nvSpPr>
        <p:spPr>
          <a:xfrm>
            <a:off x="1028700" y="2917349"/>
            <a:ext cx="4800600" cy="1315667"/>
          </a:xfrm>
        </p:spPr>
        <p:txBody>
          <a:bodyPr/>
          <a:lstStyle>
            <a:lvl1pPr marL="0" indent="0" algn="ctr">
              <a:buNone/>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30B6AECE-F762-405E-A9F9-80749D3B17FE}" type="slidenum">
              <a:rPr lang="en-US"/>
              <a:pPr>
                <a:defRPr/>
              </a:pPr>
              <a:t>‹#›</a:t>
            </a:fld>
            <a:endParaRPr lang="en-US"/>
          </a:p>
        </p:txBody>
      </p:sp>
    </p:spTree>
    <p:extLst>
      <p:ext uri="{BB962C8B-B14F-4D97-AF65-F5344CB8AC3E}">
        <p14:creationId xmlns:p14="http://schemas.microsoft.com/office/powerpoint/2010/main" val="395454100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41735" y="3308237"/>
            <a:ext cx="5829300" cy="1022502"/>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541735" y="2182054"/>
            <a:ext cx="5829300" cy="1126182"/>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A036BCFC-0261-44C7-B52D-A98F9B981B28}" type="slidenum">
              <a:rPr lang="en-US"/>
              <a:pPr>
                <a:defRPr/>
              </a:pPr>
              <a:t>‹#›</a:t>
            </a:fld>
            <a:endParaRPr lang="en-US"/>
          </a:p>
        </p:txBody>
      </p:sp>
    </p:spTree>
    <p:extLst>
      <p:ext uri="{BB962C8B-B14F-4D97-AF65-F5344CB8AC3E}">
        <p14:creationId xmlns:p14="http://schemas.microsoft.com/office/powerpoint/2010/main" val="268671133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344216" y="3603784"/>
            <a:ext cx="4114800" cy="42544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344216" y="460006"/>
            <a:ext cx="4114800" cy="3088958"/>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1344216" y="4029231"/>
            <a:ext cx="4114800" cy="604206"/>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E882164-64AF-4813-9BBB-7A12F931FA0E}" type="slidenum">
              <a:rPr lang="en-US"/>
              <a:pPr>
                <a:defRPr/>
              </a:pPr>
              <a:t>‹#›</a:t>
            </a:fld>
            <a:endParaRPr lang="en-US"/>
          </a:p>
        </p:txBody>
      </p:sp>
    </p:spTree>
    <p:extLst>
      <p:ext uri="{BB962C8B-B14F-4D97-AF65-F5344CB8AC3E}">
        <p14:creationId xmlns:p14="http://schemas.microsoft.com/office/powerpoint/2010/main" val="243032856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72050" y="206170"/>
            <a:ext cx="1543050" cy="439270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42900" y="206170"/>
            <a:ext cx="4514850" cy="439270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DB709D22-BAB0-4F79-B0C6-3A5AD063986E}" type="slidenum">
              <a:rPr lang="en-US"/>
              <a:pPr>
                <a:defRPr/>
              </a:pPr>
              <a:t>‹#›</a:t>
            </a:fld>
            <a:endParaRPr lang="en-US"/>
          </a:p>
        </p:txBody>
      </p:sp>
    </p:spTree>
    <p:extLst>
      <p:ext uri="{BB962C8B-B14F-4D97-AF65-F5344CB8AC3E}">
        <p14:creationId xmlns:p14="http://schemas.microsoft.com/office/powerpoint/2010/main" val="239824576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E4B6C1C5-E091-4325-A7FB-826ADBD54AF5}" type="slidenum">
              <a:rPr lang="en-US"/>
              <a:pPr>
                <a:defRPr/>
              </a:pPr>
              <a:t>‹#›</a:t>
            </a:fld>
            <a:endParaRPr lang="en-US"/>
          </a:p>
        </p:txBody>
      </p:sp>
    </p:spTree>
    <p:extLst>
      <p:ext uri="{BB962C8B-B14F-4D97-AF65-F5344CB8AC3E}">
        <p14:creationId xmlns:p14="http://schemas.microsoft.com/office/powerpoint/2010/main" val="359013919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42900" y="206170"/>
            <a:ext cx="6172200" cy="858044"/>
          </a:xfrm>
        </p:spPr>
        <p:txBody>
          <a:bodyPr/>
          <a:lstStyle/>
          <a:p>
            <a:r>
              <a:rPr lang="en-US"/>
              <a:t>Click to edit Master title style</a:t>
            </a:r>
          </a:p>
        </p:txBody>
      </p:sp>
      <p:sp>
        <p:nvSpPr>
          <p:cNvPr id="3" name="Content Placeholder 2"/>
          <p:cNvSpPr>
            <a:spLocks noGrp="1"/>
          </p:cNvSpPr>
          <p:nvPr>
            <p:ph idx="1"/>
          </p:nvPr>
        </p:nvSpPr>
        <p:spPr>
          <a:xfrm>
            <a:off x="342900" y="1201263"/>
            <a:ext cx="6172200" cy="339761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8A115E5-8745-4216-9AE1-5F2F4097CAD5}" type="slidenum">
              <a:rPr lang="en-US"/>
              <a:pPr>
                <a:defRPr/>
              </a:pPr>
              <a:t>‹#›</a:t>
            </a:fld>
            <a:endParaRPr lang="en-US"/>
          </a:p>
        </p:txBody>
      </p:sp>
    </p:spTree>
    <p:extLst>
      <p:ext uri="{BB962C8B-B14F-4D97-AF65-F5344CB8AC3E}">
        <p14:creationId xmlns:p14="http://schemas.microsoft.com/office/powerpoint/2010/main" val="157335384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42900" y="206170"/>
            <a:ext cx="6172200" cy="858044"/>
          </a:xfrm>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AEFACC6D-1749-434E-8C30-49D0F452E83C}" type="slidenum">
              <a:rPr lang="en-US"/>
              <a:pPr>
                <a:defRPr/>
              </a:pPr>
              <a:t>‹#›</a:t>
            </a:fld>
            <a:endParaRPr lang="en-US"/>
          </a:p>
        </p:txBody>
      </p:sp>
    </p:spTree>
    <p:extLst>
      <p:ext uri="{BB962C8B-B14F-4D97-AF65-F5344CB8AC3E}">
        <p14:creationId xmlns:p14="http://schemas.microsoft.com/office/powerpoint/2010/main" val="186867682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14350" y="1599299"/>
            <a:ext cx="5829300" cy="1103540"/>
          </a:xfrm>
        </p:spPr>
        <p:txBody>
          <a:bodyPr/>
          <a:lstStyle/>
          <a:p>
            <a:r>
              <a:rPr lang="en-US"/>
              <a:t>Click to edit Master title style</a:t>
            </a:r>
          </a:p>
        </p:txBody>
      </p:sp>
      <p:sp>
        <p:nvSpPr>
          <p:cNvPr id="3" name="Subtitle 2"/>
          <p:cNvSpPr>
            <a:spLocks noGrp="1"/>
          </p:cNvSpPr>
          <p:nvPr>
            <p:ph type="subTitle" idx="1"/>
          </p:nvPr>
        </p:nvSpPr>
        <p:spPr>
          <a:xfrm>
            <a:off x="1028700" y="2917349"/>
            <a:ext cx="4800600" cy="1315667"/>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6/19/2026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495713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5998827-A38C-4EBF-831C-9166A171FF1B}" type="datetimeFigureOut">
              <a:rPr lang="en-US" smtClean="0"/>
              <a:t>6/19/2026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AA492E5-2E1A-4A79-B9B5-F2284F2247DB}" type="slidenum">
              <a:rPr lang="en-US" smtClean="0"/>
              <a:t>‹#›</a:t>
            </a:fld>
            <a:endParaRPr lang="en-US"/>
          </a:p>
        </p:txBody>
      </p:sp>
    </p:spTree>
    <p:extLst>
      <p:ext uri="{BB962C8B-B14F-4D97-AF65-F5344CB8AC3E}">
        <p14:creationId xmlns:p14="http://schemas.microsoft.com/office/powerpoint/2010/main" val="296542569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6/19/2026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1246055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41735" y="3308237"/>
            <a:ext cx="5829300" cy="1022502"/>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541735" y="2182054"/>
            <a:ext cx="5829300" cy="1126182"/>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6/19/2026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5064262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42900" y="1201263"/>
            <a:ext cx="3028950" cy="3397615"/>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486150" y="1201263"/>
            <a:ext cx="3028950" cy="3397615"/>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6/19/2026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9786377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42900" y="1152401"/>
            <a:ext cx="3030141" cy="480266"/>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342900" y="1632667"/>
            <a:ext cx="3030141" cy="2966210"/>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483770" y="1152401"/>
            <a:ext cx="3031331" cy="480266"/>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3483770" y="1632667"/>
            <a:ext cx="3031331" cy="2966210"/>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5998827-A38C-4EBF-831C-9166A171FF1B}" type="datetimeFigureOut">
              <a:rPr lang="en-US" smtClean="0">
                <a:solidFill>
                  <a:prstClr val="black">
                    <a:tint val="75000"/>
                  </a:prstClr>
                </a:solidFill>
              </a:rPr>
              <a:pPr/>
              <a:t>6/19/2026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9453429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5998827-A38C-4EBF-831C-9166A171FF1B}" type="datetimeFigureOut">
              <a:rPr lang="en-US" smtClean="0">
                <a:solidFill>
                  <a:prstClr val="black">
                    <a:tint val="75000"/>
                  </a:prstClr>
                </a:solidFill>
              </a:rPr>
              <a:pPr/>
              <a:t>6/19/2026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9389999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998827-A38C-4EBF-831C-9166A171FF1B}" type="datetimeFigureOut">
              <a:rPr lang="en-US" smtClean="0">
                <a:solidFill>
                  <a:prstClr val="black">
                    <a:tint val="75000"/>
                  </a:prstClr>
                </a:solidFill>
              </a:rPr>
              <a:pPr/>
              <a:t>6/19/2026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5913209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42901" y="204977"/>
            <a:ext cx="2256235" cy="872345"/>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2681287" y="204978"/>
            <a:ext cx="3833813" cy="4393900"/>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42901" y="1077323"/>
            <a:ext cx="2256235" cy="3521555"/>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6/19/2026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2555853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344216" y="3603784"/>
            <a:ext cx="4114800" cy="42544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344216" y="460006"/>
            <a:ext cx="4114800" cy="3088958"/>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1344216" y="4029231"/>
            <a:ext cx="4114800" cy="604206"/>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6/19/2026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3848448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6/19/2026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915488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72050" y="206170"/>
            <a:ext cx="1543050" cy="439270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42900" y="206170"/>
            <a:ext cx="4514850" cy="439270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6/19/2026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669254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998827-A38C-4EBF-831C-9166A171FF1B}" type="datetimeFigureOut">
              <a:rPr lang="en-US" smtClean="0"/>
              <a:t>6/19/2026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AA492E5-2E1A-4A79-B9B5-F2284F2247DB}" type="slidenum">
              <a:rPr lang="en-US" smtClean="0"/>
              <a:t>‹#›</a:t>
            </a:fld>
            <a:endParaRPr lang="en-US"/>
          </a:p>
        </p:txBody>
      </p:sp>
    </p:spTree>
    <p:extLst>
      <p:ext uri="{BB962C8B-B14F-4D97-AF65-F5344CB8AC3E}">
        <p14:creationId xmlns:p14="http://schemas.microsoft.com/office/powerpoint/2010/main" val="363093195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14350" y="1599299"/>
            <a:ext cx="5829300" cy="1103540"/>
          </a:xfrm>
        </p:spPr>
        <p:txBody>
          <a:bodyPr/>
          <a:lstStyle/>
          <a:p>
            <a:r>
              <a:rPr lang="en-US"/>
              <a:t>Click to edit Master title style</a:t>
            </a:r>
          </a:p>
        </p:txBody>
      </p:sp>
      <p:sp>
        <p:nvSpPr>
          <p:cNvPr id="3" name="Subtitle 2"/>
          <p:cNvSpPr>
            <a:spLocks noGrp="1"/>
          </p:cNvSpPr>
          <p:nvPr>
            <p:ph type="subTitle" idx="1"/>
          </p:nvPr>
        </p:nvSpPr>
        <p:spPr>
          <a:xfrm>
            <a:off x="1028700" y="2917349"/>
            <a:ext cx="4800600" cy="1315667"/>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6/19/2026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4957131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6/19/2026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1246055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41735" y="3308237"/>
            <a:ext cx="5829300" cy="1022502"/>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541735" y="2182054"/>
            <a:ext cx="5829300" cy="1126182"/>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6/19/2026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5064262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42900" y="1201263"/>
            <a:ext cx="3028950" cy="3397615"/>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486150" y="1201263"/>
            <a:ext cx="3028950" cy="3397615"/>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6/19/2026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9786377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42900" y="1152401"/>
            <a:ext cx="3030141" cy="480266"/>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342900" y="1632667"/>
            <a:ext cx="3030141" cy="2966210"/>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483770" y="1152401"/>
            <a:ext cx="3031331" cy="480266"/>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3483770" y="1632667"/>
            <a:ext cx="3031331" cy="2966210"/>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5998827-A38C-4EBF-831C-9166A171FF1B}" type="datetimeFigureOut">
              <a:rPr lang="en-US" smtClean="0">
                <a:solidFill>
                  <a:prstClr val="black">
                    <a:tint val="75000"/>
                  </a:prstClr>
                </a:solidFill>
              </a:rPr>
              <a:pPr/>
              <a:t>6/19/2026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9453429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5998827-A38C-4EBF-831C-9166A171FF1B}" type="datetimeFigureOut">
              <a:rPr lang="en-US" smtClean="0">
                <a:solidFill>
                  <a:prstClr val="black">
                    <a:tint val="75000"/>
                  </a:prstClr>
                </a:solidFill>
              </a:rPr>
              <a:pPr/>
              <a:t>6/19/2026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9389999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998827-A38C-4EBF-831C-9166A171FF1B}" type="datetimeFigureOut">
              <a:rPr lang="en-US" smtClean="0">
                <a:solidFill>
                  <a:prstClr val="black">
                    <a:tint val="75000"/>
                  </a:prstClr>
                </a:solidFill>
              </a:rPr>
              <a:pPr/>
              <a:t>6/19/2026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5913209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42901" y="204977"/>
            <a:ext cx="2256235" cy="872345"/>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2681287" y="204978"/>
            <a:ext cx="3833813" cy="4393900"/>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42901" y="1077323"/>
            <a:ext cx="2256235" cy="3521555"/>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6/19/2026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2555853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344216" y="3603784"/>
            <a:ext cx="4114800" cy="42544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344216" y="460006"/>
            <a:ext cx="4114800" cy="3088958"/>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1344216" y="4029231"/>
            <a:ext cx="4114800" cy="604206"/>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6/19/2026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3848448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6/19/2026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91548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42901" y="204977"/>
            <a:ext cx="2256235" cy="872345"/>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2681287" y="204978"/>
            <a:ext cx="3833813" cy="4393900"/>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42901" y="1077323"/>
            <a:ext cx="2256235" cy="3521555"/>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t>6/19/2026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AA492E5-2E1A-4A79-B9B5-F2284F2247DB}" type="slidenum">
              <a:rPr lang="en-US" smtClean="0"/>
              <a:t>‹#›</a:t>
            </a:fld>
            <a:endParaRPr lang="en-US"/>
          </a:p>
        </p:txBody>
      </p:sp>
    </p:spTree>
    <p:extLst>
      <p:ext uri="{BB962C8B-B14F-4D97-AF65-F5344CB8AC3E}">
        <p14:creationId xmlns:p14="http://schemas.microsoft.com/office/powerpoint/2010/main" val="302862760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72050" y="206170"/>
            <a:ext cx="1543050" cy="439270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42900" y="206170"/>
            <a:ext cx="4514850" cy="439270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6/19/2026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6692545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14350" y="1599299"/>
            <a:ext cx="5829300" cy="1103540"/>
          </a:xfrm>
        </p:spPr>
        <p:txBody>
          <a:bodyPr/>
          <a:lstStyle/>
          <a:p>
            <a:r>
              <a:rPr lang="en-US"/>
              <a:t>Click to edit Master title style</a:t>
            </a:r>
          </a:p>
        </p:txBody>
      </p:sp>
      <p:sp>
        <p:nvSpPr>
          <p:cNvPr id="3" name="Subtitle 2"/>
          <p:cNvSpPr>
            <a:spLocks noGrp="1"/>
          </p:cNvSpPr>
          <p:nvPr>
            <p:ph type="subTitle" idx="1"/>
          </p:nvPr>
        </p:nvSpPr>
        <p:spPr>
          <a:xfrm>
            <a:off x="1028700" y="2917349"/>
            <a:ext cx="4800600" cy="1315667"/>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6/19/2026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4957131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6/19/2026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1246055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41735" y="3308237"/>
            <a:ext cx="5829300" cy="1022502"/>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541735" y="2182054"/>
            <a:ext cx="5829300" cy="1126182"/>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6/19/2026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5064262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42900" y="1201263"/>
            <a:ext cx="3028950" cy="3397615"/>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486150" y="1201263"/>
            <a:ext cx="3028950" cy="3397615"/>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6/19/2026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9786377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42900" y="1152401"/>
            <a:ext cx="3030141" cy="480266"/>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342900" y="1632667"/>
            <a:ext cx="3030141" cy="2966210"/>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483770" y="1152401"/>
            <a:ext cx="3031331" cy="480266"/>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3483770" y="1632667"/>
            <a:ext cx="3031331" cy="2966210"/>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5998827-A38C-4EBF-831C-9166A171FF1B}" type="datetimeFigureOut">
              <a:rPr lang="en-US" smtClean="0">
                <a:solidFill>
                  <a:prstClr val="black">
                    <a:tint val="75000"/>
                  </a:prstClr>
                </a:solidFill>
              </a:rPr>
              <a:pPr/>
              <a:t>6/19/2026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9453429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5998827-A38C-4EBF-831C-9166A171FF1B}" type="datetimeFigureOut">
              <a:rPr lang="en-US" smtClean="0">
                <a:solidFill>
                  <a:prstClr val="black">
                    <a:tint val="75000"/>
                  </a:prstClr>
                </a:solidFill>
              </a:rPr>
              <a:pPr/>
              <a:t>6/19/2026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9389999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998827-A38C-4EBF-831C-9166A171FF1B}" type="datetimeFigureOut">
              <a:rPr lang="en-US" smtClean="0">
                <a:solidFill>
                  <a:prstClr val="black">
                    <a:tint val="75000"/>
                  </a:prstClr>
                </a:solidFill>
              </a:rPr>
              <a:pPr/>
              <a:t>6/19/2026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5913209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42901" y="204977"/>
            <a:ext cx="2256235" cy="872345"/>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2681287" y="204978"/>
            <a:ext cx="3833813" cy="4393900"/>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42901" y="1077323"/>
            <a:ext cx="2256235" cy="3521555"/>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6/19/2026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2555853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344216" y="3603784"/>
            <a:ext cx="4114800" cy="42544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344216" y="460006"/>
            <a:ext cx="4114800" cy="3088958"/>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1344216" y="4029231"/>
            <a:ext cx="4114800" cy="604206"/>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6/19/2026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384844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344216" y="3603784"/>
            <a:ext cx="4114800" cy="42544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344216" y="460006"/>
            <a:ext cx="4114800" cy="3088958"/>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1344216" y="4029231"/>
            <a:ext cx="4114800" cy="604206"/>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t>6/19/2026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AA492E5-2E1A-4A79-B9B5-F2284F2247DB}" type="slidenum">
              <a:rPr lang="en-US" smtClean="0"/>
              <a:t>‹#›</a:t>
            </a:fld>
            <a:endParaRPr lang="en-US"/>
          </a:p>
        </p:txBody>
      </p:sp>
    </p:spTree>
    <p:extLst>
      <p:ext uri="{BB962C8B-B14F-4D97-AF65-F5344CB8AC3E}">
        <p14:creationId xmlns:p14="http://schemas.microsoft.com/office/powerpoint/2010/main" val="401607230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6/19/2026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915488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72050" y="206170"/>
            <a:ext cx="1543050" cy="439270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42900" y="206170"/>
            <a:ext cx="4514850" cy="439270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6/19/2026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66925452"/>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14350" y="1599299"/>
            <a:ext cx="5829300" cy="1103540"/>
          </a:xfrm>
        </p:spPr>
        <p:txBody>
          <a:bodyPr/>
          <a:lstStyle/>
          <a:p>
            <a:r>
              <a:rPr lang="en-US"/>
              <a:t>Click to edit Master title style</a:t>
            </a:r>
          </a:p>
        </p:txBody>
      </p:sp>
      <p:sp>
        <p:nvSpPr>
          <p:cNvPr id="3" name="Subtitle 2"/>
          <p:cNvSpPr>
            <a:spLocks noGrp="1"/>
          </p:cNvSpPr>
          <p:nvPr>
            <p:ph type="subTitle" idx="1"/>
          </p:nvPr>
        </p:nvSpPr>
        <p:spPr>
          <a:xfrm>
            <a:off x="1028700" y="2917349"/>
            <a:ext cx="4800600" cy="1315667"/>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6/19/2026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49571313"/>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6/19/2026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1246055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41735" y="3308237"/>
            <a:ext cx="5829300" cy="1022502"/>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541735" y="2182054"/>
            <a:ext cx="5829300" cy="1126182"/>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5998827-A38C-4EBF-831C-9166A171FF1B}" type="datetimeFigureOut">
              <a:rPr lang="en-US" smtClean="0">
                <a:solidFill>
                  <a:prstClr val="black">
                    <a:tint val="75000"/>
                  </a:prstClr>
                </a:solidFill>
              </a:rPr>
              <a:pPr/>
              <a:t>6/19/2026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5064262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42900" y="1201263"/>
            <a:ext cx="3028950" cy="3397615"/>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486150" y="1201263"/>
            <a:ext cx="3028950" cy="3397615"/>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6/19/2026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9786377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42900" y="1152401"/>
            <a:ext cx="3030141" cy="480266"/>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342900" y="1632667"/>
            <a:ext cx="3030141" cy="2966210"/>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483770" y="1152401"/>
            <a:ext cx="3031331" cy="480266"/>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3483770" y="1632667"/>
            <a:ext cx="3031331" cy="2966210"/>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5998827-A38C-4EBF-831C-9166A171FF1B}" type="datetimeFigureOut">
              <a:rPr lang="en-US" smtClean="0">
                <a:solidFill>
                  <a:prstClr val="black">
                    <a:tint val="75000"/>
                  </a:prstClr>
                </a:solidFill>
              </a:rPr>
              <a:pPr/>
              <a:t>6/19/2026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94534297"/>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5998827-A38C-4EBF-831C-9166A171FF1B}" type="datetimeFigureOut">
              <a:rPr lang="en-US" smtClean="0">
                <a:solidFill>
                  <a:prstClr val="black">
                    <a:tint val="75000"/>
                  </a:prstClr>
                </a:solidFill>
              </a:rPr>
              <a:pPr/>
              <a:t>6/19/2026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93899990"/>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998827-A38C-4EBF-831C-9166A171FF1B}" type="datetimeFigureOut">
              <a:rPr lang="en-US" smtClean="0">
                <a:solidFill>
                  <a:prstClr val="black">
                    <a:tint val="75000"/>
                  </a:prstClr>
                </a:solidFill>
              </a:rPr>
              <a:pPr/>
              <a:t>6/19/2026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59132093"/>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42901" y="204977"/>
            <a:ext cx="2256235" cy="872345"/>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2681287" y="204978"/>
            <a:ext cx="3833813" cy="4393900"/>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42901" y="1077323"/>
            <a:ext cx="2256235" cy="3521555"/>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75998827-A38C-4EBF-831C-9166A171FF1B}" type="datetimeFigureOut">
              <a:rPr lang="en-US" smtClean="0">
                <a:solidFill>
                  <a:prstClr val="black">
                    <a:tint val="75000"/>
                  </a:prstClr>
                </a:solidFill>
              </a:rPr>
              <a:pPr/>
              <a:t>6/19/2026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255585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99.xml"/><Relationship Id="rId3" Type="http://schemas.openxmlformats.org/officeDocument/2006/relationships/slideLayout" Target="../slideLayouts/slideLayout94.xml"/><Relationship Id="rId7" Type="http://schemas.openxmlformats.org/officeDocument/2006/relationships/slideLayout" Target="../slideLayouts/slideLayout98.xml"/><Relationship Id="rId12" Type="http://schemas.openxmlformats.org/officeDocument/2006/relationships/theme" Target="../theme/theme10.xml"/><Relationship Id="rId2" Type="http://schemas.openxmlformats.org/officeDocument/2006/relationships/slideLayout" Target="../slideLayouts/slideLayout93.xml"/><Relationship Id="rId1" Type="http://schemas.openxmlformats.org/officeDocument/2006/relationships/slideLayout" Target="../slideLayouts/slideLayout92.xml"/><Relationship Id="rId6" Type="http://schemas.openxmlformats.org/officeDocument/2006/relationships/slideLayout" Target="../slideLayouts/slideLayout97.xml"/><Relationship Id="rId11" Type="http://schemas.openxmlformats.org/officeDocument/2006/relationships/slideLayout" Target="../slideLayouts/slideLayout102.xml"/><Relationship Id="rId5" Type="http://schemas.openxmlformats.org/officeDocument/2006/relationships/slideLayout" Target="../slideLayouts/slideLayout96.xml"/><Relationship Id="rId10" Type="http://schemas.openxmlformats.org/officeDocument/2006/relationships/slideLayout" Target="../slideLayouts/slideLayout101.xml"/><Relationship Id="rId4" Type="http://schemas.openxmlformats.org/officeDocument/2006/relationships/slideLayout" Target="../slideLayouts/slideLayout95.xml"/><Relationship Id="rId9" Type="http://schemas.openxmlformats.org/officeDocument/2006/relationships/slideLayout" Target="../slideLayouts/slideLayout10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0.xml"/><Relationship Id="rId3" Type="http://schemas.openxmlformats.org/officeDocument/2006/relationships/slideLayout" Target="../slideLayouts/slideLayout105.xml"/><Relationship Id="rId7" Type="http://schemas.openxmlformats.org/officeDocument/2006/relationships/slideLayout" Target="../slideLayouts/slideLayout109.xml"/><Relationship Id="rId12" Type="http://schemas.openxmlformats.org/officeDocument/2006/relationships/theme" Target="../theme/theme11.xml"/><Relationship Id="rId2" Type="http://schemas.openxmlformats.org/officeDocument/2006/relationships/slideLayout" Target="../slideLayouts/slideLayout104.xml"/><Relationship Id="rId1" Type="http://schemas.openxmlformats.org/officeDocument/2006/relationships/slideLayout" Target="../slideLayouts/slideLayout103.xml"/><Relationship Id="rId6" Type="http://schemas.openxmlformats.org/officeDocument/2006/relationships/slideLayout" Target="../slideLayouts/slideLayout108.xml"/><Relationship Id="rId11" Type="http://schemas.openxmlformats.org/officeDocument/2006/relationships/slideLayout" Target="../slideLayouts/slideLayout113.xml"/><Relationship Id="rId5" Type="http://schemas.openxmlformats.org/officeDocument/2006/relationships/slideLayout" Target="../slideLayouts/slideLayout107.xml"/><Relationship Id="rId10" Type="http://schemas.openxmlformats.org/officeDocument/2006/relationships/slideLayout" Target="../slideLayouts/slideLayout112.xml"/><Relationship Id="rId4" Type="http://schemas.openxmlformats.org/officeDocument/2006/relationships/slideLayout" Target="../slideLayouts/slideLayout106.xml"/><Relationship Id="rId9" Type="http://schemas.openxmlformats.org/officeDocument/2006/relationships/slideLayout" Target="../slideLayouts/slideLayout11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1.xml"/><Relationship Id="rId3" Type="http://schemas.openxmlformats.org/officeDocument/2006/relationships/slideLayout" Target="../slideLayouts/slideLayout116.xml"/><Relationship Id="rId7" Type="http://schemas.openxmlformats.org/officeDocument/2006/relationships/slideLayout" Target="../slideLayouts/slideLayout120.xml"/><Relationship Id="rId12" Type="http://schemas.openxmlformats.org/officeDocument/2006/relationships/theme" Target="../theme/theme12.xml"/><Relationship Id="rId2" Type="http://schemas.openxmlformats.org/officeDocument/2006/relationships/slideLayout" Target="../slideLayouts/slideLayout115.xml"/><Relationship Id="rId1" Type="http://schemas.openxmlformats.org/officeDocument/2006/relationships/slideLayout" Target="../slideLayouts/slideLayout114.xml"/><Relationship Id="rId6" Type="http://schemas.openxmlformats.org/officeDocument/2006/relationships/slideLayout" Target="../slideLayouts/slideLayout119.xml"/><Relationship Id="rId11" Type="http://schemas.openxmlformats.org/officeDocument/2006/relationships/slideLayout" Target="../slideLayouts/slideLayout124.xml"/><Relationship Id="rId5" Type="http://schemas.openxmlformats.org/officeDocument/2006/relationships/slideLayout" Target="../slideLayouts/slideLayout118.xml"/><Relationship Id="rId10" Type="http://schemas.openxmlformats.org/officeDocument/2006/relationships/slideLayout" Target="../slideLayouts/slideLayout123.xml"/><Relationship Id="rId4" Type="http://schemas.openxmlformats.org/officeDocument/2006/relationships/slideLayout" Target="../slideLayouts/slideLayout117.xml"/><Relationship Id="rId9" Type="http://schemas.openxmlformats.org/officeDocument/2006/relationships/slideLayout" Target="../slideLayouts/slideLayout122.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9" Type="http://schemas.openxmlformats.org/officeDocument/2006/relationships/image" Target="../media/image1.jp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theme" Target="../theme/theme3.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image" Target="../media/image2.jpg"/><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theme" Target="../theme/theme4.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image" Target="../media/image3.jpg"/><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theme" Target="../theme/theme5.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s>
</file>

<file path=ppt/slideMasters/_rels/slideMaster6.xml.rels><?xml version="1.0" encoding="UTF-8" standalone="yes"?>
<Relationships xmlns="http://schemas.openxmlformats.org/package/2006/relationships"><Relationship Id="rId8" Type="http://schemas.openxmlformats.org/officeDocument/2006/relationships/theme" Target="../theme/theme6.xml"/><Relationship Id="rId3" Type="http://schemas.openxmlformats.org/officeDocument/2006/relationships/slideLayout" Target="../slideLayouts/slideLayout54.xml"/><Relationship Id="rId7" Type="http://schemas.openxmlformats.org/officeDocument/2006/relationships/slideLayout" Target="../slideLayouts/slideLayout58.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5" Type="http://schemas.openxmlformats.org/officeDocument/2006/relationships/slideLayout" Target="../slideLayouts/slideLayout56.xml"/><Relationship Id="rId4" Type="http://schemas.openxmlformats.org/officeDocument/2006/relationships/slideLayout" Target="../slideLayouts/slideLayout55.xml"/><Relationship Id="rId9" Type="http://schemas.openxmlformats.org/officeDocument/2006/relationships/image" Target="../media/image3.jp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6.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theme" Target="../theme/theme7.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7.xml"/><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theme" Target="../theme/theme8.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8.xml"/><Relationship Id="rId3" Type="http://schemas.openxmlformats.org/officeDocument/2006/relationships/slideLayout" Target="../slideLayouts/slideLayout83.xml"/><Relationship Id="rId7" Type="http://schemas.openxmlformats.org/officeDocument/2006/relationships/slideLayout" Target="../slideLayouts/slideLayout87.xml"/><Relationship Id="rId12" Type="http://schemas.openxmlformats.org/officeDocument/2006/relationships/theme" Target="../theme/theme9.xml"/><Relationship Id="rId2" Type="http://schemas.openxmlformats.org/officeDocument/2006/relationships/slideLayout" Target="../slideLayouts/slideLayout82.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5" Type="http://schemas.openxmlformats.org/officeDocument/2006/relationships/slideLayout" Target="../slideLayouts/slideLayout85.xml"/><Relationship Id="rId10" Type="http://schemas.openxmlformats.org/officeDocument/2006/relationships/slideLayout" Target="../slideLayouts/slideLayout90.xml"/><Relationship Id="rId4" Type="http://schemas.openxmlformats.org/officeDocument/2006/relationships/slideLayout" Target="../slideLayouts/slideLayout84.xml"/><Relationship Id="rId9" Type="http://schemas.openxmlformats.org/officeDocument/2006/relationships/slideLayout" Target="../slideLayouts/slideLayout8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42900" y="206170"/>
            <a:ext cx="6172200" cy="858044"/>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42900" y="1201263"/>
            <a:ext cx="6172200" cy="339761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42900" y="4771677"/>
            <a:ext cx="1600200" cy="274098"/>
          </a:xfrm>
          <a:prstGeom prst="rect">
            <a:avLst/>
          </a:prstGeom>
        </p:spPr>
        <p:txBody>
          <a:bodyPr vert="horz" lIns="91440" tIns="45720" rIns="91440" bIns="45720" rtlCol="0" anchor="ctr"/>
          <a:lstStyle>
            <a:lvl1pPr algn="l">
              <a:defRPr sz="900">
                <a:solidFill>
                  <a:schemeClr val="tx1">
                    <a:tint val="75000"/>
                  </a:schemeClr>
                </a:solidFill>
              </a:defRPr>
            </a:lvl1pPr>
          </a:lstStyle>
          <a:p>
            <a:fld id="{75998827-A38C-4EBF-831C-9166A171FF1B}" type="datetimeFigureOut">
              <a:rPr lang="en-US" smtClean="0"/>
              <a:t>6/19/2026</a:t>
            </a:fld>
            <a:endParaRPr lang="en-US"/>
          </a:p>
        </p:txBody>
      </p:sp>
      <p:sp>
        <p:nvSpPr>
          <p:cNvPr id="5" name="Footer Placeholder 4"/>
          <p:cNvSpPr>
            <a:spLocks noGrp="1"/>
          </p:cNvSpPr>
          <p:nvPr>
            <p:ph type="ftr" sz="quarter" idx="3"/>
          </p:nvPr>
        </p:nvSpPr>
        <p:spPr>
          <a:xfrm>
            <a:off x="2343150" y="4771677"/>
            <a:ext cx="2171700" cy="274098"/>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914900" y="4771677"/>
            <a:ext cx="1600200" cy="274098"/>
          </a:xfrm>
          <a:prstGeom prst="rect">
            <a:avLst/>
          </a:prstGeom>
        </p:spPr>
        <p:txBody>
          <a:bodyPr vert="horz" lIns="91440" tIns="45720" rIns="91440" bIns="45720" rtlCol="0" anchor="ctr"/>
          <a:lstStyle>
            <a:lvl1pPr algn="r">
              <a:defRPr sz="900">
                <a:solidFill>
                  <a:schemeClr val="tx1">
                    <a:tint val="75000"/>
                  </a:schemeClr>
                </a:solidFill>
              </a:defRPr>
            </a:lvl1pPr>
          </a:lstStyle>
          <a:p>
            <a:fld id="{9AA492E5-2E1A-4A79-B9B5-F2284F2247DB}" type="slidenum">
              <a:rPr lang="en-US" smtClean="0"/>
              <a:t>‹#›</a:t>
            </a:fld>
            <a:endParaRPr lang="en-US"/>
          </a:p>
        </p:txBody>
      </p:sp>
    </p:spTree>
    <p:extLst>
      <p:ext uri="{BB962C8B-B14F-4D97-AF65-F5344CB8AC3E}">
        <p14:creationId xmlns:p14="http://schemas.microsoft.com/office/powerpoint/2010/main" val="94576508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42900" y="206170"/>
            <a:ext cx="6172200" cy="858044"/>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42900" y="1201263"/>
            <a:ext cx="6172200" cy="339761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42900" y="4771677"/>
            <a:ext cx="1600200" cy="274098"/>
          </a:xfrm>
          <a:prstGeom prst="rect">
            <a:avLst/>
          </a:prstGeom>
        </p:spPr>
        <p:txBody>
          <a:bodyPr vert="horz" lIns="91440" tIns="45720" rIns="91440" bIns="45720" rtlCol="0" anchor="ctr"/>
          <a:lstStyle>
            <a:lvl1pPr algn="l">
              <a:defRPr sz="900">
                <a:solidFill>
                  <a:schemeClr val="tx1">
                    <a:tint val="75000"/>
                  </a:schemeClr>
                </a:solidFill>
              </a:defRPr>
            </a:lvl1pPr>
          </a:lstStyle>
          <a:p>
            <a:fld id="{75998827-A38C-4EBF-831C-9166A171FF1B}" type="datetimeFigureOut">
              <a:rPr lang="en-US" smtClean="0">
                <a:solidFill>
                  <a:prstClr val="black">
                    <a:tint val="75000"/>
                  </a:prstClr>
                </a:solidFill>
              </a:rPr>
              <a:pPr/>
              <a:t>6/19/2026</a:t>
            </a:fld>
            <a:endParaRPr lang="en-US">
              <a:solidFill>
                <a:prstClr val="black">
                  <a:tint val="75000"/>
                </a:prstClr>
              </a:solidFill>
            </a:endParaRPr>
          </a:p>
        </p:txBody>
      </p:sp>
      <p:sp>
        <p:nvSpPr>
          <p:cNvPr id="5" name="Footer Placeholder 4"/>
          <p:cNvSpPr>
            <a:spLocks noGrp="1"/>
          </p:cNvSpPr>
          <p:nvPr>
            <p:ph type="ftr" sz="quarter" idx="3"/>
          </p:nvPr>
        </p:nvSpPr>
        <p:spPr>
          <a:xfrm>
            <a:off x="2343150" y="4771677"/>
            <a:ext cx="2171700" cy="274098"/>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4914900" y="4771677"/>
            <a:ext cx="1600200" cy="274098"/>
          </a:xfrm>
          <a:prstGeom prst="rect">
            <a:avLst/>
          </a:prstGeom>
        </p:spPr>
        <p:txBody>
          <a:bodyPr vert="horz" lIns="91440" tIns="45720" rIns="91440" bIns="45720" rtlCol="0" anchor="ctr"/>
          <a:lstStyle>
            <a:lvl1pPr algn="r">
              <a:defRPr sz="900">
                <a:solidFill>
                  <a:schemeClr val="tx1">
                    <a:tint val="75000"/>
                  </a:schemeClr>
                </a:solidFill>
              </a:defRPr>
            </a:lvl1p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99149419"/>
      </p:ext>
    </p:extLst>
  </p:cSld>
  <p:clrMap bg1="lt1" tx1="dk1" bg2="lt2" tx2="dk2" accent1="accent1" accent2="accent2" accent3="accent3" accent4="accent4" accent5="accent5" accent6="accent6" hlink="hlink" folHlink="folHlink"/>
  <p:sldLayoutIdLst>
    <p:sldLayoutId id="2147484277" r:id="rId1"/>
    <p:sldLayoutId id="2147484278" r:id="rId2"/>
    <p:sldLayoutId id="2147484279" r:id="rId3"/>
    <p:sldLayoutId id="2147484280" r:id="rId4"/>
    <p:sldLayoutId id="2147484281" r:id="rId5"/>
    <p:sldLayoutId id="2147484282" r:id="rId6"/>
    <p:sldLayoutId id="2147484283" r:id="rId7"/>
    <p:sldLayoutId id="2147484284" r:id="rId8"/>
    <p:sldLayoutId id="2147484285" r:id="rId9"/>
    <p:sldLayoutId id="2147484286" r:id="rId10"/>
    <p:sldLayoutId id="2147484287" r:id="rId11"/>
  </p:sldLayoutIdLst>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42900" y="206170"/>
            <a:ext cx="6172200" cy="858044"/>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42900" y="1201263"/>
            <a:ext cx="6172200" cy="339761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42900" y="4771677"/>
            <a:ext cx="1600200" cy="274098"/>
          </a:xfrm>
          <a:prstGeom prst="rect">
            <a:avLst/>
          </a:prstGeom>
        </p:spPr>
        <p:txBody>
          <a:bodyPr vert="horz" lIns="91440" tIns="45720" rIns="91440" bIns="45720" rtlCol="0" anchor="ctr"/>
          <a:lstStyle>
            <a:lvl1pPr algn="l">
              <a:defRPr sz="900">
                <a:solidFill>
                  <a:schemeClr val="tx1">
                    <a:tint val="75000"/>
                  </a:schemeClr>
                </a:solidFill>
              </a:defRPr>
            </a:lvl1pPr>
          </a:lstStyle>
          <a:p>
            <a:fld id="{75998827-A38C-4EBF-831C-9166A171FF1B}" type="datetimeFigureOut">
              <a:rPr lang="en-US" smtClean="0">
                <a:solidFill>
                  <a:prstClr val="black">
                    <a:tint val="75000"/>
                  </a:prstClr>
                </a:solidFill>
              </a:rPr>
              <a:pPr/>
              <a:t>6/19/2026</a:t>
            </a:fld>
            <a:endParaRPr lang="en-US">
              <a:solidFill>
                <a:prstClr val="black">
                  <a:tint val="75000"/>
                </a:prstClr>
              </a:solidFill>
            </a:endParaRPr>
          </a:p>
        </p:txBody>
      </p:sp>
      <p:sp>
        <p:nvSpPr>
          <p:cNvPr id="5" name="Footer Placeholder 4"/>
          <p:cNvSpPr>
            <a:spLocks noGrp="1"/>
          </p:cNvSpPr>
          <p:nvPr>
            <p:ph type="ftr" sz="quarter" idx="3"/>
          </p:nvPr>
        </p:nvSpPr>
        <p:spPr>
          <a:xfrm>
            <a:off x="2343150" y="4771677"/>
            <a:ext cx="2171700" cy="274098"/>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4914900" y="4771677"/>
            <a:ext cx="1600200" cy="274098"/>
          </a:xfrm>
          <a:prstGeom prst="rect">
            <a:avLst/>
          </a:prstGeom>
        </p:spPr>
        <p:txBody>
          <a:bodyPr vert="horz" lIns="91440" tIns="45720" rIns="91440" bIns="45720" rtlCol="0" anchor="ctr"/>
          <a:lstStyle>
            <a:lvl1pPr algn="r">
              <a:defRPr sz="900">
                <a:solidFill>
                  <a:schemeClr val="tx1">
                    <a:tint val="75000"/>
                  </a:schemeClr>
                </a:solidFill>
              </a:defRPr>
            </a:lvl1p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70783614"/>
      </p:ext>
    </p:extLst>
  </p:cSld>
  <p:clrMap bg1="lt1" tx1="dk1" bg2="lt2" tx2="dk2" accent1="accent1" accent2="accent2" accent3="accent3" accent4="accent4" accent5="accent5" accent6="accent6" hlink="hlink" folHlink="folHlink"/>
  <p:sldLayoutIdLst>
    <p:sldLayoutId id="2147484301" r:id="rId1"/>
    <p:sldLayoutId id="2147484302" r:id="rId2"/>
    <p:sldLayoutId id="2147484303" r:id="rId3"/>
    <p:sldLayoutId id="2147484304" r:id="rId4"/>
    <p:sldLayoutId id="2147484305" r:id="rId5"/>
    <p:sldLayoutId id="2147484306" r:id="rId6"/>
    <p:sldLayoutId id="2147484307" r:id="rId7"/>
    <p:sldLayoutId id="2147484308" r:id="rId8"/>
    <p:sldLayoutId id="2147484309" r:id="rId9"/>
    <p:sldLayoutId id="2147484310" r:id="rId10"/>
    <p:sldLayoutId id="2147484311" r:id="rId11"/>
  </p:sldLayoutIdLst>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42900" y="206170"/>
            <a:ext cx="6172200" cy="858044"/>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42900" y="1201263"/>
            <a:ext cx="6172200" cy="339761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42900" y="4771677"/>
            <a:ext cx="1600200" cy="274098"/>
          </a:xfrm>
          <a:prstGeom prst="rect">
            <a:avLst/>
          </a:prstGeom>
        </p:spPr>
        <p:txBody>
          <a:bodyPr vert="horz" lIns="91440" tIns="45720" rIns="91440" bIns="45720" rtlCol="0" anchor="ctr"/>
          <a:lstStyle>
            <a:lvl1pPr algn="l">
              <a:defRPr sz="900">
                <a:solidFill>
                  <a:schemeClr val="tx1">
                    <a:tint val="75000"/>
                  </a:schemeClr>
                </a:solidFill>
              </a:defRPr>
            </a:lvl1pPr>
          </a:lstStyle>
          <a:p>
            <a:fld id="{75998827-A38C-4EBF-831C-9166A171FF1B}" type="datetimeFigureOut">
              <a:rPr lang="en-US" smtClean="0">
                <a:solidFill>
                  <a:prstClr val="black">
                    <a:tint val="75000"/>
                  </a:prstClr>
                </a:solidFill>
              </a:rPr>
              <a:pPr/>
              <a:t>6/19/2026</a:t>
            </a:fld>
            <a:endParaRPr lang="en-US">
              <a:solidFill>
                <a:prstClr val="black">
                  <a:tint val="75000"/>
                </a:prstClr>
              </a:solidFill>
            </a:endParaRPr>
          </a:p>
        </p:txBody>
      </p:sp>
      <p:sp>
        <p:nvSpPr>
          <p:cNvPr id="5" name="Footer Placeholder 4"/>
          <p:cNvSpPr>
            <a:spLocks noGrp="1"/>
          </p:cNvSpPr>
          <p:nvPr>
            <p:ph type="ftr" sz="quarter" idx="3"/>
          </p:nvPr>
        </p:nvSpPr>
        <p:spPr>
          <a:xfrm>
            <a:off x="2343150" y="4771677"/>
            <a:ext cx="2171700" cy="274098"/>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4914900" y="4771677"/>
            <a:ext cx="1600200" cy="274098"/>
          </a:xfrm>
          <a:prstGeom prst="rect">
            <a:avLst/>
          </a:prstGeom>
        </p:spPr>
        <p:txBody>
          <a:bodyPr vert="horz" lIns="91440" tIns="45720" rIns="91440" bIns="45720" rtlCol="0" anchor="ctr"/>
          <a:lstStyle>
            <a:lvl1pPr algn="r">
              <a:defRPr sz="900">
                <a:solidFill>
                  <a:schemeClr val="tx1">
                    <a:tint val="75000"/>
                  </a:schemeClr>
                </a:solidFill>
              </a:defRPr>
            </a:lvl1p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38039961"/>
      </p:ext>
    </p:extLst>
  </p:cSld>
  <p:clrMap bg1="lt1" tx1="dk1" bg2="lt2" tx2="dk2" accent1="accent1" accent2="accent2" accent3="accent3" accent4="accent4" accent5="accent5" accent6="accent6" hlink="hlink" folHlink="folHlink"/>
  <p:sldLayoutIdLst>
    <p:sldLayoutId id="2147484313" r:id="rId1"/>
    <p:sldLayoutId id="2147484314" r:id="rId2"/>
    <p:sldLayoutId id="2147484315" r:id="rId3"/>
    <p:sldLayoutId id="2147484316" r:id="rId4"/>
    <p:sldLayoutId id="2147484317" r:id="rId5"/>
    <p:sldLayoutId id="2147484318" r:id="rId6"/>
    <p:sldLayoutId id="2147484319" r:id="rId7"/>
    <p:sldLayoutId id="2147484320" r:id="rId8"/>
    <p:sldLayoutId id="2147484321" r:id="rId9"/>
    <p:sldLayoutId id="2147484322" r:id="rId10"/>
    <p:sldLayoutId id="2147484323" r:id="rId11"/>
  </p:sldLayoutIdLst>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9">
            <a:lum/>
          </a:blip>
          <a:srcRect/>
          <a:stretch>
            <a:fillRect/>
          </a:stretch>
        </a:blip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342900" y="206170"/>
            <a:ext cx="6172200" cy="8580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147" name="Rectangle 3"/>
          <p:cNvSpPr>
            <a:spLocks noGrp="1" noChangeArrowheads="1"/>
          </p:cNvSpPr>
          <p:nvPr>
            <p:ph type="body" idx="1"/>
          </p:nvPr>
        </p:nvSpPr>
        <p:spPr bwMode="auto">
          <a:xfrm>
            <a:off x="342900" y="1201263"/>
            <a:ext cx="6172200" cy="33976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2"/>
          </p:nvPr>
        </p:nvSpPr>
        <p:spPr bwMode="auto">
          <a:xfrm>
            <a:off x="342900" y="4688256"/>
            <a:ext cx="1600200" cy="357519"/>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eaLnBrk="1" fontAlgn="auto" hangingPunct="1">
              <a:lnSpc>
                <a:spcPct val="100000"/>
              </a:lnSpc>
              <a:spcBef>
                <a:spcPts val="0"/>
              </a:spcBef>
              <a:spcAft>
                <a:spcPts val="0"/>
              </a:spcAft>
              <a:defRPr sz="1050" b="0">
                <a:solidFill>
                  <a:srgbClr val="000000"/>
                </a:solidFill>
                <a:latin typeface="+mn-lt"/>
                <a:cs typeface="+mn-cs"/>
              </a:defRPr>
            </a:lvl1pPr>
          </a:lstStyle>
          <a:p>
            <a:pPr>
              <a:defRPr/>
            </a:pPr>
            <a:endParaRPr lang="en-US"/>
          </a:p>
        </p:txBody>
      </p:sp>
      <p:sp>
        <p:nvSpPr>
          <p:cNvPr id="8" name="Rectangle 5"/>
          <p:cNvSpPr>
            <a:spLocks noGrp="1" noChangeArrowheads="1"/>
          </p:cNvSpPr>
          <p:nvPr>
            <p:ph type="ftr" sz="quarter" idx="3"/>
          </p:nvPr>
        </p:nvSpPr>
        <p:spPr bwMode="auto">
          <a:xfrm>
            <a:off x="2343150" y="4688256"/>
            <a:ext cx="2171700" cy="357519"/>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fontAlgn="auto" hangingPunct="1">
              <a:lnSpc>
                <a:spcPct val="100000"/>
              </a:lnSpc>
              <a:spcBef>
                <a:spcPts val="0"/>
              </a:spcBef>
              <a:spcAft>
                <a:spcPts val="0"/>
              </a:spcAft>
              <a:defRPr sz="1050" b="0">
                <a:solidFill>
                  <a:srgbClr val="000000"/>
                </a:solidFill>
                <a:latin typeface="+mn-lt"/>
                <a:cs typeface="+mn-cs"/>
              </a:defRPr>
            </a:lvl1pPr>
          </a:lstStyle>
          <a:p>
            <a:pPr>
              <a:defRPr/>
            </a:pPr>
            <a:endParaRPr lang="en-US"/>
          </a:p>
        </p:txBody>
      </p:sp>
      <p:sp>
        <p:nvSpPr>
          <p:cNvPr id="9" name="Rectangle 6"/>
          <p:cNvSpPr>
            <a:spLocks noGrp="1" noChangeArrowheads="1"/>
          </p:cNvSpPr>
          <p:nvPr>
            <p:ph type="sldNum" sz="quarter" idx="4"/>
          </p:nvPr>
        </p:nvSpPr>
        <p:spPr bwMode="auto">
          <a:xfrm>
            <a:off x="4914900" y="4688256"/>
            <a:ext cx="1600200" cy="357519"/>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lnSpc>
                <a:spcPct val="100000"/>
              </a:lnSpc>
              <a:defRPr sz="1050" b="0">
                <a:solidFill>
                  <a:srgbClr val="000000"/>
                </a:solidFill>
                <a:latin typeface="Arial" panose="020B0604020202020204" pitchFamily="34" charset="0"/>
              </a:defRPr>
            </a:lvl1pPr>
          </a:lstStyle>
          <a:p>
            <a:pPr fontAlgn="base">
              <a:spcBef>
                <a:spcPct val="0"/>
              </a:spcBef>
              <a:spcAft>
                <a:spcPct val="0"/>
              </a:spcAft>
              <a:defRPr/>
            </a:pPr>
            <a:fld id="{0363BCF7-B196-4513-AC8D-3A0C7964A06D}" type="slidenum">
              <a:rPr lang="en-US">
                <a:cs typeface="Arial" panose="020B0604020202020204" pitchFamily="34" charset="0"/>
              </a:rPr>
              <a:pPr fontAlgn="base">
                <a:spcBef>
                  <a:spcPct val="0"/>
                </a:spcBef>
                <a:spcAft>
                  <a:spcPct val="0"/>
                </a:spcAft>
                <a:defRPr/>
              </a:pPr>
              <a:t>‹#›</a:t>
            </a:fld>
            <a:endParaRPr lang="en-US">
              <a:cs typeface="Arial" panose="020B0604020202020204" pitchFamily="34" charset="0"/>
            </a:endParaRPr>
          </a:p>
        </p:txBody>
      </p:sp>
    </p:spTree>
    <p:extLst>
      <p:ext uri="{BB962C8B-B14F-4D97-AF65-F5344CB8AC3E}">
        <p14:creationId xmlns:p14="http://schemas.microsoft.com/office/powerpoint/2010/main" val="3805084826"/>
      </p:ext>
    </p:extLst>
  </p:cSld>
  <p:clrMap bg1="lt1" tx1="dk1" bg2="lt2" tx2="dk2" accent1="accent1" accent2="accent2" accent3="accent3" accent4="accent4" accent5="accent5" accent6="accent6" hlink="hlink" folHlink="folHlink"/>
  <p:sldLayoutIdLst>
    <p:sldLayoutId id="2147484129" r:id="rId1"/>
    <p:sldLayoutId id="2147484130" r:id="rId2"/>
    <p:sldLayoutId id="2147484131" r:id="rId3"/>
    <p:sldLayoutId id="2147484132" r:id="rId4"/>
    <p:sldLayoutId id="2147484133" r:id="rId5"/>
    <p:sldLayoutId id="2147484134" r:id="rId6"/>
    <p:sldLayoutId id="2147484135" r:id="rId7"/>
  </p:sldLayoutIdLst>
  <mc:AlternateContent xmlns:mc="http://schemas.openxmlformats.org/markup-compatibility/2006" xmlns:p14="http://schemas.microsoft.com/office/powerpoint/2010/main">
    <mc:Choice Requires="p14">
      <p:transition p14:dur="10" advClick="0"/>
    </mc:Choice>
    <mc:Fallback xmlns="">
      <p:transition advClick="0"/>
    </mc:Fallback>
  </mc:AlternateContent>
  <p:txStyles>
    <p:titleStyle>
      <a:lvl1pPr algn="ctr" rtl="0" eaLnBrk="0" fontAlgn="base" hangingPunct="0">
        <a:spcBef>
          <a:spcPct val="0"/>
        </a:spcBef>
        <a:spcAft>
          <a:spcPct val="0"/>
        </a:spcAft>
        <a:defRPr sz="3300">
          <a:solidFill>
            <a:schemeClr val="tx2"/>
          </a:solidFill>
          <a:latin typeface="Arial" panose="020B0604020202020204" pitchFamily="34" charset="0"/>
          <a:ea typeface="+mj-ea"/>
          <a:cs typeface="+mj-cs"/>
        </a:defRPr>
      </a:lvl1pPr>
      <a:lvl2pPr algn="ctr" rtl="0" eaLnBrk="0" fontAlgn="base" hangingPunct="0">
        <a:spcBef>
          <a:spcPct val="0"/>
        </a:spcBef>
        <a:spcAft>
          <a:spcPct val="0"/>
        </a:spcAft>
        <a:defRPr sz="3300">
          <a:solidFill>
            <a:schemeClr val="tx2"/>
          </a:solidFill>
          <a:latin typeface="Arial" charset="0"/>
        </a:defRPr>
      </a:lvl2pPr>
      <a:lvl3pPr algn="ctr" rtl="0" eaLnBrk="0" fontAlgn="base" hangingPunct="0">
        <a:spcBef>
          <a:spcPct val="0"/>
        </a:spcBef>
        <a:spcAft>
          <a:spcPct val="0"/>
        </a:spcAft>
        <a:defRPr sz="3300">
          <a:solidFill>
            <a:schemeClr val="tx2"/>
          </a:solidFill>
          <a:latin typeface="Arial" charset="0"/>
        </a:defRPr>
      </a:lvl3pPr>
      <a:lvl4pPr algn="ctr" rtl="0" eaLnBrk="0" fontAlgn="base" hangingPunct="0">
        <a:spcBef>
          <a:spcPct val="0"/>
        </a:spcBef>
        <a:spcAft>
          <a:spcPct val="0"/>
        </a:spcAft>
        <a:defRPr sz="3300">
          <a:solidFill>
            <a:schemeClr val="tx2"/>
          </a:solidFill>
          <a:latin typeface="Arial" charset="0"/>
        </a:defRPr>
      </a:lvl4pPr>
      <a:lvl5pPr algn="ctr" rtl="0" eaLnBrk="0" fontAlgn="base" hangingPunct="0">
        <a:spcBef>
          <a:spcPct val="0"/>
        </a:spcBef>
        <a:spcAft>
          <a:spcPct val="0"/>
        </a:spcAft>
        <a:defRPr sz="3300">
          <a:solidFill>
            <a:schemeClr val="tx2"/>
          </a:solidFill>
          <a:latin typeface="Arial" charset="0"/>
        </a:defRPr>
      </a:lvl5pPr>
      <a:lvl6pPr marL="342900" algn="ctr" rtl="0" fontAlgn="base">
        <a:spcBef>
          <a:spcPct val="0"/>
        </a:spcBef>
        <a:spcAft>
          <a:spcPct val="0"/>
        </a:spcAft>
        <a:defRPr sz="3300">
          <a:solidFill>
            <a:schemeClr val="tx2"/>
          </a:solidFill>
          <a:latin typeface="Arial" charset="0"/>
        </a:defRPr>
      </a:lvl6pPr>
      <a:lvl7pPr marL="685800" algn="ctr" rtl="0" fontAlgn="base">
        <a:spcBef>
          <a:spcPct val="0"/>
        </a:spcBef>
        <a:spcAft>
          <a:spcPct val="0"/>
        </a:spcAft>
        <a:defRPr sz="3300">
          <a:solidFill>
            <a:schemeClr val="tx2"/>
          </a:solidFill>
          <a:latin typeface="Arial" charset="0"/>
        </a:defRPr>
      </a:lvl7pPr>
      <a:lvl8pPr marL="1028700" algn="ctr" rtl="0" fontAlgn="base">
        <a:spcBef>
          <a:spcPct val="0"/>
        </a:spcBef>
        <a:spcAft>
          <a:spcPct val="0"/>
        </a:spcAft>
        <a:defRPr sz="3300">
          <a:solidFill>
            <a:schemeClr val="tx2"/>
          </a:solidFill>
          <a:latin typeface="Arial" charset="0"/>
        </a:defRPr>
      </a:lvl8pPr>
      <a:lvl9pPr marL="1371600" algn="ctr" rtl="0" fontAlgn="base">
        <a:spcBef>
          <a:spcPct val="0"/>
        </a:spcBef>
        <a:spcAft>
          <a:spcPct val="0"/>
        </a:spcAft>
        <a:defRPr sz="3300">
          <a:solidFill>
            <a:schemeClr val="tx2"/>
          </a:solidFill>
          <a:latin typeface="Arial" charset="0"/>
        </a:defRPr>
      </a:lvl9pPr>
    </p:titleStyle>
    <p:bodyStyle>
      <a:lvl1pPr marL="257175" indent="-257175" algn="l" rtl="0" eaLnBrk="0" fontAlgn="base" hangingPunct="0">
        <a:spcBef>
          <a:spcPct val="20000"/>
        </a:spcBef>
        <a:spcAft>
          <a:spcPct val="0"/>
        </a:spcAft>
        <a:buChar char="•"/>
        <a:defRPr sz="2400">
          <a:solidFill>
            <a:schemeClr val="tx1"/>
          </a:solidFill>
          <a:latin typeface="Arial" panose="020B0604020202020204" pitchFamily="34" charset="0"/>
          <a:ea typeface="+mn-ea"/>
          <a:cs typeface="+mn-cs"/>
        </a:defRPr>
      </a:lvl1pPr>
      <a:lvl2pPr marL="557213" indent="-214313" algn="l" rtl="0" eaLnBrk="0" fontAlgn="base" hangingPunct="0">
        <a:spcBef>
          <a:spcPct val="20000"/>
        </a:spcBef>
        <a:spcAft>
          <a:spcPct val="0"/>
        </a:spcAft>
        <a:buChar char="–"/>
        <a:defRPr sz="2100">
          <a:solidFill>
            <a:schemeClr val="tx1"/>
          </a:solidFill>
          <a:latin typeface="Arial" panose="020B0604020202020204" pitchFamily="34" charset="0"/>
        </a:defRPr>
      </a:lvl2pPr>
      <a:lvl3pPr marL="857250" indent="-171450" algn="l" rtl="0" eaLnBrk="0" fontAlgn="base" hangingPunct="0">
        <a:spcBef>
          <a:spcPct val="20000"/>
        </a:spcBef>
        <a:spcAft>
          <a:spcPct val="0"/>
        </a:spcAft>
        <a:buChar char="•"/>
        <a:defRPr sz="1800">
          <a:solidFill>
            <a:schemeClr val="tx1"/>
          </a:solidFill>
          <a:latin typeface="Arial" panose="020B0604020202020204" pitchFamily="34" charset="0"/>
        </a:defRPr>
      </a:lvl3pPr>
      <a:lvl4pPr marL="1200150" indent="-171450" algn="l" rtl="0" eaLnBrk="0" fontAlgn="base" hangingPunct="0">
        <a:spcBef>
          <a:spcPct val="20000"/>
        </a:spcBef>
        <a:spcAft>
          <a:spcPct val="0"/>
        </a:spcAft>
        <a:buChar char="–"/>
        <a:defRPr sz="1500">
          <a:solidFill>
            <a:schemeClr val="tx1"/>
          </a:solidFill>
          <a:latin typeface="Arial" panose="020B0604020202020204" pitchFamily="34" charset="0"/>
        </a:defRPr>
      </a:lvl4pPr>
      <a:lvl5pPr marL="1543050" indent="-171450" algn="l" rtl="0" eaLnBrk="0" fontAlgn="base" hangingPunct="0">
        <a:spcBef>
          <a:spcPct val="20000"/>
        </a:spcBef>
        <a:spcAft>
          <a:spcPct val="0"/>
        </a:spcAft>
        <a:buChar char="»"/>
        <a:defRPr sz="1500">
          <a:solidFill>
            <a:schemeClr val="tx1"/>
          </a:solidFill>
          <a:latin typeface="Arial" panose="020B0604020202020204" pitchFamily="34" charset="0"/>
        </a:defRPr>
      </a:lvl5pPr>
      <a:lvl6pPr marL="1885950" indent="-171450" algn="l" rtl="0" fontAlgn="base">
        <a:spcBef>
          <a:spcPct val="20000"/>
        </a:spcBef>
        <a:spcAft>
          <a:spcPct val="0"/>
        </a:spcAft>
        <a:buChar char="»"/>
        <a:defRPr sz="1500">
          <a:solidFill>
            <a:schemeClr val="tx1"/>
          </a:solidFill>
          <a:latin typeface="+mn-lt"/>
        </a:defRPr>
      </a:lvl6pPr>
      <a:lvl7pPr marL="2228850" indent="-171450" algn="l" rtl="0" fontAlgn="base">
        <a:spcBef>
          <a:spcPct val="20000"/>
        </a:spcBef>
        <a:spcAft>
          <a:spcPct val="0"/>
        </a:spcAft>
        <a:buChar char="»"/>
        <a:defRPr sz="1500">
          <a:solidFill>
            <a:schemeClr val="tx1"/>
          </a:solidFill>
          <a:latin typeface="+mn-lt"/>
        </a:defRPr>
      </a:lvl7pPr>
      <a:lvl8pPr marL="2571750" indent="-171450" algn="l" rtl="0" fontAlgn="base">
        <a:spcBef>
          <a:spcPct val="20000"/>
        </a:spcBef>
        <a:spcAft>
          <a:spcPct val="0"/>
        </a:spcAft>
        <a:buChar char="»"/>
        <a:defRPr sz="1500">
          <a:solidFill>
            <a:schemeClr val="tx1"/>
          </a:solidFill>
          <a:latin typeface="+mn-lt"/>
        </a:defRPr>
      </a:lvl8pPr>
      <a:lvl9pPr marL="2914650" indent="-171450" algn="l" rtl="0" fontAlgn="base">
        <a:spcBef>
          <a:spcPct val="20000"/>
        </a:spcBef>
        <a:spcAft>
          <a:spcPct val="0"/>
        </a:spcAft>
        <a:buChar char="»"/>
        <a:defRPr sz="1500">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42900" y="206170"/>
            <a:ext cx="6172200" cy="858044"/>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42900" y="1201263"/>
            <a:ext cx="6172200" cy="339761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42900" y="4771677"/>
            <a:ext cx="1600200" cy="274098"/>
          </a:xfrm>
          <a:prstGeom prst="rect">
            <a:avLst/>
          </a:prstGeom>
        </p:spPr>
        <p:txBody>
          <a:bodyPr vert="horz" lIns="91440" tIns="45720" rIns="91440" bIns="45720" rtlCol="0" anchor="ctr"/>
          <a:lstStyle>
            <a:lvl1pPr algn="l">
              <a:defRPr sz="900">
                <a:solidFill>
                  <a:schemeClr val="tx1">
                    <a:tint val="75000"/>
                  </a:schemeClr>
                </a:solidFill>
              </a:defRPr>
            </a:lvl1pPr>
          </a:lstStyle>
          <a:p>
            <a:fld id="{75998827-A38C-4EBF-831C-9166A171FF1B}" type="datetimeFigureOut">
              <a:rPr lang="en-US" smtClean="0">
                <a:solidFill>
                  <a:prstClr val="black">
                    <a:tint val="75000"/>
                  </a:prstClr>
                </a:solidFill>
              </a:rPr>
              <a:pPr/>
              <a:t>6/19/2026</a:t>
            </a:fld>
            <a:endParaRPr lang="en-US">
              <a:solidFill>
                <a:prstClr val="black">
                  <a:tint val="75000"/>
                </a:prstClr>
              </a:solidFill>
            </a:endParaRPr>
          </a:p>
        </p:txBody>
      </p:sp>
      <p:sp>
        <p:nvSpPr>
          <p:cNvPr id="5" name="Footer Placeholder 4"/>
          <p:cNvSpPr>
            <a:spLocks noGrp="1"/>
          </p:cNvSpPr>
          <p:nvPr>
            <p:ph type="ftr" sz="quarter" idx="3"/>
          </p:nvPr>
        </p:nvSpPr>
        <p:spPr>
          <a:xfrm>
            <a:off x="2343150" y="4771677"/>
            <a:ext cx="2171700" cy="274098"/>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4914900" y="4771677"/>
            <a:ext cx="1600200" cy="274098"/>
          </a:xfrm>
          <a:prstGeom prst="rect">
            <a:avLst/>
          </a:prstGeom>
        </p:spPr>
        <p:txBody>
          <a:bodyPr vert="horz" lIns="91440" tIns="45720" rIns="91440" bIns="45720" rtlCol="0" anchor="ctr"/>
          <a:lstStyle>
            <a:lvl1pPr algn="r">
              <a:defRPr sz="900">
                <a:solidFill>
                  <a:schemeClr val="tx1">
                    <a:tint val="75000"/>
                  </a:schemeClr>
                </a:solidFill>
              </a:defRPr>
            </a:lvl1p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97864130"/>
      </p:ext>
    </p:extLst>
  </p:cSld>
  <p:clrMap bg1="lt1" tx1="dk1" bg2="lt2" tx2="dk2" accent1="accent1" accent2="accent2" accent3="accent3" accent4="accent4" accent5="accent5" accent6="accent6" hlink="hlink" folHlink="folHlink"/>
  <p:sldLayoutIdLst>
    <p:sldLayoutId id="2147484161" r:id="rId1"/>
    <p:sldLayoutId id="2147484162" r:id="rId2"/>
    <p:sldLayoutId id="2147484163" r:id="rId3"/>
    <p:sldLayoutId id="2147484164" r:id="rId4"/>
    <p:sldLayoutId id="2147484165" r:id="rId5"/>
    <p:sldLayoutId id="2147484166" r:id="rId6"/>
    <p:sldLayoutId id="2147484167" r:id="rId7"/>
    <p:sldLayoutId id="2147484168" r:id="rId8"/>
    <p:sldLayoutId id="2147484169" r:id="rId9"/>
    <p:sldLayoutId id="2147484170" r:id="rId10"/>
    <p:sldLayoutId id="2147484171" r:id="rId11"/>
  </p:sldLayoutIdLst>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42900" y="206170"/>
            <a:ext cx="6172200" cy="858044"/>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42900" y="1201263"/>
            <a:ext cx="6172200" cy="339761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42900" y="4771677"/>
            <a:ext cx="1600200" cy="274098"/>
          </a:xfrm>
          <a:prstGeom prst="rect">
            <a:avLst/>
          </a:prstGeom>
        </p:spPr>
        <p:txBody>
          <a:bodyPr vert="horz" lIns="91440" tIns="45720" rIns="91440" bIns="45720" rtlCol="0" anchor="ctr"/>
          <a:lstStyle>
            <a:lvl1pPr algn="l">
              <a:defRPr sz="900">
                <a:solidFill>
                  <a:schemeClr val="tx1">
                    <a:tint val="75000"/>
                  </a:schemeClr>
                </a:solidFill>
              </a:defRPr>
            </a:lvl1pPr>
          </a:lstStyle>
          <a:p>
            <a:fld id="{2AE39482-4EB0-4B14-B26D-943EB7BAF646}" type="datetimeFigureOut">
              <a:rPr lang="en-US" smtClean="0"/>
              <a:t>6/19/2026</a:t>
            </a:fld>
            <a:endParaRPr lang="en-US"/>
          </a:p>
        </p:txBody>
      </p:sp>
      <p:sp>
        <p:nvSpPr>
          <p:cNvPr id="5" name="Footer Placeholder 4"/>
          <p:cNvSpPr>
            <a:spLocks noGrp="1"/>
          </p:cNvSpPr>
          <p:nvPr>
            <p:ph type="ftr" sz="quarter" idx="3"/>
          </p:nvPr>
        </p:nvSpPr>
        <p:spPr>
          <a:xfrm>
            <a:off x="2343150" y="4771677"/>
            <a:ext cx="2171700" cy="274098"/>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914900" y="4771677"/>
            <a:ext cx="1600200" cy="274098"/>
          </a:xfrm>
          <a:prstGeom prst="rect">
            <a:avLst/>
          </a:prstGeom>
        </p:spPr>
        <p:txBody>
          <a:bodyPr vert="horz" lIns="91440" tIns="45720" rIns="91440" bIns="45720" rtlCol="0" anchor="ctr"/>
          <a:lstStyle>
            <a:lvl1pPr algn="r">
              <a:defRPr sz="900">
                <a:solidFill>
                  <a:schemeClr val="tx1">
                    <a:tint val="75000"/>
                  </a:schemeClr>
                </a:solidFill>
              </a:defRPr>
            </a:lvl1pPr>
          </a:lstStyle>
          <a:p>
            <a:fld id="{CB58B6E9-FDE9-4331-BD41-48738A3DE83E}" type="slidenum">
              <a:rPr lang="en-US" smtClean="0"/>
              <a:t>‹#›</a:t>
            </a:fld>
            <a:endParaRPr lang="en-US"/>
          </a:p>
        </p:txBody>
      </p:sp>
    </p:spTree>
    <p:extLst>
      <p:ext uri="{BB962C8B-B14F-4D97-AF65-F5344CB8AC3E}">
        <p14:creationId xmlns:p14="http://schemas.microsoft.com/office/powerpoint/2010/main" val="3220727438"/>
      </p:ext>
    </p:extLst>
  </p:cSld>
  <p:clrMap bg1="lt1" tx1="dk1" bg2="lt2" tx2="dk2" accent1="accent1" accent2="accent2" accent3="accent3" accent4="accent4" accent5="accent5" accent6="accent6" hlink="hlink" folHlink="folHlink"/>
  <p:sldLayoutIdLst>
    <p:sldLayoutId id="2147484173" r:id="rId1"/>
    <p:sldLayoutId id="2147484174" r:id="rId2"/>
    <p:sldLayoutId id="2147484175" r:id="rId3"/>
    <p:sldLayoutId id="2147484176" r:id="rId4"/>
    <p:sldLayoutId id="2147484177" r:id="rId5"/>
    <p:sldLayoutId id="2147484178" r:id="rId6"/>
    <p:sldLayoutId id="2147484179" r:id="rId7"/>
    <p:sldLayoutId id="2147484180" r:id="rId8"/>
    <p:sldLayoutId id="2147484181" r:id="rId9"/>
    <p:sldLayoutId id="2147484182" r:id="rId10"/>
    <p:sldLayoutId id="2147484183" r:id="rId11"/>
  </p:sldLayoutIdLst>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42900" y="206170"/>
            <a:ext cx="6172200" cy="858044"/>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42900" y="1201263"/>
            <a:ext cx="6172200" cy="339761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42900" y="4771678"/>
            <a:ext cx="1600200" cy="274098"/>
          </a:xfrm>
          <a:prstGeom prst="rect">
            <a:avLst/>
          </a:prstGeom>
        </p:spPr>
        <p:txBody>
          <a:bodyPr vert="horz" lIns="91440" tIns="45720" rIns="91440" bIns="45720" rtlCol="0" anchor="ctr"/>
          <a:lstStyle>
            <a:lvl1pPr algn="l">
              <a:defRPr sz="900">
                <a:solidFill>
                  <a:schemeClr val="tx1">
                    <a:tint val="75000"/>
                  </a:schemeClr>
                </a:solidFill>
              </a:defRPr>
            </a:lvl1pPr>
          </a:lstStyle>
          <a:p>
            <a:fld id="{0839A25E-7F15-44F1-94F4-2A12B1BB4C41}" type="datetimeFigureOut">
              <a:rPr lang="en-US" smtClean="0">
                <a:solidFill>
                  <a:prstClr val="black">
                    <a:tint val="75000"/>
                  </a:prstClr>
                </a:solidFill>
              </a:rPr>
              <a:pPr/>
              <a:t>6/19/2026</a:t>
            </a:fld>
            <a:endParaRPr lang="en-US">
              <a:solidFill>
                <a:prstClr val="black">
                  <a:tint val="75000"/>
                </a:prstClr>
              </a:solidFill>
            </a:endParaRPr>
          </a:p>
        </p:txBody>
      </p:sp>
      <p:sp>
        <p:nvSpPr>
          <p:cNvPr id="5" name="Footer Placeholder 4"/>
          <p:cNvSpPr>
            <a:spLocks noGrp="1"/>
          </p:cNvSpPr>
          <p:nvPr>
            <p:ph type="ftr" sz="quarter" idx="3"/>
          </p:nvPr>
        </p:nvSpPr>
        <p:spPr>
          <a:xfrm>
            <a:off x="2343150" y="4771678"/>
            <a:ext cx="2171700" cy="274098"/>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4914900" y="4771678"/>
            <a:ext cx="1600200" cy="274098"/>
          </a:xfrm>
          <a:prstGeom prst="rect">
            <a:avLst/>
          </a:prstGeom>
        </p:spPr>
        <p:txBody>
          <a:bodyPr vert="horz" lIns="91440" tIns="45720" rIns="91440" bIns="45720" rtlCol="0" anchor="ctr"/>
          <a:lstStyle>
            <a:lvl1pPr algn="r">
              <a:defRPr sz="900">
                <a:solidFill>
                  <a:schemeClr val="tx1">
                    <a:tint val="75000"/>
                  </a:schemeClr>
                </a:solidFill>
              </a:defRPr>
            </a:lvl1p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89862107"/>
      </p:ext>
    </p:extLst>
  </p:cSld>
  <p:clrMap bg1="lt1" tx1="dk1" bg2="lt2" tx2="dk2" accent1="accent1" accent2="accent2" accent3="accent3" accent4="accent4" accent5="accent5" accent6="accent6" hlink="hlink" folHlink="folHlink"/>
  <p:sldLayoutIdLst>
    <p:sldLayoutId id="2147484185" r:id="rId1"/>
    <p:sldLayoutId id="2147484186" r:id="rId2"/>
    <p:sldLayoutId id="2147484187" r:id="rId3"/>
    <p:sldLayoutId id="2147484188" r:id="rId4"/>
    <p:sldLayoutId id="2147484189" r:id="rId5"/>
    <p:sldLayoutId id="2147484190" r:id="rId6"/>
    <p:sldLayoutId id="2147484191" r:id="rId7"/>
    <p:sldLayoutId id="2147484192" r:id="rId8"/>
    <p:sldLayoutId id="2147484193" r:id="rId9"/>
    <p:sldLayoutId id="2147484194" r:id="rId10"/>
    <p:sldLayoutId id="2147484195" r:id="rId11"/>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1">
          <a:blip r:embed="rId9">
            <a:lum/>
          </a:blip>
          <a:srcRect/>
          <a:stretch>
            <a:fillRect/>
          </a:stretch>
        </a:blip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342900" y="206170"/>
            <a:ext cx="6172200" cy="8580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147" name="Rectangle 3"/>
          <p:cNvSpPr>
            <a:spLocks noGrp="1" noChangeArrowheads="1"/>
          </p:cNvSpPr>
          <p:nvPr>
            <p:ph type="body" idx="1"/>
          </p:nvPr>
        </p:nvSpPr>
        <p:spPr bwMode="auto">
          <a:xfrm>
            <a:off x="342900" y="1201263"/>
            <a:ext cx="6172200" cy="33976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2"/>
          </p:nvPr>
        </p:nvSpPr>
        <p:spPr bwMode="auto">
          <a:xfrm>
            <a:off x="342900" y="4688256"/>
            <a:ext cx="1600200" cy="357519"/>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eaLnBrk="1" fontAlgn="auto" hangingPunct="1">
              <a:lnSpc>
                <a:spcPct val="100000"/>
              </a:lnSpc>
              <a:spcBef>
                <a:spcPts val="0"/>
              </a:spcBef>
              <a:spcAft>
                <a:spcPts val="0"/>
              </a:spcAft>
              <a:defRPr sz="1050" b="0">
                <a:solidFill>
                  <a:srgbClr val="000000"/>
                </a:solidFill>
                <a:latin typeface="+mn-lt"/>
                <a:cs typeface="+mn-cs"/>
              </a:defRPr>
            </a:lvl1pPr>
          </a:lstStyle>
          <a:p>
            <a:pPr>
              <a:defRPr/>
            </a:pPr>
            <a:endParaRPr lang="en-US"/>
          </a:p>
        </p:txBody>
      </p:sp>
      <p:sp>
        <p:nvSpPr>
          <p:cNvPr id="8" name="Rectangle 5"/>
          <p:cNvSpPr>
            <a:spLocks noGrp="1" noChangeArrowheads="1"/>
          </p:cNvSpPr>
          <p:nvPr>
            <p:ph type="ftr" sz="quarter" idx="3"/>
          </p:nvPr>
        </p:nvSpPr>
        <p:spPr bwMode="auto">
          <a:xfrm>
            <a:off x="2343150" y="4688256"/>
            <a:ext cx="2171700" cy="357519"/>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fontAlgn="auto" hangingPunct="1">
              <a:lnSpc>
                <a:spcPct val="100000"/>
              </a:lnSpc>
              <a:spcBef>
                <a:spcPts val="0"/>
              </a:spcBef>
              <a:spcAft>
                <a:spcPts val="0"/>
              </a:spcAft>
              <a:defRPr sz="1050" b="0">
                <a:solidFill>
                  <a:srgbClr val="000000"/>
                </a:solidFill>
                <a:latin typeface="+mn-lt"/>
                <a:cs typeface="+mn-cs"/>
              </a:defRPr>
            </a:lvl1pPr>
          </a:lstStyle>
          <a:p>
            <a:pPr>
              <a:defRPr/>
            </a:pPr>
            <a:endParaRPr lang="en-US"/>
          </a:p>
        </p:txBody>
      </p:sp>
      <p:sp>
        <p:nvSpPr>
          <p:cNvPr id="9" name="Rectangle 6"/>
          <p:cNvSpPr>
            <a:spLocks noGrp="1" noChangeArrowheads="1"/>
          </p:cNvSpPr>
          <p:nvPr>
            <p:ph type="sldNum" sz="quarter" idx="4"/>
          </p:nvPr>
        </p:nvSpPr>
        <p:spPr bwMode="auto">
          <a:xfrm>
            <a:off x="4914900" y="4688256"/>
            <a:ext cx="1600200" cy="357519"/>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lnSpc>
                <a:spcPct val="100000"/>
              </a:lnSpc>
              <a:defRPr sz="1050" b="0">
                <a:solidFill>
                  <a:srgbClr val="000000"/>
                </a:solidFill>
                <a:latin typeface="Arial" panose="020B0604020202020204" pitchFamily="34" charset="0"/>
              </a:defRPr>
            </a:lvl1pPr>
          </a:lstStyle>
          <a:p>
            <a:pPr fontAlgn="base">
              <a:spcBef>
                <a:spcPct val="0"/>
              </a:spcBef>
              <a:spcAft>
                <a:spcPct val="0"/>
              </a:spcAft>
              <a:defRPr/>
            </a:pPr>
            <a:fld id="{0363BCF7-B196-4513-AC8D-3A0C7964A06D}" type="slidenum">
              <a:rPr lang="en-US">
                <a:cs typeface="Arial" panose="020B0604020202020204" pitchFamily="34" charset="0"/>
              </a:rPr>
              <a:pPr fontAlgn="base">
                <a:spcBef>
                  <a:spcPct val="0"/>
                </a:spcBef>
                <a:spcAft>
                  <a:spcPct val="0"/>
                </a:spcAft>
                <a:defRPr/>
              </a:pPr>
              <a:t>‹#›</a:t>
            </a:fld>
            <a:endParaRPr lang="en-US">
              <a:cs typeface="Arial" panose="020B0604020202020204" pitchFamily="34" charset="0"/>
            </a:endParaRPr>
          </a:p>
        </p:txBody>
      </p:sp>
    </p:spTree>
    <p:extLst>
      <p:ext uri="{BB962C8B-B14F-4D97-AF65-F5344CB8AC3E}">
        <p14:creationId xmlns:p14="http://schemas.microsoft.com/office/powerpoint/2010/main" val="3977421352"/>
      </p:ext>
    </p:extLst>
  </p:cSld>
  <p:clrMap bg1="lt1" tx1="dk1" bg2="lt2" tx2="dk2" accent1="accent1" accent2="accent2" accent3="accent3" accent4="accent4" accent5="accent5" accent6="accent6" hlink="hlink" folHlink="folHlink"/>
  <p:sldLayoutIdLst>
    <p:sldLayoutId id="2147484197" r:id="rId1"/>
    <p:sldLayoutId id="2147484198" r:id="rId2"/>
    <p:sldLayoutId id="2147484199" r:id="rId3"/>
    <p:sldLayoutId id="2147484200" r:id="rId4"/>
    <p:sldLayoutId id="2147484201" r:id="rId5"/>
    <p:sldLayoutId id="2147484202" r:id="rId6"/>
    <p:sldLayoutId id="2147484203" r:id="rId7"/>
  </p:sldLayoutIdLst>
  <p:txStyles>
    <p:titleStyle>
      <a:lvl1pPr algn="ctr" rtl="0" eaLnBrk="0" fontAlgn="base" hangingPunct="0">
        <a:spcBef>
          <a:spcPct val="0"/>
        </a:spcBef>
        <a:spcAft>
          <a:spcPct val="0"/>
        </a:spcAft>
        <a:defRPr sz="3300">
          <a:solidFill>
            <a:schemeClr val="tx2"/>
          </a:solidFill>
          <a:latin typeface="Arial" panose="020B0604020202020204" pitchFamily="34" charset="0"/>
          <a:ea typeface="+mj-ea"/>
          <a:cs typeface="+mj-cs"/>
        </a:defRPr>
      </a:lvl1pPr>
      <a:lvl2pPr algn="ctr" rtl="0" eaLnBrk="0" fontAlgn="base" hangingPunct="0">
        <a:spcBef>
          <a:spcPct val="0"/>
        </a:spcBef>
        <a:spcAft>
          <a:spcPct val="0"/>
        </a:spcAft>
        <a:defRPr sz="3300">
          <a:solidFill>
            <a:schemeClr val="tx2"/>
          </a:solidFill>
          <a:latin typeface="Arial" charset="0"/>
        </a:defRPr>
      </a:lvl2pPr>
      <a:lvl3pPr algn="ctr" rtl="0" eaLnBrk="0" fontAlgn="base" hangingPunct="0">
        <a:spcBef>
          <a:spcPct val="0"/>
        </a:spcBef>
        <a:spcAft>
          <a:spcPct val="0"/>
        </a:spcAft>
        <a:defRPr sz="3300">
          <a:solidFill>
            <a:schemeClr val="tx2"/>
          </a:solidFill>
          <a:latin typeface="Arial" charset="0"/>
        </a:defRPr>
      </a:lvl3pPr>
      <a:lvl4pPr algn="ctr" rtl="0" eaLnBrk="0" fontAlgn="base" hangingPunct="0">
        <a:spcBef>
          <a:spcPct val="0"/>
        </a:spcBef>
        <a:spcAft>
          <a:spcPct val="0"/>
        </a:spcAft>
        <a:defRPr sz="3300">
          <a:solidFill>
            <a:schemeClr val="tx2"/>
          </a:solidFill>
          <a:latin typeface="Arial" charset="0"/>
        </a:defRPr>
      </a:lvl4pPr>
      <a:lvl5pPr algn="ctr" rtl="0" eaLnBrk="0" fontAlgn="base" hangingPunct="0">
        <a:spcBef>
          <a:spcPct val="0"/>
        </a:spcBef>
        <a:spcAft>
          <a:spcPct val="0"/>
        </a:spcAft>
        <a:defRPr sz="3300">
          <a:solidFill>
            <a:schemeClr val="tx2"/>
          </a:solidFill>
          <a:latin typeface="Arial" charset="0"/>
        </a:defRPr>
      </a:lvl5pPr>
      <a:lvl6pPr marL="342900" algn="ctr" rtl="0" fontAlgn="base">
        <a:spcBef>
          <a:spcPct val="0"/>
        </a:spcBef>
        <a:spcAft>
          <a:spcPct val="0"/>
        </a:spcAft>
        <a:defRPr sz="3300">
          <a:solidFill>
            <a:schemeClr val="tx2"/>
          </a:solidFill>
          <a:latin typeface="Arial" charset="0"/>
        </a:defRPr>
      </a:lvl6pPr>
      <a:lvl7pPr marL="685800" algn="ctr" rtl="0" fontAlgn="base">
        <a:spcBef>
          <a:spcPct val="0"/>
        </a:spcBef>
        <a:spcAft>
          <a:spcPct val="0"/>
        </a:spcAft>
        <a:defRPr sz="3300">
          <a:solidFill>
            <a:schemeClr val="tx2"/>
          </a:solidFill>
          <a:latin typeface="Arial" charset="0"/>
        </a:defRPr>
      </a:lvl7pPr>
      <a:lvl8pPr marL="1028700" algn="ctr" rtl="0" fontAlgn="base">
        <a:spcBef>
          <a:spcPct val="0"/>
        </a:spcBef>
        <a:spcAft>
          <a:spcPct val="0"/>
        </a:spcAft>
        <a:defRPr sz="3300">
          <a:solidFill>
            <a:schemeClr val="tx2"/>
          </a:solidFill>
          <a:latin typeface="Arial" charset="0"/>
        </a:defRPr>
      </a:lvl8pPr>
      <a:lvl9pPr marL="1371600" algn="ctr" rtl="0" fontAlgn="base">
        <a:spcBef>
          <a:spcPct val="0"/>
        </a:spcBef>
        <a:spcAft>
          <a:spcPct val="0"/>
        </a:spcAft>
        <a:defRPr sz="3300">
          <a:solidFill>
            <a:schemeClr val="tx2"/>
          </a:solidFill>
          <a:latin typeface="Arial" charset="0"/>
        </a:defRPr>
      </a:lvl9pPr>
    </p:titleStyle>
    <p:bodyStyle>
      <a:lvl1pPr marL="257175" indent="-257175" algn="l" rtl="0" eaLnBrk="0" fontAlgn="base" hangingPunct="0">
        <a:spcBef>
          <a:spcPct val="20000"/>
        </a:spcBef>
        <a:spcAft>
          <a:spcPct val="0"/>
        </a:spcAft>
        <a:buChar char="•"/>
        <a:defRPr sz="2400">
          <a:solidFill>
            <a:schemeClr val="tx1"/>
          </a:solidFill>
          <a:latin typeface="Arial" panose="020B0604020202020204" pitchFamily="34" charset="0"/>
          <a:ea typeface="+mn-ea"/>
          <a:cs typeface="+mn-cs"/>
        </a:defRPr>
      </a:lvl1pPr>
      <a:lvl2pPr marL="557213" indent="-214313" algn="l" rtl="0" eaLnBrk="0" fontAlgn="base" hangingPunct="0">
        <a:spcBef>
          <a:spcPct val="20000"/>
        </a:spcBef>
        <a:spcAft>
          <a:spcPct val="0"/>
        </a:spcAft>
        <a:buChar char="–"/>
        <a:defRPr sz="2100">
          <a:solidFill>
            <a:schemeClr val="tx1"/>
          </a:solidFill>
          <a:latin typeface="Arial" panose="020B0604020202020204" pitchFamily="34" charset="0"/>
        </a:defRPr>
      </a:lvl2pPr>
      <a:lvl3pPr marL="857250" indent="-171450" algn="l" rtl="0" eaLnBrk="0" fontAlgn="base" hangingPunct="0">
        <a:spcBef>
          <a:spcPct val="20000"/>
        </a:spcBef>
        <a:spcAft>
          <a:spcPct val="0"/>
        </a:spcAft>
        <a:buChar char="•"/>
        <a:defRPr sz="1800">
          <a:solidFill>
            <a:schemeClr val="tx1"/>
          </a:solidFill>
          <a:latin typeface="Arial" panose="020B0604020202020204" pitchFamily="34" charset="0"/>
        </a:defRPr>
      </a:lvl3pPr>
      <a:lvl4pPr marL="1200150" indent="-171450" algn="l" rtl="0" eaLnBrk="0" fontAlgn="base" hangingPunct="0">
        <a:spcBef>
          <a:spcPct val="20000"/>
        </a:spcBef>
        <a:spcAft>
          <a:spcPct val="0"/>
        </a:spcAft>
        <a:buChar char="–"/>
        <a:defRPr sz="1500">
          <a:solidFill>
            <a:schemeClr val="tx1"/>
          </a:solidFill>
          <a:latin typeface="Arial" panose="020B0604020202020204" pitchFamily="34" charset="0"/>
        </a:defRPr>
      </a:lvl4pPr>
      <a:lvl5pPr marL="1543050" indent="-171450" algn="l" rtl="0" eaLnBrk="0" fontAlgn="base" hangingPunct="0">
        <a:spcBef>
          <a:spcPct val="20000"/>
        </a:spcBef>
        <a:spcAft>
          <a:spcPct val="0"/>
        </a:spcAft>
        <a:buChar char="»"/>
        <a:defRPr sz="1500">
          <a:solidFill>
            <a:schemeClr val="tx1"/>
          </a:solidFill>
          <a:latin typeface="Arial" panose="020B0604020202020204" pitchFamily="34" charset="0"/>
        </a:defRPr>
      </a:lvl5pPr>
      <a:lvl6pPr marL="1885950" indent="-171450" algn="l" rtl="0" fontAlgn="base">
        <a:spcBef>
          <a:spcPct val="20000"/>
        </a:spcBef>
        <a:spcAft>
          <a:spcPct val="0"/>
        </a:spcAft>
        <a:buChar char="»"/>
        <a:defRPr sz="1500">
          <a:solidFill>
            <a:schemeClr val="tx1"/>
          </a:solidFill>
          <a:latin typeface="+mn-lt"/>
        </a:defRPr>
      </a:lvl6pPr>
      <a:lvl7pPr marL="2228850" indent="-171450" algn="l" rtl="0" fontAlgn="base">
        <a:spcBef>
          <a:spcPct val="20000"/>
        </a:spcBef>
        <a:spcAft>
          <a:spcPct val="0"/>
        </a:spcAft>
        <a:buChar char="»"/>
        <a:defRPr sz="1500">
          <a:solidFill>
            <a:schemeClr val="tx1"/>
          </a:solidFill>
          <a:latin typeface="+mn-lt"/>
        </a:defRPr>
      </a:lvl7pPr>
      <a:lvl8pPr marL="2571750" indent="-171450" algn="l" rtl="0" fontAlgn="base">
        <a:spcBef>
          <a:spcPct val="20000"/>
        </a:spcBef>
        <a:spcAft>
          <a:spcPct val="0"/>
        </a:spcAft>
        <a:buChar char="»"/>
        <a:defRPr sz="1500">
          <a:solidFill>
            <a:schemeClr val="tx1"/>
          </a:solidFill>
          <a:latin typeface="+mn-lt"/>
        </a:defRPr>
      </a:lvl8pPr>
      <a:lvl9pPr marL="2914650" indent="-171450" algn="l" rtl="0" fontAlgn="base">
        <a:spcBef>
          <a:spcPct val="20000"/>
        </a:spcBef>
        <a:spcAft>
          <a:spcPct val="0"/>
        </a:spcAft>
        <a:buChar char="»"/>
        <a:defRPr sz="1500">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42900" y="206170"/>
            <a:ext cx="6172200" cy="858044"/>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42900" y="1201263"/>
            <a:ext cx="6172200" cy="339761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42900" y="4771677"/>
            <a:ext cx="1600200" cy="274098"/>
          </a:xfrm>
          <a:prstGeom prst="rect">
            <a:avLst/>
          </a:prstGeom>
        </p:spPr>
        <p:txBody>
          <a:bodyPr vert="horz" lIns="91440" tIns="45720" rIns="91440" bIns="45720" rtlCol="0" anchor="ctr"/>
          <a:lstStyle>
            <a:lvl1pPr algn="l">
              <a:defRPr sz="900">
                <a:solidFill>
                  <a:schemeClr val="tx1">
                    <a:tint val="75000"/>
                  </a:schemeClr>
                </a:solidFill>
              </a:defRPr>
            </a:lvl1pPr>
          </a:lstStyle>
          <a:p>
            <a:fld id="{75998827-A38C-4EBF-831C-9166A171FF1B}" type="datetimeFigureOut">
              <a:rPr lang="en-US" smtClean="0">
                <a:solidFill>
                  <a:prstClr val="black">
                    <a:tint val="75000"/>
                  </a:prstClr>
                </a:solidFill>
              </a:rPr>
              <a:pPr/>
              <a:t>6/19/2026</a:t>
            </a:fld>
            <a:endParaRPr lang="en-US">
              <a:solidFill>
                <a:prstClr val="black">
                  <a:tint val="75000"/>
                </a:prstClr>
              </a:solidFill>
            </a:endParaRPr>
          </a:p>
        </p:txBody>
      </p:sp>
      <p:sp>
        <p:nvSpPr>
          <p:cNvPr id="5" name="Footer Placeholder 4"/>
          <p:cNvSpPr>
            <a:spLocks noGrp="1"/>
          </p:cNvSpPr>
          <p:nvPr>
            <p:ph type="ftr" sz="quarter" idx="3"/>
          </p:nvPr>
        </p:nvSpPr>
        <p:spPr>
          <a:xfrm>
            <a:off x="2343150" y="4771677"/>
            <a:ext cx="2171700" cy="274098"/>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4914900" y="4771677"/>
            <a:ext cx="1600200" cy="274098"/>
          </a:xfrm>
          <a:prstGeom prst="rect">
            <a:avLst/>
          </a:prstGeom>
        </p:spPr>
        <p:txBody>
          <a:bodyPr vert="horz" lIns="91440" tIns="45720" rIns="91440" bIns="45720" rtlCol="0" anchor="ctr"/>
          <a:lstStyle>
            <a:lvl1pPr algn="r">
              <a:defRPr sz="900">
                <a:solidFill>
                  <a:schemeClr val="tx1">
                    <a:tint val="75000"/>
                  </a:schemeClr>
                </a:solidFill>
              </a:defRPr>
            </a:lvl1p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99149419"/>
      </p:ext>
    </p:extLst>
  </p:cSld>
  <p:clrMap bg1="lt1" tx1="dk1" bg2="lt2" tx2="dk2" accent1="accent1" accent2="accent2" accent3="accent3" accent4="accent4" accent5="accent5" accent6="accent6" hlink="hlink" folHlink="folHlink"/>
  <p:sldLayoutIdLst>
    <p:sldLayoutId id="2147484229" r:id="rId1"/>
    <p:sldLayoutId id="2147484230" r:id="rId2"/>
    <p:sldLayoutId id="2147484231" r:id="rId3"/>
    <p:sldLayoutId id="2147484232" r:id="rId4"/>
    <p:sldLayoutId id="2147484233" r:id="rId5"/>
    <p:sldLayoutId id="2147484234" r:id="rId6"/>
    <p:sldLayoutId id="2147484235" r:id="rId7"/>
    <p:sldLayoutId id="2147484236" r:id="rId8"/>
    <p:sldLayoutId id="2147484237" r:id="rId9"/>
    <p:sldLayoutId id="2147484238" r:id="rId10"/>
    <p:sldLayoutId id="2147484239" r:id="rId11"/>
  </p:sldLayoutIdLst>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42900" y="206170"/>
            <a:ext cx="6172200" cy="858044"/>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42900" y="1201263"/>
            <a:ext cx="6172200" cy="339761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42900" y="4771677"/>
            <a:ext cx="1600200" cy="274098"/>
          </a:xfrm>
          <a:prstGeom prst="rect">
            <a:avLst/>
          </a:prstGeom>
        </p:spPr>
        <p:txBody>
          <a:bodyPr vert="horz" lIns="91440" tIns="45720" rIns="91440" bIns="45720" rtlCol="0" anchor="ctr"/>
          <a:lstStyle>
            <a:lvl1pPr algn="l">
              <a:defRPr sz="900">
                <a:solidFill>
                  <a:schemeClr val="tx1">
                    <a:tint val="75000"/>
                  </a:schemeClr>
                </a:solidFill>
              </a:defRPr>
            </a:lvl1pPr>
          </a:lstStyle>
          <a:p>
            <a:fld id="{75998827-A38C-4EBF-831C-9166A171FF1B}" type="datetimeFigureOut">
              <a:rPr lang="en-US" smtClean="0">
                <a:solidFill>
                  <a:prstClr val="black">
                    <a:tint val="75000"/>
                  </a:prstClr>
                </a:solidFill>
              </a:rPr>
              <a:pPr/>
              <a:t>6/19/2026</a:t>
            </a:fld>
            <a:endParaRPr lang="en-US">
              <a:solidFill>
                <a:prstClr val="black">
                  <a:tint val="75000"/>
                </a:prstClr>
              </a:solidFill>
            </a:endParaRPr>
          </a:p>
        </p:txBody>
      </p:sp>
      <p:sp>
        <p:nvSpPr>
          <p:cNvPr id="5" name="Footer Placeholder 4"/>
          <p:cNvSpPr>
            <a:spLocks noGrp="1"/>
          </p:cNvSpPr>
          <p:nvPr>
            <p:ph type="ftr" sz="quarter" idx="3"/>
          </p:nvPr>
        </p:nvSpPr>
        <p:spPr>
          <a:xfrm>
            <a:off x="2343150" y="4771677"/>
            <a:ext cx="2171700" cy="274098"/>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4914900" y="4771677"/>
            <a:ext cx="1600200" cy="274098"/>
          </a:xfrm>
          <a:prstGeom prst="rect">
            <a:avLst/>
          </a:prstGeom>
        </p:spPr>
        <p:txBody>
          <a:bodyPr vert="horz" lIns="91440" tIns="45720" rIns="91440" bIns="45720" rtlCol="0" anchor="ctr"/>
          <a:lstStyle>
            <a:lvl1pPr algn="r">
              <a:defRPr sz="900">
                <a:solidFill>
                  <a:schemeClr val="tx1">
                    <a:tint val="75000"/>
                  </a:schemeClr>
                </a:solidFill>
              </a:defRPr>
            </a:lvl1p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99149419"/>
      </p:ext>
    </p:extLst>
  </p:cSld>
  <p:clrMap bg1="lt1" tx1="dk1" bg2="lt2" tx2="dk2" accent1="accent1" accent2="accent2" accent3="accent3" accent4="accent4" accent5="accent5" accent6="accent6" hlink="hlink" folHlink="folHlink"/>
  <p:sldLayoutIdLst>
    <p:sldLayoutId id="2147484253" r:id="rId1"/>
    <p:sldLayoutId id="2147484254" r:id="rId2"/>
    <p:sldLayoutId id="2147484255" r:id="rId3"/>
    <p:sldLayoutId id="2147484256" r:id="rId4"/>
    <p:sldLayoutId id="2147484257" r:id="rId5"/>
    <p:sldLayoutId id="2147484258" r:id="rId6"/>
    <p:sldLayoutId id="2147484259" r:id="rId7"/>
    <p:sldLayoutId id="2147484260" r:id="rId8"/>
    <p:sldLayoutId id="2147484261" r:id="rId9"/>
    <p:sldLayoutId id="2147484262" r:id="rId10"/>
    <p:sldLayoutId id="2147484263" r:id="rId11"/>
  </p:sldLayoutIdLst>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42900" y="206170"/>
            <a:ext cx="6172200" cy="858044"/>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42900" y="1201263"/>
            <a:ext cx="6172200" cy="339761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42900" y="4771677"/>
            <a:ext cx="1600200" cy="274098"/>
          </a:xfrm>
          <a:prstGeom prst="rect">
            <a:avLst/>
          </a:prstGeom>
        </p:spPr>
        <p:txBody>
          <a:bodyPr vert="horz" lIns="91440" tIns="45720" rIns="91440" bIns="45720" rtlCol="0" anchor="ctr"/>
          <a:lstStyle>
            <a:lvl1pPr algn="l">
              <a:defRPr sz="900">
                <a:solidFill>
                  <a:schemeClr val="tx1">
                    <a:tint val="75000"/>
                  </a:schemeClr>
                </a:solidFill>
              </a:defRPr>
            </a:lvl1pPr>
          </a:lstStyle>
          <a:p>
            <a:fld id="{75998827-A38C-4EBF-831C-9166A171FF1B}" type="datetimeFigureOut">
              <a:rPr lang="en-US" smtClean="0">
                <a:solidFill>
                  <a:prstClr val="black">
                    <a:tint val="75000"/>
                  </a:prstClr>
                </a:solidFill>
              </a:rPr>
              <a:pPr/>
              <a:t>6/19/2026</a:t>
            </a:fld>
            <a:endParaRPr lang="en-US">
              <a:solidFill>
                <a:prstClr val="black">
                  <a:tint val="75000"/>
                </a:prstClr>
              </a:solidFill>
            </a:endParaRPr>
          </a:p>
        </p:txBody>
      </p:sp>
      <p:sp>
        <p:nvSpPr>
          <p:cNvPr id="5" name="Footer Placeholder 4"/>
          <p:cNvSpPr>
            <a:spLocks noGrp="1"/>
          </p:cNvSpPr>
          <p:nvPr>
            <p:ph type="ftr" sz="quarter" idx="3"/>
          </p:nvPr>
        </p:nvSpPr>
        <p:spPr>
          <a:xfrm>
            <a:off x="2343150" y="4771677"/>
            <a:ext cx="2171700" cy="274098"/>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4914900" y="4771677"/>
            <a:ext cx="1600200" cy="274098"/>
          </a:xfrm>
          <a:prstGeom prst="rect">
            <a:avLst/>
          </a:prstGeom>
        </p:spPr>
        <p:txBody>
          <a:bodyPr vert="horz" lIns="91440" tIns="45720" rIns="91440" bIns="45720" rtlCol="0" anchor="ctr"/>
          <a:lstStyle>
            <a:lvl1pPr algn="r">
              <a:defRPr sz="900">
                <a:solidFill>
                  <a:schemeClr val="tx1">
                    <a:tint val="75000"/>
                  </a:schemeClr>
                </a:solidFill>
              </a:defRPr>
            </a:lvl1pPr>
          </a:lstStyle>
          <a:p>
            <a:fld id="{9AA492E5-2E1A-4A79-B9B5-F2284F2247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99149419"/>
      </p:ext>
    </p:extLst>
  </p:cSld>
  <p:clrMap bg1="lt1" tx1="dk1" bg2="lt2" tx2="dk2" accent1="accent1" accent2="accent2" accent3="accent3" accent4="accent4" accent5="accent5" accent6="accent6" hlink="hlink" folHlink="folHlink"/>
  <p:sldLayoutIdLst>
    <p:sldLayoutId id="2147484265" r:id="rId1"/>
    <p:sldLayoutId id="2147484266" r:id="rId2"/>
    <p:sldLayoutId id="2147484267" r:id="rId3"/>
    <p:sldLayoutId id="2147484268" r:id="rId4"/>
    <p:sldLayoutId id="2147484269" r:id="rId5"/>
    <p:sldLayoutId id="2147484270" r:id="rId6"/>
    <p:sldLayoutId id="2147484271" r:id="rId7"/>
    <p:sldLayoutId id="2147484272" r:id="rId8"/>
    <p:sldLayoutId id="2147484273" r:id="rId9"/>
    <p:sldLayoutId id="2147484274" r:id="rId10"/>
    <p:sldLayoutId id="2147484275" r:id="rId11"/>
  </p:sldLayoutIdLst>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7.xml"/></Relationships>
</file>

<file path=ppt/slides/_rels/slide2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7.xml"/></Relationships>
</file>

<file path=ppt/slides/_rels/slide2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7.xml"/></Relationships>
</file>

<file path=ppt/slides/_rels/slide2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7.xml"/></Relationships>
</file>

<file path=ppt/slides/_rels/slide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4.jpg"/><Relationship Id="rId1" Type="http://schemas.openxmlformats.org/officeDocument/2006/relationships/slideLayout" Target="../slideLayouts/slideLayout103.xml"/></Relationships>
</file>

<file path=ppt/slides/_rels/slide2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4.jpg"/><Relationship Id="rId1" Type="http://schemas.openxmlformats.org/officeDocument/2006/relationships/slideLayout" Target="../slideLayouts/slideLayout114.xml"/></Relationships>
</file>

<file path=ppt/slides/_rels/slide3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jpg"/><Relationship Id="rId1" Type="http://schemas.openxmlformats.org/officeDocument/2006/relationships/slideLayout" Target="../slideLayouts/slideLayout59.xml"/></Relationships>
</file>

<file path=ppt/slides/_rels/slide3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41.xml"/></Relationships>
</file>

<file path=ppt/slides/_rels/slide3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41.xml"/></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41.xml"/></Relationships>
</file>

<file path=ppt/slides/_rels/slide4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41.xml"/></Relationships>
</file>

<file path=ppt/slides/_rels/slide4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41.xml"/></Relationships>
</file>

<file path=ppt/slides/_rels/slide4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41.xml"/></Relationships>
</file>

<file path=ppt/slides/_rels/slide4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41.xml"/></Relationships>
</file>

<file path=ppt/slides/_rels/slide4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52.xml"/></Relationships>
</file>

<file path=ppt/slides/_rels/slide4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41.xml"/></Relationships>
</file>

<file path=ppt/slides/_rels/slide4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41.xml"/></Relationships>
</file>

<file path=ppt/slides/_rels/slide4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41.xml"/></Relationships>
</file>

<file path=ppt/slides/_rels/slide4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41.xml"/></Relationships>
</file>

<file path=ppt/slides/_rels/slide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41.xml"/></Relationships>
</file>

<file path=ppt/slides/_rels/slide51.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4.jpg"/><Relationship Id="rId1" Type="http://schemas.openxmlformats.org/officeDocument/2006/relationships/slideLayout" Target="../slideLayouts/slideLayout30.xml"/></Relationships>
</file>

<file path=ppt/slides/_rels/slide5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4.jpg"/><Relationship Id="rId1" Type="http://schemas.openxmlformats.org/officeDocument/2006/relationships/slideLayout" Target="../slideLayouts/slideLayout19.xml"/></Relationships>
</file>

<file path=ppt/slides/_rels/slide5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9.xml"/></Relationships>
</file>

<file path=ppt/slides/_rels/slide5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9.xml"/></Relationships>
</file>

<file path=ppt/slides/_rels/slide5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9.xml"/></Relationships>
</file>

<file path=ppt/slides/_rels/slide5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9.xml"/></Relationships>
</file>

<file path=ppt/slides/_rels/slide5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9.xml"/></Relationships>
</file>

<file path=ppt/slides/_rels/slide5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9.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4.jpg"/><Relationship Id="rId1" Type="http://schemas.openxmlformats.org/officeDocument/2006/relationships/slideLayout" Target="../slideLayouts/slideLayout70.xml"/></Relationships>
</file>

<file path=ppt/slides/_rels/slide6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9.xml"/></Relationships>
</file>

<file path=ppt/slides/_rels/slide6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9.xml"/></Relationships>
</file>

<file path=ppt/slides/_rels/slide6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9.xml"/></Relationships>
</file>

<file path=ppt/slides/_rels/slide6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9.xml"/></Relationships>
</file>

<file path=ppt/slides/_rels/slide6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9.xml"/></Relationships>
</file>

<file path=ppt/slides/_rels/slide6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9.xml"/></Relationships>
</file>

<file path=ppt/slides/_rels/slide6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9.xml"/></Relationships>
</file>

<file path=ppt/slides/_rels/slide6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4.jpg"/><Relationship Id="rId1" Type="http://schemas.openxmlformats.org/officeDocument/2006/relationships/slideLayout" Target="../slideLayouts/slideLayout81.xml"/></Relationships>
</file>

<file path=ppt/slides/_rels/slide6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9.xml"/></Relationships>
</file>

<file path=ppt/slides/_rels/slide7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9.xml"/></Relationships>
</file>

<file path=ppt/slides/_rels/slide7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4.jpg"/><Relationship Id="rId1" Type="http://schemas.openxmlformats.org/officeDocument/2006/relationships/slideLayout" Target="../slideLayouts/slideLayout92.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645319"/>
            <a:ext cx="6858000" cy="3857624"/>
          </a:xfrm>
        </p:spPr>
        <p:txBody>
          <a:bodyPr>
            <a:normAutofit/>
          </a:bodyPr>
          <a:lstStyle/>
          <a:p>
            <a:r>
              <a:rPr lang="en-US" dirty="0">
                <a:solidFill>
                  <a:srgbClr val="003366"/>
                </a:solidFill>
              </a:rPr>
              <a:t>CHIỀU </a:t>
            </a:r>
            <a:r>
              <a:rPr lang="en-US" b="0" dirty="0">
                <a:solidFill>
                  <a:srgbClr val="003366"/>
                </a:solidFill>
                <a:effectLst/>
                <a:latin typeface="+mj-lt"/>
              </a:rPr>
              <a:t>THỨ SÁU NGÀY </a:t>
            </a:r>
            <a:r>
              <a:rPr lang="en-US" dirty="0">
                <a:solidFill>
                  <a:srgbClr val="003366"/>
                </a:solidFill>
              </a:rPr>
              <a:t>14-08</a:t>
            </a:r>
            <a:br>
              <a:rPr lang="en-US" dirty="0">
                <a:solidFill>
                  <a:srgbClr val="003366"/>
                </a:solidFill>
              </a:rPr>
            </a:br>
            <a:r>
              <a:rPr lang="en-US" dirty="0">
                <a:solidFill>
                  <a:srgbClr val="003366"/>
                </a:solidFill>
              </a:rPr>
              <a:t>THÁNH LỄ VỌNG</a:t>
            </a:r>
            <a:br>
              <a:rPr lang="en-US" b="0" dirty="0">
                <a:solidFill>
                  <a:srgbClr val="003366"/>
                </a:solidFill>
                <a:effectLst/>
                <a:latin typeface="+mj-lt"/>
              </a:rPr>
            </a:br>
            <a:r>
              <a:rPr lang="en-US" b="0" dirty="0">
                <a:solidFill>
                  <a:srgbClr val="C00000"/>
                </a:solidFill>
                <a:effectLst/>
                <a:latin typeface="+mj-lt"/>
              </a:rPr>
              <a:t>ĐỨC MARIA HỒN XÁC LÊN TRỜI</a:t>
            </a:r>
            <a:br>
              <a:rPr lang="en-US" b="0" dirty="0">
                <a:solidFill>
                  <a:srgbClr val="003366"/>
                </a:solidFill>
                <a:effectLst/>
                <a:latin typeface="+mj-lt"/>
              </a:rPr>
            </a:br>
            <a:r>
              <a:rPr lang="en-US" i="1" dirty="0">
                <a:solidFill>
                  <a:srgbClr val="003366"/>
                </a:solidFill>
              </a:rPr>
              <a:t>( </a:t>
            </a:r>
            <a:r>
              <a:rPr lang="en-US" i="1" dirty="0" err="1">
                <a:solidFill>
                  <a:srgbClr val="003366"/>
                </a:solidFill>
              </a:rPr>
              <a:t>Sách</a:t>
            </a:r>
            <a:r>
              <a:rPr lang="en-US" i="1" dirty="0">
                <a:solidFill>
                  <a:srgbClr val="003366"/>
                </a:solidFill>
              </a:rPr>
              <a:t> </a:t>
            </a:r>
            <a:r>
              <a:rPr lang="en-US" i="1" dirty="0" err="1">
                <a:solidFill>
                  <a:srgbClr val="003366"/>
                </a:solidFill>
              </a:rPr>
              <a:t>bài</a:t>
            </a:r>
            <a:r>
              <a:rPr lang="en-US" i="1" dirty="0">
                <a:solidFill>
                  <a:srgbClr val="003366"/>
                </a:solidFill>
              </a:rPr>
              <a:t> </a:t>
            </a:r>
            <a:r>
              <a:rPr lang="en-US" i="1" dirty="0" err="1">
                <a:solidFill>
                  <a:srgbClr val="003366"/>
                </a:solidFill>
              </a:rPr>
              <a:t>đọc</a:t>
            </a:r>
            <a:r>
              <a:rPr lang="en-US" i="1" dirty="0">
                <a:solidFill>
                  <a:srgbClr val="003366"/>
                </a:solidFill>
              </a:rPr>
              <a:t> </a:t>
            </a:r>
            <a:r>
              <a:rPr lang="en-US" i="1" dirty="0" err="1">
                <a:solidFill>
                  <a:srgbClr val="003366"/>
                </a:solidFill>
              </a:rPr>
              <a:t>quyển</a:t>
            </a:r>
            <a:r>
              <a:rPr lang="en-US" i="1" dirty="0">
                <a:solidFill>
                  <a:srgbClr val="003366"/>
                </a:solidFill>
              </a:rPr>
              <a:t> 2 </a:t>
            </a:r>
            <a:r>
              <a:rPr lang="en-US" i="1" dirty="0" err="1">
                <a:solidFill>
                  <a:srgbClr val="003366"/>
                </a:solidFill>
              </a:rPr>
              <a:t>trang</a:t>
            </a:r>
            <a:r>
              <a:rPr lang="en-US" i="1" dirty="0">
                <a:solidFill>
                  <a:srgbClr val="003366"/>
                </a:solidFill>
              </a:rPr>
              <a:t> 779 )</a:t>
            </a:r>
            <a:endParaRPr lang="en-US" b="0" i="1" dirty="0">
              <a:solidFill>
                <a:srgbClr val="003366"/>
              </a:solidFill>
              <a:effectLst/>
            </a:endParaRPr>
          </a:p>
        </p:txBody>
      </p:sp>
    </p:spTree>
    <p:extLst>
      <p:ext uri="{BB962C8B-B14F-4D97-AF65-F5344CB8AC3E}">
        <p14:creationId xmlns:p14="http://schemas.microsoft.com/office/powerpoint/2010/main" val="15640856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8850" name="Rectangle 2"/>
          <p:cNvSpPr>
            <a:spLocks noGrp="1" noChangeArrowheads="1"/>
          </p:cNvSpPr>
          <p:nvPr>
            <p:ph type="ctrTitle"/>
          </p:nvPr>
        </p:nvSpPr>
        <p:spPr/>
        <p:txBody>
          <a:bodyPr/>
          <a:lstStyle/>
          <a:p>
            <a:pPr eaLnBrk="1" hangingPunct="1"/>
            <a:br>
              <a:rPr lang="en-US" b="0" dirty="0">
                <a:solidFill>
                  <a:srgbClr val="003399"/>
                </a:solidFill>
                <a:effectLst/>
                <a:latin typeface="+mj-lt"/>
              </a:rPr>
            </a:br>
            <a:endParaRPr lang="en-US" b="0" dirty="0">
              <a:solidFill>
                <a:srgbClr val="003399"/>
              </a:solidFill>
              <a:effectLst/>
              <a:latin typeface="+mj-lt"/>
            </a:endParaRPr>
          </a:p>
        </p:txBody>
      </p:sp>
      <p:sp>
        <p:nvSpPr>
          <p:cNvPr id="78851" name="Rectangle 3"/>
          <p:cNvSpPr>
            <a:spLocks noGrp="1" noChangeArrowheads="1"/>
          </p:cNvSpPr>
          <p:nvPr>
            <p:ph type="subTitle" idx="1"/>
          </p:nvPr>
        </p:nvSpPr>
        <p:spPr>
          <a:xfrm>
            <a:off x="0" y="645319"/>
            <a:ext cx="6858000" cy="3857625"/>
          </a:xfrm>
        </p:spPr>
        <p:txBody>
          <a:bodyPr/>
          <a:lstStyle/>
          <a:p>
            <a:pPr eaLnBrk="1" hangingPunct="1">
              <a:lnSpc>
                <a:spcPct val="150000"/>
              </a:lnSpc>
            </a:pPr>
            <a:endParaRPr lang="en-US" sz="2700" dirty="0">
              <a:solidFill>
                <a:srgbClr val="993300"/>
              </a:solidFill>
              <a:latin typeface="+mj-lt"/>
              <a:cs typeface="Times New Roman" panose="02020603050405020304" pitchFamily="18" charset="0"/>
            </a:endParaRPr>
          </a:p>
          <a:p>
            <a:pPr eaLnBrk="1" hangingPunct="1">
              <a:lnSpc>
                <a:spcPct val="150000"/>
              </a:lnSpc>
            </a:pPr>
            <a:r>
              <a:rPr lang="en-US" sz="5400" dirty="0">
                <a:solidFill>
                  <a:srgbClr val="993300"/>
                </a:solidFill>
                <a:latin typeface="+mj-lt"/>
                <a:cs typeface="Times New Roman" panose="02020603050405020304" pitchFamily="18" charset="0"/>
              </a:rPr>
              <a:t>KINH VINH DANH</a:t>
            </a:r>
            <a:endParaRPr lang="vi-VN" sz="5400" dirty="0">
              <a:solidFill>
                <a:srgbClr val="993300"/>
              </a:solidFill>
              <a:latin typeface="+mj-lt"/>
              <a:cs typeface="Times New Roman" panose="02020603050405020304" pitchFamily="18" charset="0"/>
            </a:endParaRPr>
          </a:p>
        </p:txBody>
      </p:sp>
    </p:spTree>
    <p:extLst>
      <p:ext uri="{BB962C8B-B14F-4D97-AF65-F5344CB8AC3E}">
        <p14:creationId xmlns:p14="http://schemas.microsoft.com/office/powerpoint/2010/main" val="363449997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8850" name="Rectangle 2"/>
          <p:cNvSpPr>
            <a:spLocks noGrp="1" noChangeArrowheads="1"/>
          </p:cNvSpPr>
          <p:nvPr>
            <p:ph type="ctrTitle"/>
          </p:nvPr>
        </p:nvSpPr>
        <p:spPr/>
        <p:txBody>
          <a:bodyPr/>
          <a:lstStyle/>
          <a:p>
            <a:pPr eaLnBrk="1" hangingPunct="1"/>
            <a:br>
              <a:rPr lang="en-US" b="0" dirty="0">
                <a:solidFill>
                  <a:srgbClr val="002060"/>
                </a:solidFill>
                <a:effectLst/>
                <a:latin typeface="+mj-lt"/>
              </a:rPr>
            </a:br>
            <a:endParaRPr lang="en-US" b="0" dirty="0">
              <a:solidFill>
                <a:srgbClr val="002060"/>
              </a:solidFill>
              <a:effectLst/>
              <a:latin typeface="+mj-lt"/>
            </a:endParaRPr>
          </a:p>
        </p:txBody>
      </p:sp>
      <p:sp>
        <p:nvSpPr>
          <p:cNvPr id="78851" name="Rectangle 3"/>
          <p:cNvSpPr>
            <a:spLocks noGrp="1" noChangeArrowheads="1"/>
          </p:cNvSpPr>
          <p:nvPr>
            <p:ph type="subTitle" idx="1"/>
          </p:nvPr>
        </p:nvSpPr>
        <p:spPr>
          <a:xfrm>
            <a:off x="0" y="645319"/>
            <a:ext cx="6858000" cy="3857625"/>
          </a:xfrm>
        </p:spPr>
        <p:txBody>
          <a:bodyPr/>
          <a:lstStyle/>
          <a:p>
            <a:pPr algn="just" eaLnBrk="1" hangingPunct="1">
              <a:lnSpc>
                <a:spcPct val="150000"/>
              </a:lnSpc>
            </a:pPr>
            <a:r>
              <a:rPr lang="vi-VN" sz="4050" i="1" u="sng" dirty="0">
                <a:solidFill>
                  <a:srgbClr val="993300"/>
                </a:solidFill>
                <a:latin typeface="+mj-lt"/>
                <a:cs typeface="Times New Roman" panose="02020603050405020304" pitchFamily="18" charset="0"/>
              </a:rPr>
              <a:t>Chủ tế: </a:t>
            </a:r>
            <a:r>
              <a:rPr lang="vi-VN" sz="4050" i="1" dirty="0">
                <a:solidFill>
                  <a:srgbClr val="993300"/>
                </a:solidFill>
                <a:latin typeface="+mj-lt"/>
                <a:cs typeface="Times New Roman" panose="02020603050405020304" pitchFamily="18" charset="0"/>
              </a:rPr>
              <a:t>Vinh danh Thiên Chúa trên các tầng trời.</a:t>
            </a:r>
            <a:r>
              <a:rPr lang="vi-VN" sz="4050" i="1" dirty="0">
                <a:solidFill>
                  <a:srgbClr val="C00000"/>
                </a:solidFill>
                <a:latin typeface="+mj-lt"/>
                <a:cs typeface="Times New Roman" panose="02020603050405020304" pitchFamily="18" charset="0"/>
              </a:rPr>
              <a:t> </a:t>
            </a:r>
            <a:r>
              <a:rPr lang="vi-VN" sz="4050" dirty="0">
                <a:solidFill>
                  <a:srgbClr val="002060"/>
                </a:solidFill>
                <a:latin typeface="+mj-lt"/>
                <a:cs typeface="Times New Roman" panose="02020603050405020304" pitchFamily="18" charset="0"/>
              </a:rPr>
              <a:t>Và bình an dưới thế, bình an dưới thế cho người thiện tâm. </a:t>
            </a:r>
            <a:endParaRPr lang="vi-VN" sz="5400" dirty="0">
              <a:solidFill>
                <a:srgbClr val="002060"/>
              </a:solidFill>
              <a:latin typeface="+mj-lt"/>
              <a:cs typeface="Times New Roman" panose="02020603050405020304" pitchFamily="18" charset="0"/>
            </a:endParaRPr>
          </a:p>
        </p:txBody>
      </p:sp>
    </p:spTree>
    <p:extLst>
      <p:ext uri="{BB962C8B-B14F-4D97-AF65-F5344CB8AC3E}">
        <p14:creationId xmlns:p14="http://schemas.microsoft.com/office/powerpoint/2010/main" val="37690446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0898" name="Rectangle 2"/>
          <p:cNvSpPr>
            <a:spLocks noGrp="1" noChangeArrowheads="1"/>
          </p:cNvSpPr>
          <p:nvPr>
            <p:ph type="ctrTitle"/>
          </p:nvPr>
        </p:nvSpPr>
        <p:spPr/>
        <p:txBody>
          <a:bodyPr/>
          <a:lstStyle/>
          <a:p>
            <a:pPr eaLnBrk="1" hangingPunct="1"/>
            <a:br>
              <a:rPr lang="en-US" b="0" dirty="0">
                <a:solidFill>
                  <a:srgbClr val="002060"/>
                </a:solidFill>
                <a:effectLst/>
                <a:latin typeface="+mj-lt"/>
              </a:rPr>
            </a:br>
            <a:endParaRPr lang="en-US" b="0" dirty="0">
              <a:solidFill>
                <a:srgbClr val="002060"/>
              </a:solidFill>
              <a:effectLst/>
              <a:latin typeface="+mj-lt"/>
            </a:endParaRPr>
          </a:p>
        </p:txBody>
      </p:sp>
      <p:sp>
        <p:nvSpPr>
          <p:cNvPr id="80899" name="Rectangle 3"/>
          <p:cNvSpPr>
            <a:spLocks noGrp="1" noChangeArrowheads="1"/>
          </p:cNvSpPr>
          <p:nvPr>
            <p:ph type="subTitle" idx="1"/>
          </p:nvPr>
        </p:nvSpPr>
        <p:spPr>
          <a:xfrm>
            <a:off x="0" y="645319"/>
            <a:ext cx="6858000" cy="3857625"/>
          </a:xfrm>
        </p:spPr>
        <p:txBody>
          <a:bodyPr/>
          <a:lstStyle/>
          <a:p>
            <a:pPr algn="just" eaLnBrk="1" hangingPunct="1">
              <a:lnSpc>
                <a:spcPct val="140000"/>
              </a:lnSpc>
            </a:pPr>
            <a:r>
              <a:rPr lang="en-US" sz="3600" dirty="0" err="1">
                <a:solidFill>
                  <a:srgbClr val="002060"/>
                </a:solidFill>
                <a:latin typeface="+mj-lt"/>
                <a:cs typeface="Times New Roman" panose="02020603050405020304" pitchFamily="18" charset="0"/>
              </a:rPr>
              <a:t>Chúng</a:t>
            </a:r>
            <a:r>
              <a:rPr lang="en-US" sz="3600" dirty="0">
                <a:solidFill>
                  <a:srgbClr val="002060"/>
                </a:solidFill>
                <a:latin typeface="+mj-lt"/>
                <a:cs typeface="Times New Roman" panose="02020603050405020304" pitchFamily="18" charset="0"/>
              </a:rPr>
              <a:t> con </a:t>
            </a:r>
            <a:r>
              <a:rPr lang="en-US" sz="3600" dirty="0" err="1">
                <a:solidFill>
                  <a:srgbClr val="002060"/>
                </a:solidFill>
                <a:latin typeface="+mj-lt"/>
                <a:cs typeface="Times New Roman" panose="02020603050405020304" pitchFamily="18" charset="0"/>
              </a:rPr>
              <a:t>ca</a:t>
            </a:r>
            <a:r>
              <a:rPr lang="en-US" sz="3600" dirty="0">
                <a:solidFill>
                  <a:srgbClr val="002060"/>
                </a:solidFill>
                <a:latin typeface="+mj-lt"/>
                <a:cs typeface="Times New Roman" panose="02020603050405020304" pitchFamily="18" charset="0"/>
              </a:rPr>
              <a:t> </a:t>
            </a:r>
            <a:r>
              <a:rPr lang="en-US" sz="3600" dirty="0" err="1">
                <a:solidFill>
                  <a:srgbClr val="002060"/>
                </a:solidFill>
                <a:latin typeface="+mj-lt"/>
                <a:cs typeface="Times New Roman" panose="02020603050405020304" pitchFamily="18" charset="0"/>
              </a:rPr>
              <a:t>ngợi</a:t>
            </a:r>
            <a:r>
              <a:rPr lang="en-US" sz="3600" dirty="0">
                <a:solidFill>
                  <a:srgbClr val="002060"/>
                </a:solidFill>
                <a:latin typeface="+mj-lt"/>
                <a:cs typeface="Times New Roman" panose="02020603050405020304" pitchFamily="18" charset="0"/>
              </a:rPr>
              <a:t> </a:t>
            </a:r>
            <a:r>
              <a:rPr lang="en-US" sz="3600" dirty="0" err="1">
                <a:solidFill>
                  <a:srgbClr val="002060"/>
                </a:solidFill>
                <a:latin typeface="+mj-lt"/>
                <a:cs typeface="Times New Roman" panose="02020603050405020304" pitchFamily="18" charset="0"/>
              </a:rPr>
              <a:t>Chúa</a:t>
            </a:r>
            <a:r>
              <a:rPr lang="en-US" sz="3600" dirty="0">
                <a:solidFill>
                  <a:srgbClr val="002060"/>
                </a:solidFill>
                <a:latin typeface="+mj-lt"/>
                <a:cs typeface="Times New Roman" panose="02020603050405020304" pitchFamily="18" charset="0"/>
              </a:rPr>
              <a:t>. </a:t>
            </a:r>
            <a:r>
              <a:rPr lang="en-US" sz="3600" dirty="0" err="1">
                <a:solidFill>
                  <a:srgbClr val="002060"/>
                </a:solidFill>
                <a:latin typeface="+mj-lt"/>
                <a:cs typeface="Times New Roman" panose="02020603050405020304" pitchFamily="18" charset="0"/>
              </a:rPr>
              <a:t>Chúng</a:t>
            </a:r>
            <a:r>
              <a:rPr lang="en-US" sz="3600" dirty="0">
                <a:solidFill>
                  <a:srgbClr val="002060"/>
                </a:solidFill>
                <a:latin typeface="+mj-lt"/>
                <a:cs typeface="Times New Roman" panose="02020603050405020304" pitchFamily="18" charset="0"/>
              </a:rPr>
              <a:t> con </a:t>
            </a:r>
            <a:r>
              <a:rPr lang="en-US" sz="3600" dirty="0" err="1">
                <a:solidFill>
                  <a:srgbClr val="002060"/>
                </a:solidFill>
                <a:latin typeface="+mj-lt"/>
                <a:cs typeface="Times New Roman" panose="02020603050405020304" pitchFamily="18" charset="0"/>
              </a:rPr>
              <a:t>chúc</a:t>
            </a:r>
            <a:r>
              <a:rPr lang="en-US" sz="3600" dirty="0">
                <a:solidFill>
                  <a:srgbClr val="002060"/>
                </a:solidFill>
                <a:latin typeface="+mj-lt"/>
                <a:cs typeface="Times New Roman" panose="02020603050405020304" pitchFamily="18" charset="0"/>
              </a:rPr>
              <a:t> </a:t>
            </a:r>
            <a:r>
              <a:rPr lang="en-US" sz="3600" dirty="0" err="1">
                <a:solidFill>
                  <a:srgbClr val="002060"/>
                </a:solidFill>
                <a:latin typeface="+mj-lt"/>
                <a:cs typeface="Times New Roman" panose="02020603050405020304" pitchFamily="18" charset="0"/>
              </a:rPr>
              <a:t>tụng</a:t>
            </a:r>
            <a:r>
              <a:rPr lang="en-US" sz="3600" dirty="0">
                <a:solidFill>
                  <a:srgbClr val="002060"/>
                </a:solidFill>
                <a:latin typeface="+mj-lt"/>
                <a:cs typeface="Times New Roman" panose="02020603050405020304" pitchFamily="18" charset="0"/>
              </a:rPr>
              <a:t> </a:t>
            </a:r>
            <a:r>
              <a:rPr lang="en-US" sz="3600" dirty="0" err="1">
                <a:solidFill>
                  <a:srgbClr val="002060"/>
                </a:solidFill>
                <a:latin typeface="+mj-lt"/>
                <a:cs typeface="Times New Roman" panose="02020603050405020304" pitchFamily="18" charset="0"/>
              </a:rPr>
              <a:t>Chúa</a:t>
            </a:r>
            <a:r>
              <a:rPr lang="en-US" sz="3600" dirty="0">
                <a:solidFill>
                  <a:srgbClr val="002060"/>
                </a:solidFill>
                <a:latin typeface="+mj-lt"/>
                <a:cs typeface="Times New Roman" panose="02020603050405020304" pitchFamily="18" charset="0"/>
              </a:rPr>
              <a:t>. </a:t>
            </a:r>
            <a:r>
              <a:rPr lang="en-US" sz="3600" dirty="0" err="1">
                <a:solidFill>
                  <a:srgbClr val="002060"/>
                </a:solidFill>
                <a:latin typeface="+mj-lt"/>
                <a:cs typeface="Times New Roman" panose="02020603050405020304" pitchFamily="18" charset="0"/>
              </a:rPr>
              <a:t>Chúng</a:t>
            </a:r>
            <a:r>
              <a:rPr lang="en-US" sz="3600" dirty="0">
                <a:solidFill>
                  <a:srgbClr val="002060"/>
                </a:solidFill>
                <a:latin typeface="+mj-lt"/>
                <a:cs typeface="Times New Roman" panose="02020603050405020304" pitchFamily="18" charset="0"/>
              </a:rPr>
              <a:t> con </a:t>
            </a:r>
            <a:r>
              <a:rPr lang="en-US" sz="3600" dirty="0" err="1">
                <a:solidFill>
                  <a:srgbClr val="002060"/>
                </a:solidFill>
                <a:latin typeface="+mj-lt"/>
                <a:cs typeface="Times New Roman" panose="02020603050405020304" pitchFamily="18" charset="0"/>
              </a:rPr>
              <a:t>thờ</a:t>
            </a:r>
            <a:r>
              <a:rPr lang="en-US" sz="3600" dirty="0">
                <a:solidFill>
                  <a:srgbClr val="002060"/>
                </a:solidFill>
                <a:latin typeface="+mj-lt"/>
                <a:cs typeface="Times New Roman" panose="02020603050405020304" pitchFamily="18" charset="0"/>
              </a:rPr>
              <a:t> </a:t>
            </a:r>
            <a:r>
              <a:rPr lang="en-US" sz="3600" dirty="0" err="1">
                <a:solidFill>
                  <a:srgbClr val="002060"/>
                </a:solidFill>
                <a:latin typeface="+mj-lt"/>
                <a:cs typeface="Times New Roman" panose="02020603050405020304" pitchFamily="18" charset="0"/>
              </a:rPr>
              <a:t>lạy</a:t>
            </a:r>
            <a:r>
              <a:rPr lang="en-US" sz="3600" dirty="0">
                <a:solidFill>
                  <a:srgbClr val="002060"/>
                </a:solidFill>
                <a:latin typeface="+mj-lt"/>
                <a:cs typeface="Times New Roman" panose="02020603050405020304" pitchFamily="18" charset="0"/>
              </a:rPr>
              <a:t> </a:t>
            </a:r>
            <a:r>
              <a:rPr lang="en-US" sz="3600" dirty="0" err="1">
                <a:solidFill>
                  <a:srgbClr val="002060"/>
                </a:solidFill>
                <a:latin typeface="+mj-lt"/>
                <a:cs typeface="Times New Roman" panose="02020603050405020304" pitchFamily="18" charset="0"/>
              </a:rPr>
              <a:t>Chúa</a:t>
            </a:r>
            <a:r>
              <a:rPr lang="en-US" sz="3600" dirty="0">
                <a:solidFill>
                  <a:srgbClr val="002060"/>
                </a:solidFill>
                <a:latin typeface="+mj-lt"/>
                <a:cs typeface="Times New Roman" panose="02020603050405020304" pitchFamily="18" charset="0"/>
              </a:rPr>
              <a:t>. </a:t>
            </a:r>
            <a:r>
              <a:rPr lang="en-US" sz="3600" dirty="0" err="1">
                <a:solidFill>
                  <a:srgbClr val="002060"/>
                </a:solidFill>
                <a:latin typeface="+mj-lt"/>
                <a:cs typeface="Times New Roman" panose="02020603050405020304" pitchFamily="18" charset="0"/>
              </a:rPr>
              <a:t>Chúng</a:t>
            </a:r>
            <a:r>
              <a:rPr lang="en-US" sz="3600" dirty="0">
                <a:solidFill>
                  <a:srgbClr val="002060"/>
                </a:solidFill>
                <a:latin typeface="+mj-lt"/>
                <a:cs typeface="Times New Roman" panose="02020603050405020304" pitchFamily="18" charset="0"/>
              </a:rPr>
              <a:t> con </a:t>
            </a:r>
            <a:r>
              <a:rPr lang="en-US" sz="3600" dirty="0" err="1">
                <a:solidFill>
                  <a:srgbClr val="002060"/>
                </a:solidFill>
                <a:latin typeface="+mj-lt"/>
                <a:cs typeface="Times New Roman" panose="02020603050405020304" pitchFamily="18" charset="0"/>
              </a:rPr>
              <a:t>tôn</a:t>
            </a:r>
            <a:r>
              <a:rPr lang="en-US" sz="3600" dirty="0">
                <a:solidFill>
                  <a:srgbClr val="002060"/>
                </a:solidFill>
                <a:latin typeface="+mj-lt"/>
                <a:cs typeface="Times New Roman" panose="02020603050405020304" pitchFamily="18" charset="0"/>
              </a:rPr>
              <a:t> </a:t>
            </a:r>
            <a:r>
              <a:rPr lang="en-US" sz="3600" dirty="0" err="1">
                <a:solidFill>
                  <a:srgbClr val="002060"/>
                </a:solidFill>
                <a:latin typeface="+mj-lt"/>
                <a:cs typeface="Times New Roman" panose="02020603050405020304" pitchFamily="18" charset="0"/>
              </a:rPr>
              <a:t>vinh</a:t>
            </a:r>
            <a:r>
              <a:rPr lang="en-US" sz="3600" dirty="0">
                <a:solidFill>
                  <a:srgbClr val="002060"/>
                </a:solidFill>
                <a:latin typeface="+mj-lt"/>
                <a:cs typeface="Times New Roman" panose="02020603050405020304" pitchFamily="18" charset="0"/>
              </a:rPr>
              <a:t> </a:t>
            </a:r>
            <a:r>
              <a:rPr lang="en-US" sz="3600" dirty="0" err="1">
                <a:solidFill>
                  <a:srgbClr val="002060"/>
                </a:solidFill>
                <a:latin typeface="+mj-lt"/>
                <a:cs typeface="Times New Roman" panose="02020603050405020304" pitchFamily="18" charset="0"/>
              </a:rPr>
              <a:t>Chúa</a:t>
            </a:r>
            <a:r>
              <a:rPr lang="en-US" sz="3600" dirty="0">
                <a:solidFill>
                  <a:srgbClr val="002060"/>
                </a:solidFill>
                <a:latin typeface="+mj-lt"/>
                <a:cs typeface="Times New Roman" panose="02020603050405020304" pitchFamily="18" charset="0"/>
              </a:rPr>
              <a:t>. </a:t>
            </a:r>
            <a:r>
              <a:rPr lang="en-US" sz="3600" dirty="0" err="1">
                <a:solidFill>
                  <a:srgbClr val="002060"/>
                </a:solidFill>
                <a:latin typeface="+mj-lt"/>
                <a:cs typeface="Times New Roman" panose="02020603050405020304" pitchFamily="18" charset="0"/>
              </a:rPr>
              <a:t>Chúng</a:t>
            </a:r>
            <a:r>
              <a:rPr lang="en-US" sz="3600" dirty="0">
                <a:solidFill>
                  <a:srgbClr val="002060"/>
                </a:solidFill>
                <a:latin typeface="+mj-lt"/>
                <a:cs typeface="Times New Roman" panose="02020603050405020304" pitchFamily="18" charset="0"/>
              </a:rPr>
              <a:t> con </a:t>
            </a:r>
            <a:r>
              <a:rPr lang="en-US" sz="3600" dirty="0" err="1">
                <a:solidFill>
                  <a:srgbClr val="002060"/>
                </a:solidFill>
                <a:latin typeface="+mj-lt"/>
                <a:cs typeface="Times New Roman" panose="02020603050405020304" pitchFamily="18" charset="0"/>
              </a:rPr>
              <a:t>cảm</a:t>
            </a:r>
            <a:r>
              <a:rPr lang="en-US" sz="3600" dirty="0">
                <a:solidFill>
                  <a:srgbClr val="002060"/>
                </a:solidFill>
                <a:latin typeface="+mj-lt"/>
                <a:cs typeface="Times New Roman" panose="02020603050405020304" pitchFamily="18" charset="0"/>
              </a:rPr>
              <a:t> </a:t>
            </a:r>
            <a:r>
              <a:rPr lang="en-US" sz="3600" dirty="0" err="1">
                <a:solidFill>
                  <a:srgbClr val="002060"/>
                </a:solidFill>
                <a:latin typeface="+mj-lt"/>
                <a:cs typeface="Times New Roman" panose="02020603050405020304" pitchFamily="18" charset="0"/>
              </a:rPr>
              <a:t>tạ</a:t>
            </a:r>
            <a:r>
              <a:rPr lang="en-US" sz="3600" dirty="0">
                <a:solidFill>
                  <a:srgbClr val="002060"/>
                </a:solidFill>
                <a:latin typeface="+mj-lt"/>
                <a:cs typeface="Times New Roman" panose="02020603050405020304" pitchFamily="18" charset="0"/>
              </a:rPr>
              <a:t> </a:t>
            </a:r>
            <a:r>
              <a:rPr lang="en-US" sz="3600" dirty="0" err="1">
                <a:solidFill>
                  <a:srgbClr val="002060"/>
                </a:solidFill>
                <a:latin typeface="+mj-lt"/>
                <a:cs typeface="Times New Roman" panose="02020603050405020304" pitchFamily="18" charset="0"/>
              </a:rPr>
              <a:t>Chúa</a:t>
            </a:r>
            <a:r>
              <a:rPr lang="en-US" sz="3600" dirty="0">
                <a:solidFill>
                  <a:srgbClr val="002060"/>
                </a:solidFill>
                <a:latin typeface="+mj-lt"/>
                <a:cs typeface="Times New Roman" panose="02020603050405020304" pitchFamily="18" charset="0"/>
              </a:rPr>
              <a:t> </a:t>
            </a:r>
            <a:r>
              <a:rPr lang="en-US" sz="3600" dirty="0" err="1">
                <a:solidFill>
                  <a:srgbClr val="002060"/>
                </a:solidFill>
                <a:latin typeface="+mj-lt"/>
                <a:cs typeface="Times New Roman" panose="02020603050405020304" pitchFamily="18" charset="0"/>
              </a:rPr>
              <a:t>vì</a:t>
            </a:r>
            <a:r>
              <a:rPr lang="en-US" sz="3600" dirty="0">
                <a:solidFill>
                  <a:srgbClr val="002060"/>
                </a:solidFill>
                <a:latin typeface="+mj-lt"/>
                <a:cs typeface="Times New Roman" panose="02020603050405020304" pitchFamily="18" charset="0"/>
              </a:rPr>
              <a:t> </a:t>
            </a:r>
            <a:r>
              <a:rPr lang="en-US" sz="3600" dirty="0" err="1">
                <a:solidFill>
                  <a:srgbClr val="002060"/>
                </a:solidFill>
                <a:latin typeface="+mj-lt"/>
                <a:cs typeface="Times New Roman" panose="02020603050405020304" pitchFamily="18" charset="0"/>
              </a:rPr>
              <a:t>vinh</a:t>
            </a:r>
            <a:r>
              <a:rPr lang="en-US" sz="3600" dirty="0">
                <a:solidFill>
                  <a:srgbClr val="002060"/>
                </a:solidFill>
                <a:latin typeface="+mj-lt"/>
                <a:cs typeface="Times New Roman" panose="02020603050405020304" pitchFamily="18" charset="0"/>
              </a:rPr>
              <a:t> </a:t>
            </a:r>
            <a:r>
              <a:rPr lang="en-US" sz="3600" dirty="0" err="1">
                <a:solidFill>
                  <a:srgbClr val="002060"/>
                </a:solidFill>
                <a:latin typeface="+mj-lt"/>
                <a:cs typeface="Times New Roman" panose="02020603050405020304" pitchFamily="18" charset="0"/>
              </a:rPr>
              <a:t>quang</a:t>
            </a:r>
            <a:r>
              <a:rPr lang="en-US" sz="3600" dirty="0">
                <a:solidFill>
                  <a:srgbClr val="002060"/>
                </a:solidFill>
                <a:latin typeface="+mj-lt"/>
                <a:cs typeface="Times New Roman" panose="02020603050405020304" pitchFamily="18" charset="0"/>
              </a:rPr>
              <a:t> </a:t>
            </a:r>
            <a:r>
              <a:rPr lang="en-US" sz="3600" dirty="0" err="1">
                <a:solidFill>
                  <a:srgbClr val="002060"/>
                </a:solidFill>
                <a:latin typeface="+mj-lt"/>
                <a:cs typeface="Times New Roman" panose="02020603050405020304" pitchFamily="18" charset="0"/>
              </a:rPr>
              <a:t>cao</a:t>
            </a:r>
            <a:r>
              <a:rPr lang="en-US" sz="3600" dirty="0">
                <a:solidFill>
                  <a:srgbClr val="002060"/>
                </a:solidFill>
                <a:latin typeface="+mj-lt"/>
                <a:cs typeface="Times New Roman" panose="02020603050405020304" pitchFamily="18" charset="0"/>
              </a:rPr>
              <a:t> </a:t>
            </a:r>
            <a:r>
              <a:rPr lang="en-US" sz="3600" dirty="0" err="1">
                <a:solidFill>
                  <a:srgbClr val="002060"/>
                </a:solidFill>
                <a:latin typeface="+mj-lt"/>
                <a:cs typeface="Times New Roman" panose="02020603050405020304" pitchFamily="18" charset="0"/>
              </a:rPr>
              <a:t>cả</a:t>
            </a:r>
            <a:r>
              <a:rPr lang="en-US" sz="3600" dirty="0">
                <a:solidFill>
                  <a:srgbClr val="002060"/>
                </a:solidFill>
                <a:latin typeface="+mj-lt"/>
                <a:cs typeface="Times New Roman" panose="02020603050405020304" pitchFamily="18" charset="0"/>
              </a:rPr>
              <a:t> </a:t>
            </a:r>
            <a:r>
              <a:rPr lang="en-US" sz="3600" dirty="0" err="1">
                <a:solidFill>
                  <a:srgbClr val="002060"/>
                </a:solidFill>
                <a:latin typeface="+mj-lt"/>
                <a:cs typeface="Times New Roman" panose="02020603050405020304" pitchFamily="18" charset="0"/>
              </a:rPr>
              <a:t>Chúa</a:t>
            </a:r>
            <a:r>
              <a:rPr lang="en-US" sz="3600" dirty="0">
                <a:solidFill>
                  <a:srgbClr val="002060"/>
                </a:solidFill>
                <a:latin typeface="+mj-lt"/>
                <a:cs typeface="Times New Roman" panose="02020603050405020304" pitchFamily="18" charset="0"/>
              </a:rPr>
              <a:t>. </a:t>
            </a:r>
          </a:p>
        </p:txBody>
      </p:sp>
    </p:spTree>
    <p:extLst>
      <p:ext uri="{BB962C8B-B14F-4D97-AF65-F5344CB8AC3E}">
        <p14:creationId xmlns:p14="http://schemas.microsoft.com/office/powerpoint/2010/main" val="304521578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p:txBody>
          <a:bodyPr/>
          <a:lstStyle/>
          <a:p>
            <a:pPr eaLnBrk="1" hangingPunct="1"/>
            <a:br>
              <a:rPr lang="en-US" sz="3000" dirty="0">
                <a:solidFill>
                  <a:srgbClr val="002060"/>
                </a:solidFill>
                <a:latin typeface="+mj-lt"/>
              </a:rPr>
            </a:br>
            <a:endParaRPr lang="en-US" sz="3000" dirty="0">
              <a:solidFill>
                <a:srgbClr val="002060"/>
              </a:solidFill>
              <a:latin typeface="+mj-lt"/>
            </a:endParaRPr>
          </a:p>
        </p:txBody>
      </p:sp>
      <p:sp>
        <p:nvSpPr>
          <p:cNvPr id="82947" name="Rectangle 3"/>
          <p:cNvSpPr>
            <a:spLocks noGrp="1" noChangeArrowheads="1"/>
          </p:cNvSpPr>
          <p:nvPr>
            <p:ph type="body" idx="1"/>
          </p:nvPr>
        </p:nvSpPr>
        <p:spPr>
          <a:xfrm>
            <a:off x="0" y="645319"/>
            <a:ext cx="6858000" cy="3857625"/>
          </a:xfrm>
        </p:spPr>
        <p:txBody>
          <a:bodyPr/>
          <a:lstStyle/>
          <a:p>
            <a:pPr marL="0" indent="0" algn="just" eaLnBrk="1" hangingPunct="1">
              <a:lnSpc>
                <a:spcPct val="140000"/>
              </a:lnSpc>
              <a:buNone/>
            </a:pPr>
            <a:r>
              <a:rPr lang="vi-VN" sz="4050" dirty="0">
                <a:solidFill>
                  <a:srgbClr val="002060"/>
                </a:solidFill>
                <a:latin typeface="+mj-lt"/>
                <a:cs typeface="Times New Roman" panose="02020603050405020304" pitchFamily="18" charset="0"/>
              </a:rPr>
              <a:t>Lạy Chúa là Thiên Chúa, là Vua trên trời, là Chúa Cha toàn năng. Lạy Con Một Thiên Chúa, </a:t>
            </a:r>
            <a:r>
              <a:rPr lang="vi-VN" sz="4050" dirty="0">
                <a:solidFill>
                  <a:srgbClr val="993300"/>
                </a:solidFill>
                <a:latin typeface="+mj-lt"/>
                <a:cs typeface="Times New Roman" panose="02020603050405020304" pitchFamily="18" charset="0"/>
              </a:rPr>
              <a:t>Chúa Giê-su Ki-tô. </a:t>
            </a:r>
          </a:p>
        </p:txBody>
      </p:sp>
    </p:spTree>
    <p:extLst>
      <p:ext uri="{BB962C8B-B14F-4D97-AF65-F5344CB8AC3E}">
        <p14:creationId xmlns:p14="http://schemas.microsoft.com/office/powerpoint/2010/main" val="369600261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p:txBody>
          <a:bodyPr/>
          <a:lstStyle/>
          <a:p>
            <a:pPr eaLnBrk="1" hangingPunct="1"/>
            <a:br>
              <a:rPr lang="en-US" sz="3000" dirty="0">
                <a:solidFill>
                  <a:srgbClr val="002060"/>
                </a:solidFill>
                <a:latin typeface="+mj-lt"/>
              </a:rPr>
            </a:br>
            <a:endParaRPr lang="en-US" sz="3000" dirty="0">
              <a:solidFill>
                <a:srgbClr val="002060"/>
              </a:solidFill>
              <a:latin typeface="+mj-lt"/>
            </a:endParaRPr>
          </a:p>
        </p:txBody>
      </p:sp>
      <p:sp>
        <p:nvSpPr>
          <p:cNvPr id="84995" name="Rectangle 3"/>
          <p:cNvSpPr>
            <a:spLocks noGrp="1" noChangeArrowheads="1"/>
          </p:cNvSpPr>
          <p:nvPr>
            <p:ph type="body" idx="1"/>
          </p:nvPr>
        </p:nvSpPr>
        <p:spPr>
          <a:xfrm>
            <a:off x="0" y="459581"/>
            <a:ext cx="6858000" cy="4043363"/>
          </a:xfrm>
        </p:spPr>
        <p:txBody>
          <a:bodyPr/>
          <a:lstStyle/>
          <a:p>
            <a:pPr marL="0" indent="0" algn="just" eaLnBrk="1" hangingPunct="1">
              <a:lnSpc>
                <a:spcPct val="145000"/>
              </a:lnSpc>
              <a:buNone/>
            </a:pPr>
            <a:r>
              <a:rPr lang="vi-VN" sz="3600" dirty="0">
                <a:solidFill>
                  <a:srgbClr val="002060"/>
                </a:solidFill>
                <a:latin typeface="+mj-lt"/>
                <a:cs typeface="Times New Roman" panose="02020603050405020304" pitchFamily="18" charset="0"/>
              </a:rPr>
              <a:t>Lạy Chúa là Thiên Chúa, là Chiên Thiên Chúa, là Con Đức Chúa Cha. Chúa xoá tội trần gian, xin thương, xin thương, xin thương xót chúng con.</a:t>
            </a:r>
          </a:p>
        </p:txBody>
      </p:sp>
    </p:spTree>
    <p:extLst>
      <p:ext uri="{BB962C8B-B14F-4D97-AF65-F5344CB8AC3E}">
        <p14:creationId xmlns:p14="http://schemas.microsoft.com/office/powerpoint/2010/main" val="321798965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7042" name="Rectangle 2"/>
          <p:cNvSpPr>
            <a:spLocks noGrp="1" noChangeArrowheads="1"/>
          </p:cNvSpPr>
          <p:nvPr>
            <p:ph type="title"/>
          </p:nvPr>
        </p:nvSpPr>
        <p:spPr/>
        <p:txBody>
          <a:bodyPr/>
          <a:lstStyle/>
          <a:p>
            <a:pPr eaLnBrk="1" hangingPunct="1"/>
            <a:br>
              <a:rPr lang="en-US" sz="3000" dirty="0">
                <a:solidFill>
                  <a:srgbClr val="002060"/>
                </a:solidFill>
                <a:latin typeface="+mj-lt"/>
              </a:rPr>
            </a:br>
            <a:endParaRPr lang="en-US" sz="3000" dirty="0">
              <a:solidFill>
                <a:srgbClr val="002060"/>
              </a:solidFill>
              <a:latin typeface="+mj-lt"/>
            </a:endParaRPr>
          </a:p>
        </p:txBody>
      </p:sp>
      <p:sp>
        <p:nvSpPr>
          <p:cNvPr id="87043" name="Rectangle 3"/>
          <p:cNvSpPr>
            <a:spLocks noGrp="1" noChangeArrowheads="1"/>
          </p:cNvSpPr>
          <p:nvPr>
            <p:ph type="body" idx="1"/>
          </p:nvPr>
        </p:nvSpPr>
        <p:spPr>
          <a:xfrm>
            <a:off x="0" y="516731"/>
            <a:ext cx="6858000" cy="3986213"/>
          </a:xfrm>
        </p:spPr>
        <p:txBody>
          <a:bodyPr/>
          <a:lstStyle/>
          <a:p>
            <a:pPr marL="0" indent="0" algn="just" eaLnBrk="1" hangingPunct="1">
              <a:lnSpc>
                <a:spcPct val="145000"/>
              </a:lnSpc>
              <a:buNone/>
            </a:pPr>
            <a:r>
              <a:rPr lang="vi-VN" sz="3600" dirty="0">
                <a:solidFill>
                  <a:srgbClr val="002060"/>
                </a:solidFill>
                <a:latin typeface="+mj-lt"/>
                <a:cs typeface="Times New Roman" panose="02020603050405020304" pitchFamily="18" charset="0"/>
              </a:rPr>
              <a:t>Chúa xoá tội trần gian, Xin nhận lời chúng con cầu khẩn. Chúa ngự bên hữu Đức Chúa Cha, xin thương, xin thương, xin thương xót chúng con.</a:t>
            </a:r>
            <a:endParaRPr lang="en-US" sz="3600" dirty="0">
              <a:solidFill>
                <a:srgbClr val="002060"/>
              </a:solidFill>
              <a:latin typeface="+mj-lt"/>
              <a:cs typeface="Times New Roman" panose="02020603050405020304" pitchFamily="18" charset="0"/>
            </a:endParaRPr>
          </a:p>
        </p:txBody>
      </p:sp>
    </p:spTree>
    <p:extLst>
      <p:ext uri="{BB962C8B-B14F-4D97-AF65-F5344CB8AC3E}">
        <p14:creationId xmlns:p14="http://schemas.microsoft.com/office/powerpoint/2010/main" val="169800731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p:txBody>
          <a:bodyPr/>
          <a:lstStyle/>
          <a:p>
            <a:pPr eaLnBrk="1" hangingPunct="1"/>
            <a:br>
              <a:rPr lang="en-US" sz="3000" dirty="0">
                <a:solidFill>
                  <a:srgbClr val="002060"/>
                </a:solidFill>
                <a:latin typeface="+mj-lt"/>
              </a:rPr>
            </a:br>
            <a:endParaRPr lang="en-US" sz="3000" dirty="0">
              <a:solidFill>
                <a:srgbClr val="002060"/>
              </a:solidFill>
              <a:latin typeface="+mj-lt"/>
            </a:endParaRPr>
          </a:p>
        </p:txBody>
      </p:sp>
      <p:sp>
        <p:nvSpPr>
          <p:cNvPr id="89091" name="Rectangle 3"/>
          <p:cNvSpPr>
            <a:spLocks noGrp="1" noChangeArrowheads="1"/>
          </p:cNvSpPr>
          <p:nvPr>
            <p:ph type="body" idx="1"/>
          </p:nvPr>
        </p:nvSpPr>
        <p:spPr>
          <a:xfrm>
            <a:off x="0" y="645319"/>
            <a:ext cx="6858000" cy="3857625"/>
          </a:xfrm>
        </p:spPr>
        <p:txBody>
          <a:bodyPr/>
          <a:lstStyle/>
          <a:p>
            <a:pPr marL="0" indent="0" algn="just" eaLnBrk="1" hangingPunct="1">
              <a:lnSpc>
                <a:spcPct val="150000"/>
              </a:lnSpc>
              <a:buNone/>
            </a:pPr>
            <a:r>
              <a:rPr lang="en-US" sz="3300" dirty="0" err="1">
                <a:solidFill>
                  <a:srgbClr val="993300"/>
                </a:solidFill>
                <a:latin typeface="+mj-lt"/>
                <a:cs typeface="Times New Roman" panose="02020603050405020304" pitchFamily="18" charset="0"/>
              </a:rPr>
              <a:t>Vì</a:t>
            </a:r>
            <a:r>
              <a:rPr lang="en-US" sz="3300" dirty="0">
                <a:solidFill>
                  <a:srgbClr val="993300"/>
                </a:solidFill>
                <a:latin typeface="+mj-lt"/>
                <a:cs typeface="Times New Roman" panose="02020603050405020304" pitchFamily="18" charset="0"/>
              </a:rPr>
              <a:t> </a:t>
            </a:r>
            <a:r>
              <a:rPr lang="en-US" sz="3300" dirty="0" err="1">
                <a:solidFill>
                  <a:srgbClr val="993300"/>
                </a:solidFill>
                <a:latin typeface="+mj-lt"/>
                <a:cs typeface="Times New Roman" panose="02020603050405020304" pitchFamily="18" charset="0"/>
              </a:rPr>
              <a:t>lạy</a:t>
            </a:r>
            <a:r>
              <a:rPr lang="en-US" sz="3300" dirty="0">
                <a:solidFill>
                  <a:srgbClr val="993300"/>
                </a:solidFill>
                <a:latin typeface="+mj-lt"/>
                <a:cs typeface="Times New Roman" panose="02020603050405020304" pitchFamily="18" charset="0"/>
              </a:rPr>
              <a:t> </a:t>
            </a:r>
            <a:r>
              <a:rPr lang="en-US" sz="3300" dirty="0" err="1">
                <a:solidFill>
                  <a:srgbClr val="993300"/>
                </a:solidFill>
                <a:latin typeface="+mj-lt"/>
                <a:cs typeface="Times New Roman" panose="02020603050405020304" pitchFamily="18" charset="0"/>
              </a:rPr>
              <a:t>Chúa</a:t>
            </a:r>
            <a:r>
              <a:rPr lang="en-US" sz="3300" dirty="0">
                <a:solidFill>
                  <a:srgbClr val="993300"/>
                </a:solidFill>
                <a:latin typeface="+mj-lt"/>
                <a:cs typeface="Times New Roman" panose="02020603050405020304" pitchFamily="18" charset="0"/>
              </a:rPr>
              <a:t> </a:t>
            </a:r>
            <a:r>
              <a:rPr lang="en-US" sz="3300" dirty="0" err="1">
                <a:solidFill>
                  <a:srgbClr val="993300"/>
                </a:solidFill>
                <a:latin typeface="+mj-lt"/>
                <a:cs typeface="Times New Roman" panose="02020603050405020304" pitchFamily="18" charset="0"/>
              </a:rPr>
              <a:t>Giê-su</a:t>
            </a:r>
            <a:r>
              <a:rPr lang="en-US" sz="3300" dirty="0">
                <a:solidFill>
                  <a:srgbClr val="993300"/>
                </a:solidFill>
                <a:latin typeface="+mj-lt"/>
                <a:cs typeface="Times New Roman" panose="02020603050405020304" pitchFamily="18" charset="0"/>
              </a:rPr>
              <a:t> Ki-</a:t>
            </a:r>
            <a:r>
              <a:rPr lang="en-US" sz="3300" dirty="0" err="1">
                <a:solidFill>
                  <a:srgbClr val="993300"/>
                </a:solidFill>
                <a:latin typeface="+mj-lt"/>
                <a:cs typeface="Times New Roman" panose="02020603050405020304" pitchFamily="18" charset="0"/>
              </a:rPr>
              <a:t>tô</a:t>
            </a:r>
            <a:r>
              <a:rPr lang="en-US" sz="3300" dirty="0">
                <a:solidFill>
                  <a:srgbClr val="993300"/>
                </a:solidFill>
                <a:latin typeface="+mj-lt"/>
                <a:cs typeface="Times New Roman" panose="02020603050405020304" pitchFamily="18" charset="0"/>
              </a:rPr>
              <a:t>,</a:t>
            </a:r>
            <a:r>
              <a:rPr lang="en-US" sz="3300" dirty="0">
                <a:solidFill>
                  <a:srgbClr val="C00000"/>
                </a:solidFill>
                <a:latin typeface="+mj-lt"/>
                <a:cs typeface="Times New Roman" panose="02020603050405020304" pitchFamily="18" charset="0"/>
              </a:rPr>
              <a:t> </a:t>
            </a:r>
            <a:r>
              <a:rPr lang="en-US" sz="3300" dirty="0" err="1">
                <a:solidFill>
                  <a:srgbClr val="002060"/>
                </a:solidFill>
                <a:latin typeface="+mj-lt"/>
                <a:cs typeface="Times New Roman" panose="02020603050405020304" pitchFamily="18" charset="0"/>
              </a:rPr>
              <a:t>chỉ</a:t>
            </a:r>
            <a:r>
              <a:rPr lang="en-US" sz="3300" dirty="0">
                <a:solidFill>
                  <a:srgbClr val="002060"/>
                </a:solidFill>
                <a:latin typeface="+mj-lt"/>
                <a:cs typeface="Times New Roman" panose="02020603050405020304" pitchFamily="18" charset="0"/>
              </a:rPr>
              <a:t> </a:t>
            </a:r>
            <a:r>
              <a:rPr lang="en-US" sz="3300" dirty="0" err="1">
                <a:solidFill>
                  <a:srgbClr val="002060"/>
                </a:solidFill>
                <a:latin typeface="+mj-lt"/>
                <a:cs typeface="Times New Roman" panose="02020603050405020304" pitchFamily="18" charset="0"/>
              </a:rPr>
              <a:t>có</a:t>
            </a:r>
            <a:r>
              <a:rPr lang="en-US" sz="3300" dirty="0">
                <a:solidFill>
                  <a:srgbClr val="002060"/>
                </a:solidFill>
                <a:latin typeface="+mj-lt"/>
                <a:cs typeface="Times New Roman" panose="02020603050405020304" pitchFamily="18" charset="0"/>
              </a:rPr>
              <a:t> </a:t>
            </a:r>
            <a:r>
              <a:rPr lang="en-US" sz="3300" dirty="0" err="1">
                <a:solidFill>
                  <a:srgbClr val="002060"/>
                </a:solidFill>
                <a:latin typeface="+mj-lt"/>
                <a:cs typeface="Times New Roman" panose="02020603050405020304" pitchFamily="18" charset="0"/>
              </a:rPr>
              <a:t>Chúa</a:t>
            </a:r>
            <a:r>
              <a:rPr lang="en-US" sz="3300" dirty="0">
                <a:solidFill>
                  <a:srgbClr val="002060"/>
                </a:solidFill>
                <a:latin typeface="+mj-lt"/>
                <a:cs typeface="Times New Roman" panose="02020603050405020304" pitchFamily="18" charset="0"/>
              </a:rPr>
              <a:t> </a:t>
            </a:r>
            <a:r>
              <a:rPr lang="en-US" sz="3300" dirty="0" err="1">
                <a:solidFill>
                  <a:srgbClr val="002060"/>
                </a:solidFill>
                <a:latin typeface="+mj-lt"/>
                <a:cs typeface="Times New Roman" panose="02020603050405020304" pitchFamily="18" charset="0"/>
              </a:rPr>
              <a:t>là</a:t>
            </a:r>
            <a:r>
              <a:rPr lang="en-US" sz="3300" dirty="0">
                <a:solidFill>
                  <a:srgbClr val="002060"/>
                </a:solidFill>
                <a:latin typeface="+mj-lt"/>
                <a:cs typeface="Times New Roman" panose="02020603050405020304" pitchFamily="18" charset="0"/>
              </a:rPr>
              <a:t> </a:t>
            </a:r>
            <a:r>
              <a:rPr lang="en-US" sz="3300" dirty="0" err="1">
                <a:solidFill>
                  <a:srgbClr val="002060"/>
                </a:solidFill>
                <a:latin typeface="+mj-lt"/>
                <a:cs typeface="Times New Roman" panose="02020603050405020304" pitchFamily="18" charset="0"/>
              </a:rPr>
              <a:t>Đấng</a:t>
            </a:r>
            <a:r>
              <a:rPr lang="en-US" sz="3300" dirty="0">
                <a:solidFill>
                  <a:srgbClr val="002060"/>
                </a:solidFill>
                <a:latin typeface="+mj-lt"/>
                <a:cs typeface="Times New Roman" panose="02020603050405020304" pitchFamily="18" charset="0"/>
              </a:rPr>
              <a:t> </a:t>
            </a:r>
            <a:r>
              <a:rPr lang="en-US" sz="3300" dirty="0" err="1">
                <a:solidFill>
                  <a:srgbClr val="002060"/>
                </a:solidFill>
                <a:latin typeface="+mj-lt"/>
                <a:cs typeface="Times New Roman" panose="02020603050405020304" pitchFamily="18" charset="0"/>
              </a:rPr>
              <a:t>Thánh</a:t>
            </a:r>
            <a:r>
              <a:rPr lang="en-US" sz="3300" dirty="0">
                <a:solidFill>
                  <a:srgbClr val="002060"/>
                </a:solidFill>
                <a:latin typeface="+mj-lt"/>
                <a:cs typeface="Times New Roman" panose="02020603050405020304" pitchFamily="18" charset="0"/>
              </a:rPr>
              <a:t>, </a:t>
            </a:r>
            <a:r>
              <a:rPr lang="en-US" sz="3300" dirty="0" err="1">
                <a:solidFill>
                  <a:srgbClr val="002060"/>
                </a:solidFill>
                <a:latin typeface="+mj-lt"/>
                <a:cs typeface="Times New Roman" panose="02020603050405020304" pitchFamily="18" charset="0"/>
              </a:rPr>
              <a:t>chỉ</a:t>
            </a:r>
            <a:r>
              <a:rPr lang="en-US" sz="3300" dirty="0">
                <a:solidFill>
                  <a:srgbClr val="002060"/>
                </a:solidFill>
                <a:latin typeface="+mj-lt"/>
                <a:cs typeface="Times New Roman" panose="02020603050405020304" pitchFamily="18" charset="0"/>
              </a:rPr>
              <a:t> </a:t>
            </a:r>
            <a:r>
              <a:rPr lang="en-US" sz="3300" dirty="0" err="1">
                <a:solidFill>
                  <a:srgbClr val="002060"/>
                </a:solidFill>
                <a:latin typeface="+mj-lt"/>
                <a:cs typeface="Times New Roman" panose="02020603050405020304" pitchFamily="18" charset="0"/>
              </a:rPr>
              <a:t>có</a:t>
            </a:r>
            <a:r>
              <a:rPr lang="en-US" sz="3300" dirty="0">
                <a:solidFill>
                  <a:srgbClr val="002060"/>
                </a:solidFill>
                <a:latin typeface="+mj-lt"/>
                <a:cs typeface="Times New Roman" panose="02020603050405020304" pitchFamily="18" charset="0"/>
              </a:rPr>
              <a:t> </a:t>
            </a:r>
            <a:r>
              <a:rPr lang="en-US" sz="3300" dirty="0" err="1">
                <a:solidFill>
                  <a:srgbClr val="002060"/>
                </a:solidFill>
                <a:latin typeface="+mj-lt"/>
                <a:cs typeface="Times New Roman" panose="02020603050405020304" pitchFamily="18" charset="0"/>
              </a:rPr>
              <a:t>Chúa</a:t>
            </a:r>
            <a:r>
              <a:rPr lang="en-US" sz="3300" dirty="0">
                <a:solidFill>
                  <a:srgbClr val="002060"/>
                </a:solidFill>
                <a:latin typeface="+mj-lt"/>
                <a:cs typeface="Times New Roman" panose="02020603050405020304" pitchFamily="18" charset="0"/>
              </a:rPr>
              <a:t> </a:t>
            </a:r>
            <a:r>
              <a:rPr lang="en-US" sz="3300" dirty="0" err="1">
                <a:solidFill>
                  <a:srgbClr val="002060"/>
                </a:solidFill>
                <a:latin typeface="+mj-lt"/>
                <a:cs typeface="Times New Roman" panose="02020603050405020304" pitchFamily="18" charset="0"/>
              </a:rPr>
              <a:t>là</a:t>
            </a:r>
            <a:r>
              <a:rPr lang="en-US" sz="3300" dirty="0">
                <a:solidFill>
                  <a:srgbClr val="002060"/>
                </a:solidFill>
                <a:latin typeface="+mj-lt"/>
                <a:cs typeface="Times New Roman" panose="02020603050405020304" pitchFamily="18" charset="0"/>
              </a:rPr>
              <a:t> </a:t>
            </a:r>
            <a:r>
              <a:rPr lang="en-US" sz="3300" dirty="0" err="1">
                <a:solidFill>
                  <a:srgbClr val="002060"/>
                </a:solidFill>
                <a:latin typeface="+mj-lt"/>
                <a:cs typeface="Times New Roman" panose="02020603050405020304" pitchFamily="18" charset="0"/>
              </a:rPr>
              <a:t>Chúa</a:t>
            </a:r>
            <a:r>
              <a:rPr lang="en-US" sz="3300" dirty="0">
                <a:solidFill>
                  <a:srgbClr val="002060"/>
                </a:solidFill>
                <a:latin typeface="+mj-lt"/>
                <a:cs typeface="Times New Roman" panose="02020603050405020304" pitchFamily="18" charset="0"/>
              </a:rPr>
              <a:t>, </a:t>
            </a:r>
            <a:r>
              <a:rPr lang="en-US" sz="3300" dirty="0" err="1">
                <a:solidFill>
                  <a:srgbClr val="002060"/>
                </a:solidFill>
                <a:latin typeface="+mj-lt"/>
                <a:cs typeface="Times New Roman" panose="02020603050405020304" pitchFamily="18" charset="0"/>
              </a:rPr>
              <a:t>chỉ</a:t>
            </a:r>
            <a:r>
              <a:rPr lang="en-US" sz="3300" dirty="0">
                <a:solidFill>
                  <a:srgbClr val="002060"/>
                </a:solidFill>
                <a:latin typeface="+mj-lt"/>
                <a:cs typeface="Times New Roman" panose="02020603050405020304" pitchFamily="18" charset="0"/>
              </a:rPr>
              <a:t> </a:t>
            </a:r>
            <a:r>
              <a:rPr lang="en-US" sz="3300" dirty="0" err="1">
                <a:solidFill>
                  <a:srgbClr val="002060"/>
                </a:solidFill>
                <a:latin typeface="+mj-lt"/>
                <a:cs typeface="Times New Roman" panose="02020603050405020304" pitchFamily="18" charset="0"/>
              </a:rPr>
              <a:t>có</a:t>
            </a:r>
            <a:r>
              <a:rPr lang="en-US" sz="3300" dirty="0">
                <a:solidFill>
                  <a:srgbClr val="002060"/>
                </a:solidFill>
                <a:latin typeface="+mj-lt"/>
                <a:cs typeface="Times New Roman" panose="02020603050405020304" pitchFamily="18" charset="0"/>
              </a:rPr>
              <a:t> </a:t>
            </a:r>
            <a:r>
              <a:rPr lang="en-US" sz="3300" dirty="0" err="1">
                <a:solidFill>
                  <a:srgbClr val="002060"/>
                </a:solidFill>
                <a:latin typeface="+mj-lt"/>
                <a:cs typeface="Times New Roman" panose="02020603050405020304" pitchFamily="18" charset="0"/>
              </a:rPr>
              <a:t>Chúa</a:t>
            </a:r>
            <a:r>
              <a:rPr lang="en-US" sz="3300" dirty="0">
                <a:solidFill>
                  <a:srgbClr val="002060"/>
                </a:solidFill>
                <a:latin typeface="+mj-lt"/>
                <a:cs typeface="Times New Roman" panose="02020603050405020304" pitchFamily="18" charset="0"/>
              </a:rPr>
              <a:t> </a:t>
            </a:r>
            <a:r>
              <a:rPr lang="en-US" sz="3300" dirty="0" err="1">
                <a:solidFill>
                  <a:srgbClr val="002060"/>
                </a:solidFill>
                <a:latin typeface="+mj-lt"/>
                <a:cs typeface="Times New Roman" panose="02020603050405020304" pitchFamily="18" charset="0"/>
              </a:rPr>
              <a:t>là</a:t>
            </a:r>
            <a:r>
              <a:rPr lang="en-US" sz="3300" dirty="0">
                <a:solidFill>
                  <a:srgbClr val="002060"/>
                </a:solidFill>
                <a:latin typeface="+mj-lt"/>
                <a:cs typeface="Times New Roman" panose="02020603050405020304" pitchFamily="18" charset="0"/>
              </a:rPr>
              <a:t> </a:t>
            </a:r>
            <a:r>
              <a:rPr lang="en-US" sz="3300" dirty="0" err="1">
                <a:solidFill>
                  <a:srgbClr val="002060"/>
                </a:solidFill>
                <a:latin typeface="+mj-lt"/>
                <a:cs typeface="Times New Roman" panose="02020603050405020304" pitchFamily="18" charset="0"/>
              </a:rPr>
              <a:t>Đấng</a:t>
            </a:r>
            <a:r>
              <a:rPr lang="en-US" sz="3300" dirty="0">
                <a:solidFill>
                  <a:srgbClr val="002060"/>
                </a:solidFill>
                <a:latin typeface="+mj-lt"/>
                <a:cs typeface="Times New Roman" panose="02020603050405020304" pitchFamily="18" charset="0"/>
              </a:rPr>
              <a:t> </a:t>
            </a:r>
            <a:r>
              <a:rPr lang="en-US" sz="3300" dirty="0" err="1">
                <a:solidFill>
                  <a:srgbClr val="002060"/>
                </a:solidFill>
                <a:latin typeface="+mj-lt"/>
                <a:cs typeface="Times New Roman" panose="02020603050405020304" pitchFamily="18" charset="0"/>
              </a:rPr>
              <a:t>Tối</a:t>
            </a:r>
            <a:r>
              <a:rPr lang="en-US" sz="3300" dirty="0">
                <a:solidFill>
                  <a:srgbClr val="002060"/>
                </a:solidFill>
                <a:latin typeface="+mj-lt"/>
                <a:cs typeface="Times New Roman" panose="02020603050405020304" pitchFamily="18" charset="0"/>
              </a:rPr>
              <a:t> Cao, </a:t>
            </a:r>
            <a:r>
              <a:rPr lang="en-US" sz="3300" dirty="0" err="1">
                <a:solidFill>
                  <a:srgbClr val="002060"/>
                </a:solidFill>
                <a:latin typeface="+mj-lt"/>
                <a:cs typeface="Times New Roman" panose="02020603050405020304" pitchFamily="18" charset="0"/>
              </a:rPr>
              <a:t>cùng</a:t>
            </a:r>
            <a:r>
              <a:rPr lang="en-US" sz="3300" dirty="0">
                <a:solidFill>
                  <a:srgbClr val="002060"/>
                </a:solidFill>
                <a:latin typeface="+mj-lt"/>
                <a:cs typeface="Times New Roman" panose="02020603050405020304" pitchFamily="18" charset="0"/>
              </a:rPr>
              <a:t> </a:t>
            </a:r>
            <a:r>
              <a:rPr lang="en-US" sz="3300" dirty="0" err="1">
                <a:solidFill>
                  <a:srgbClr val="002060"/>
                </a:solidFill>
                <a:latin typeface="+mj-lt"/>
                <a:cs typeface="Times New Roman" panose="02020603050405020304" pitchFamily="18" charset="0"/>
              </a:rPr>
              <a:t>Đức</a:t>
            </a:r>
            <a:r>
              <a:rPr lang="en-US" sz="3300" dirty="0">
                <a:solidFill>
                  <a:srgbClr val="002060"/>
                </a:solidFill>
                <a:latin typeface="+mj-lt"/>
                <a:cs typeface="Times New Roman" panose="02020603050405020304" pitchFamily="18" charset="0"/>
              </a:rPr>
              <a:t> </a:t>
            </a:r>
            <a:r>
              <a:rPr lang="en-US" sz="3300" dirty="0" err="1">
                <a:solidFill>
                  <a:srgbClr val="002060"/>
                </a:solidFill>
                <a:latin typeface="+mj-lt"/>
                <a:cs typeface="Times New Roman" panose="02020603050405020304" pitchFamily="18" charset="0"/>
              </a:rPr>
              <a:t>Chúa</a:t>
            </a:r>
            <a:r>
              <a:rPr lang="en-US" sz="3300" dirty="0">
                <a:solidFill>
                  <a:srgbClr val="002060"/>
                </a:solidFill>
                <a:latin typeface="+mj-lt"/>
                <a:cs typeface="Times New Roman" panose="02020603050405020304" pitchFamily="18" charset="0"/>
              </a:rPr>
              <a:t> </a:t>
            </a:r>
            <a:r>
              <a:rPr lang="en-US" sz="3300" dirty="0" err="1">
                <a:solidFill>
                  <a:srgbClr val="002060"/>
                </a:solidFill>
                <a:latin typeface="+mj-lt"/>
                <a:cs typeface="Times New Roman" panose="02020603050405020304" pitchFamily="18" charset="0"/>
              </a:rPr>
              <a:t>Thánh</a:t>
            </a:r>
            <a:r>
              <a:rPr lang="en-US" sz="3300" dirty="0">
                <a:solidFill>
                  <a:srgbClr val="002060"/>
                </a:solidFill>
                <a:latin typeface="+mj-lt"/>
                <a:cs typeface="Times New Roman" panose="02020603050405020304" pitchFamily="18" charset="0"/>
              </a:rPr>
              <a:t> </a:t>
            </a:r>
            <a:r>
              <a:rPr lang="en-US" sz="3300" dirty="0" err="1">
                <a:solidFill>
                  <a:srgbClr val="002060"/>
                </a:solidFill>
                <a:latin typeface="+mj-lt"/>
                <a:cs typeface="Times New Roman" panose="02020603050405020304" pitchFamily="18" charset="0"/>
              </a:rPr>
              <a:t>Thần</a:t>
            </a:r>
            <a:r>
              <a:rPr lang="en-US" sz="3300" dirty="0">
                <a:solidFill>
                  <a:srgbClr val="002060"/>
                </a:solidFill>
                <a:latin typeface="+mj-lt"/>
                <a:cs typeface="Times New Roman" panose="02020603050405020304" pitchFamily="18" charset="0"/>
              </a:rPr>
              <a:t> </a:t>
            </a:r>
            <a:r>
              <a:rPr lang="en-US" sz="3300" dirty="0" err="1">
                <a:solidFill>
                  <a:srgbClr val="002060"/>
                </a:solidFill>
                <a:latin typeface="+mj-lt"/>
                <a:cs typeface="Times New Roman" panose="02020603050405020304" pitchFamily="18" charset="0"/>
              </a:rPr>
              <a:t>trong</a:t>
            </a:r>
            <a:r>
              <a:rPr lang="en-US" sz="3300" dirty="0">
                <a:solidFill>
                  <a:srgbClr val="002060"/>
                </a:solidFill>
                <a:latin typeface="+mj-lt"/>
                <a:cs typeface="Times New Roman" panose="02020603050405020304" pitchFamily="18" charset="0"/>
              </a:rPr>
              <a:t> </a:t>
            </a:r>
            <a:r>
              <a:rPr lang="en-US" sz="3300" dirty="0" err="1">
                <a:solidFill>
                  <a:srgbClr val="002060"/>
                </a:solidFill>
                <a:latin typeface="+mj-lt"/>
                <a:cs typeface="Times New Roman" panose="02020603050405020304" pitchFamily="18" charset="0"/>
              </a:rPr>
              <a:t>vinh</a:t>
            </a:r>
            <a:r>
              <a:rPr lang="en-US" sz="3300" dirty="0">
                <a:solidFill>
                  <a:srgbClr val="002060"/>
                </a:solidFill>
                <a:latin typeface="+mj-lt"/>
                <a:cs typeface="Times New Roman" panose="02020603050405020304" pitchFamily="18" charset="0"/>
              </a:rPr>
              <a:t> </a:t>
            </a:r>
            <a:r>
              <a:rPr lang="en-US" sz="3300" dirty="0" err="1">
                <a:solidFill>
                  <a:srgbClr val="002060"/>
                </a:solidFill>
                <a:latin typeface="+mj-lt"/>
                <a:cs typeface="Times New Roman" panose="02020603050405020304" pitchFamily="18" charset="0"/>
              </a:rPr>
              <a:t>quang</a:t>
            </a:r>
            <a:r>
              <a:rPr lang="en-US" sz="3300" dirty="0">
                <a:solidFill>
                  <a:srgbClr val="002060"/>
                </a:solidFill>
                <a:latin typeface="+mj-lt"/>
                <a:cs typeface="Times New Roman" panose="02020603050405020304" pitchFamily="18" charset="0"/>
              </a:rPr>
              <a:t> </a:t>
            </a:r>
            <a:r>
              <a:rPr lang="en-US" sz="3300" dirty="0" err="1">
                <a:solidFill>
                  <a:srgbClr val="002060"/>
                </a:solidFill>
                <a:latin typeface="+mj-lt"/>
                <a:cs typeface="Times New Roman" panose="02020603050405020304" pitchFamily="18" charset="0"/>
              </a:rPr>
              <a:t>Đức</a:t>
            </a:r>
            <a:r>
              <a:rPr lang="en-US" sz="3300" dirty="0">
                <a:solidFill>
                  <a:srgbClr val="002060"/>
                </a:solidFill>
                <a:latin typeface="+mj-lt"/>
                <a:cs typeface="Times New Roman" panose="02020603050405020304" pitchFamily="18" charset="0"/>
              </a:rPr>
              <a:t> </a:t>
            </a:r>
            <a:r>
              <a:rPr lang="en-US" sz="3300" dirty="0" err="1">
                <a:solidFill>
                  <a:srgbClr val="002060"/>
                </a:solidFill>
                <a:latin typeface="+mj-lt"/>
                <a:cs typeface="Times New Roman" panose="02020603050405020304" pitchFamily="18" charset="0"/>
              </a:rPr>
              <a:t>Chúa</a:t>
            </a:r>
            <a:r>
              <a:rPr lang="en-US" sz="3300" dirty="0">
                <a:solidFill>
                  <a:srgbClr val="002060"/>
                </a:solidFill>
                <a:latin typeface="+mj-lt"/>
                <a:cs typeface="Times New Roman" panose="02020603050405020304" pitchFamily="18" charset="0"/>
              </a:rPr>
              <a:t> Cha. </a:t>
            </a:r>
            <a:r>
              <a:rPr lang="en-US" sz="3300" u="sng" dirty="0">
                <a:solidFill>
                  <a:srgbClr val="993300"/>
                </a:solidFill>
                <a:latin typeface="+mj-lt"/>
                <a:cs typeface="Times New Roman" panose="02020603050405020304" pitchFamily="18" charset="0"/>
              </a:rPr>
              <a:t>A-men. A-men. </a:t>
            </a:r>
            <a:endParaRPr lang="vi-VN" sz="3300" u="sng" dirty="0">
              <a:solidFill>
                <a:srgbClr val="993300"/>
              </a:solidFill>
              <a:latin typeface="+mj-lt"/>
              <a:cs typeface="Times New Roman" panose="02020603050405020304" pitchFamily="18" charset="0"/>
            </a:endParaRPr>
          </a:p>
        </p:txBody>
      </p:sp>
    </p:spTree>
    <p:extLst>
      <p:ext uri="{BB962C8B-B14F-4D97-AF65-F5344CB8AC3E}">
        <p14:creationId xmlns:p14="http://schemas.microsoft.com/office/powerpoint/2010/main" val="167837701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8850" name="Rectangle 2"/>
          <p:cNvSpPr>
            <a:spLocks noGrp="1" noChangeArrowheads="1"/>
          </p:cNvSpPr>
          <p:nvPr>
            <p:ph type="ctrTitle"/>
          </p:nvPr>
        </p:nvSpPr>
        <p:spPr/>
        <p:txBody>
          <a:bodyPr/>
          <a:lstStyle/>
          <a:p>
            <a:pPr eaLnBrk="1" hangingPunct="1"/>
            <a:br>
              <a:rPr lang="en-US" sz="3750" dirty="0">
                <a:solidFill>
                  <a:srgbClr val="003399"/>
                </a:solidFill>
                <a:effectLst>
                  <a:outerShdw blurRad="38100" dist="38100" dir="2700000" algn="tl">
                    <a:srgbClr val="000000">
                      <a:alpha val="43137"/>
                    </a:srgbClr>
                  </a:outerShdw>
                </a:effectLst>
                <a:latin typeface="+mj-lt"/>
              </a:rPr>
            </a:br>
            <a:endParaRPr lang="en-US" sz="3750" dirty="0">
              <a:solidFill>
                <a:srgbClr val="003399"/>
              </a:solidFill>
              <a:effectLst>
                <a:outerShdw blurRad="38100" dist="38100" dir="2700000" algn="tl">
                  <a:srgbClr val="000000">
                    <a:alpha val="43137"/>
                  </a:srgbClr>
                </a:outerShdw>
              </a:effectLst>
              <a:latin typeface="+mj-lt"/>
            </a:endParaRPr>
          </a:p>
        </p:txBody>
      </p:sp>
      <p:sp>
        <p:nvSpPr>
          <p:cNvPr id="78851" name="Rectangle 3"/>
          <p:cNvSpPr>
            <a:spLocks noGrp="1" noChangeArrowheads="1"/>
          </p:cNvSpPr>
          <p:nvPr>
            <p:ph type="subTitle" idx="1"/>
          </p:nvPr>
        </p:nvSpPr>
        <p:spPr>
          <a:xfrm>
            <a:off x="0" y="645319"/>
            <a:ext cx="6858000" cy="3857625"/>
          </a:xfrm>
        </p:spPr>
        <p:txBody>
          <a:bodyPr/>
          <a:lstStyle/>
          <a:p>
            <a:pPr eaLnBrk="1" hangingPunct="1">
              <a:lnSpc>
                <a:spcPct val="150000"/>
              </a:lnSpc>
            </a:pPr>
            <a:endParaRPr lang="en-US" sz="4500" b="1" dirty="0">
              <a:solidFill>
                <a:srgbClr val="FF0000"/>
              </a:solidFill>
              <a:effectLst>
                <a:outerShdw blurRad="38100" dist="38100" dir="2700000" algn="tl">
                  <a:srgbClr val="000000">
                    <a:alpha val="43137"/>
                  </a:srgbClr>
                </a:outerShdw>
              </a:effectLst>
              <a:latin typeface="+mj-lt"/>
              <a:cs typeface="Times New Roman" panose="02020603050405020304" pitchFamily="18" charset="0"/>
            </a:endParaRPr>
          </a:p>
          <a:p>
            <a:pPr eaLnBrk="1" hangingPunct="1">
              <a:lnSpc>
                <a:spcPct val="150000"/>
              </a:lnSpc>
            </a:pPr>
            <a:r>
              <a:rPr lang="en-US" sz="4500" b="1" dirty="0">
                <a:solidFill>
                  <a:srgbClr val="FF0000"/>
                </a:solidFill>
                <a:effectLst>
                  <a:outerShdw blurRad="38100" dist="38100" dir="2700000" algn="tl">
                    <a:srgbClr val="000000">
                      <a:alpha val="43137"/>
                    </a:srgbClr>
                  </a:outerShdw>
                </a:effectLst>
                <a:latin typeface="+mj-lt"/>
                <a:cs typeface="Times New Roman" panose="02020603050405020304" pitchFamily="18" charset="0"/>
              </a:rPr>
              <a:t>KINH VINH DANH</a:t>
            </a:r>
            <a:endParaRPr lang="vi-VN" sz="4500" b="1" dirty="0">
              <a:solidFill>
                <a:srgbClr val="FF0000"/>
              </a:solidFill>
              <a:effectLst>
                <a:outerShdw blurRad="38100" dist="38100" dir="2700000" algn="tl">
                  <a:srgbClr val="000000">
                    <a:alpha val="43137"/>
                  </a:srgbClr>
                </a:outerShdw>
              </a:effectLst>
              <a:latin typeface="+mj-lt"/>
              <a:cs typeface="Times New Roman" panose="02020603050405020304" pitchFamily="18" charset="0"/>
            </a:endParaRPr>
          </a:p>
        </p:txBody>
      </p:sp>
    </p:spTree>
    <p:extLst>
      <p:ext uri="{BB962C8B-B14F-4D97-AF65-F5344CB8AC3E}">
        <p14:creationId xmlns:p14="http://schemas.microsoft.com/office/powerpoint/2010/main" val="403155854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8850" name="Rectangle 2"/>
          <p:cNvSpPr>
            <a:spLocks noGrp="1" noChangeArrowheads="1"/>
          </p:cNvSpPr>
          <p:nvPr>
            <p:ph type="ctrTitle"/>
          </p:nvPr>
        </p:nvSpPr>
        <p:spPr/>
        <p:txBody>
          <a:bodyPr/>
          <a:lstStyle/>
          <a:p>
            <a:pPr eaLnBrk="1" hangingPunct="1"/>
            <a:br>
              <a:rPr lang="en-US" sz="3750" dirty="0">
                <a:solidFill>
                  <a:srgbClr val="003399"/>
                </a:solidFill>
                <a:effectLst>
                  <a:outerShdw blurRad="38100" dist="38100" dir="2700000" algn="tl">
                    <a:srgbClr val="000000">
                      <a:alpha val="43137"/>
                    </a:srgbClr>
                  </a:outerShdw>
                </a:effectLst>
                <a:latin typeface="+mj-lt"/>
              </a:rPr>
            </a:br>
            <a:endParaRPr lang="en-US" sz="3750" dirty="0">
              <a:solidFill>
                <a:srgbClr val="003399"/>
              </a:solidFill>
              <a:effectLst>
                <a:outerShdw blurRad="38100" dist="38100" dir="2700000" algn="tl">
                  <a:srgbClr val="000000">
                    <a:alpha val="43137"/>
                  </a:srgbClr>
                </a:outerShdw>
              </a:effectLst>
              <a:latin typeface="+mj-lt"/>
            </a:endParaRPr>
          </a:p>
        </p:txBody>
      </p:sp>
      <p:sp>
        <p:nvSpPr>
          <p:cNvPr id="78851" name="Rectangle 3"/>
          <p:cNvSpPr>
            <a:spLocks noGrp="1" noChangeArrowheads="1"/>
          </p:cNvSpPr>
          <p:nvPr>
            <p:ph type="subTitle" idx="1"/>
          </p:nvPr>
        </p:nvSpPr>
        <p:spPr>
          <a:xfrm>
            <a:off x="0" y="645319"/>
            <a:ext cx="6858000" cy="3857625"/>
          </a:xfrm>
        </p:spPr>
        <p:txBody>
          <a:bodyPr anchor="ctr" anchorCtr="0"/>
          <a:lstStyle/>
          <a:p>
            <a:pPr algn="l" eaLnBrk="1" hangingPunct="1">
              <a:lnSpc>
                <a:spcPct val="150000"/>
              </a:lnSpc>
            </a:pPr>
            <a:r>
              <a:rPr lang="en-US" sz="3750" u="sng" dirty="0" err="1">
                <a:solidFill>
                  <a:srgbClr val="993300"/>
                </a:solidFill>
                <a:latin typeface="+mj-lt"/>
                <a:cs typeface="Times New Roman" panose="02020603050405020304" pitchFamily="18" charset="0"/>
              </a:rPr>
              <a:t>Chủ</a:t>
            </a:r>
            <a:r>
              <a:rPr lang="en-US" sz="3750" u="sng" dirty="0">
                <a:solidFill>
                  <a:srgbClr val="993300"/>
                </a:solidFill>
                <a:latin typeface="+mj-lt"/>
                <a:cs typeface="Times New Roman" panose="02020603050405020304" pitchFamily="18" charset="0"/>
              </a:rPr>
              <a:t> </a:t>
            </a:r>
            <a:r>
              <a:rPr lang="en-US" sz="3750" u="sng" dirty="0" err="1">
                <a:solidFill>
                  <a:srgbClr val="993300"/>
                </a:solidFill>
                <a:latin typeface="+mj-lt"/>
                <a:cs typeface="Times New Roman" panose="02020603050405020304" pitchFamily="18" charset="0"/>
              </a:rPr>
              <a:t>tế</a:t>
            </a:r>
            <a:r>
              <a:rPr lang="en-US" sz="3750" u="sng" dirty="0">
                <a:solidFill>
                  <a:srgbClr val="993300"/>
                </a:solidFill>
                <a:latin typeface="+mj-lt"/>
                <a:cs typeface="Times New Roman" panose="02020603050405020304" pitchFamily="18" charset="0"/>
              </a:rPr>
              <a:t>:</a:t>
            </a:r>
            <a:r>
              <a:rPr lang="en-US" sz="3750" dirty="0">
                <a:solidFill>
                  <a:srgbClr val="993300"/>
                </a:solidFill>
                <a:latin typeface="+mj-lt"/>
                <a:cs typeface="Times New Roman" panose="02020603050405020304" pitchFamily="18" charset="0"/>
              </a:rPr>
              <a:t> </a:t>
            </a:r>
            <a:r>
              <a:rPr lang="en-US" sz="3750" i="1" dirty="0" err="1">
                <a:solidFill>
                  <a:srgbClr val="993300"/>
                </a:solidFill>
                <a:latin typeface="+mj-lt"/>
                <a:cs typeface="Times New Roman" panose="02020603050405020304" pitchFamily="18" charset="0"/>
              </a:rPr>
              <a:t>Vinh</a:t>
            </a:r>
            <a:r>
              <a:rPr lang="en-US" sz="3750" i="1" dirty="0">
                <a:solidFill>
                  <a:srgbClr val="993300"/>
                </a:solidFill>
                <a:latin typeface="+mj-lt"/>
                <a:cs typeface="Times New Roman" panose="02020603050405020304" pitchFamily="18" charset="0"/>
              </a:rPr>
              <a:t> </a:t>
            </a:r>
            <a:r>
              <a:rPr lang="en-US" sz="3750" i="1" dirty="0" err="1">
                <a:solidFill>
                  <a:srgbClr val="993300"/>
                </a:solidFill>
                <a:latin typeface="+mj-lt"/>
                <a:cs typeface="Times New Roman" panose="02020603050405020304" pitchFamily="18" charset="0"/>
              </a:rPr>
              <a:t>danh</a:t>
            </a:r>
            <a:r>
              <a:rPr lang="en-US" sz="3750" i="1" dirty="0">
                <a:solidFill>
                  <a:srgbClr val="993300"/>
                </a:solidFill>
                <a:latin typeface="+mj-lt"/>
                <a:cs typeface="Times New Roman" panose="02020603050405020304" pitchFamily="18" charset="0"/>
              </a:rPr>
              <a:t> </a:t>
            </a:r>
            <a:r>
              <a:rPr lang="en-US" sz="3750" i="1" dirty="0" err="1">
                <a:solidFill>
                  <a:srgbClr val="993300"/>
                </a:solidFill>
                <a:latin typeface="+mj-lt"/>
                <a:cs typeface="Times New Roman" panose="02020603050405020304" pitchFamily="18" charset="0"/>
              </a:rPr>
              <a:t>Thiên</a:t>
            </a:r>
            <a:r>
              <a:rPr lang="en-US" sz="3750" i="1" dirty="0">
                <a:solidFill>
                  <a:srgbClr val="993300"/>
                </a:solidFill>
                <a:latin typeface="+mj-lt"/>
                <a:cs typeface="Times New Roman" panose="02020603050405020304" pitchFamily="18" charset="0"/>
              </a:rPr>
              <a:t> </a:t>
            </a:r>
            <a:r>
              <a:rPr lang="en-US" sz="3750" i="1" dirty="0" err="1">
                <a:solidFill>
                  <a:srgbClr val="993300"/>
                </a:solidFill>
                <a:latin typeface="+mj-lt"/>
                <a:cs typeface="Times New Roman" panose="02020603050405020304" pitchFamily="18" charset="0"/>
              </a:rPr>
              <a:t>Chúa</a:t>
            </a:r>
            <a:r>
              <a:rPr lang="en-US" sz="3750" i="1" dirty="0">
                <a:solidFill>
                  <a:srgbClr val="993300"/>
                </a:solidFill>
                <a:latin typeface="+mj-lt"/>
                <a:cs typeface="Times New Roman" panose="02020603050405020304" pitchFamily="18" charset="0"/>
              </a:rPr>
              <a:t> </a:t>
            </a:r>
            <a:r>
              <a:rPr lang="en-US" sz="3750" i="1" dirty="0" err="1">
                <a:solidFill>
                  <a:srgbClr val="993300"/>
                </a:solidFill>
                <a:latin typeface="+mj-lt"/>
                <a:cs typeface="Times New Roman" panose="02020603050405020304" pitchFamily="18" charset="0"/>
              </a:rPr>
              <a:t>trên</a:t>
            </a:r>
            <a:r>
              <a:rPr lang="en-US" sz="3750" i="1" dirty="0">
                <a:solidFill>
                  <a:srgbClr val="993300"/>
                </a:solidFill>
                <a:latin typeface="+mj-lt"/>
                <a:cs typeface="Times New Roman" panose="02020603050405020304" pitchFamily="18" charset="0"/>
              </a:rPr>
              <a:t> </a:t>
            </a:r>
            <a:r>
              <a:rPr lang="en-US" sz="3750" i="1" dirty="0" err="1">
                <a:solidFill>
                  <a:srgbClr val="993300"/>
                </a:solidFill>
                <a:latin typeface="+mj-lt"/>
                <a:cs typeface="Times New Roman" panose="02020603050405020304" pitchFamily="18" charset="0"/>
              </a:rPr>
              <a:t>các</a:t>
            </a:r>
            <a:r>
              <a:rPr lang="en-US" sz="3750" i="1" dirty="0">
                <a:solidFill>
                  <a:srgbClr val="993300"/>
                </a:solidFill>
                <a:latin typeface="+mj-lt"/>
                <a:cs typeface="Times New Roman" panose="02020603050405020304" pitchFamily="18" charset="0"/>
              </a:rPr>
              <a:t> </a:t>
            </a:r>
            <a:r>
              <a:rPr lang="en-US" sz="3750" i="1" dirty="0" err="1">
                <a:solidFill>
                  <a:srgbClr val="993300"/>
                </a:solidFill>
                <a:latin typeface="+mj-lt"/>
                <a:cs typeface="Times New Roman" panose="02020603050405020304" pitchFamily="18" charset="0"/>
              </a:rPr>
              <a:t>tầng</a:t>
            </a:r>
            <a:r>
              <a:rPr lang="en-US" sz="3750" i="1" dirty="0">
                <a:solidFill>
                  <a:srgbClr val="993300"/>
                </a:solidFill>
                <a:latin typeface="+mj-lt"/>
                <a:cs typeface="Times New Roman" panose="02020603050405020304" pitchFamily="18" charset="0"/>
              </a:rPr>
              <a:t> </a:t>
            </a:r>
            <a:r>
              <a:rPr lang="en-US" sz="3750" i="1" dirty="0" err="1">
                <a:solidFill>
                  <a:srgbClr val="993300"/>
                </a:solidFill>
                <a:latin typeface="+mj-lt"/>
                <a:cs typeface="Times New Roman" panose="02020603050405020304" pitchFamily="18" charset="0"/>
              </a:rPr>
              <a:t>trời</a:t>
            </a:r>
            <a:r>
              <a:rPr lang="en-US" sz="3750" i="1" dirty="0">
                <a:solidFill>
                  <a:srgbClr val="993300"/>
                </a:solidFill>
                <a:latin typeface="+mj-lt"/>
                <a:cs typeface="Times New Roman" panose="02020603050405020304" pitchFamily="18" charset="0"/>
              </a:rPr>
              <a:t>.</a:t>
            </a:r>
            <a:br>
              <a:rPr lang="en-US" sz="3750" i="1" dirty="0">
                <a:solidFill>
                  <a:srgbClr val="993300"/>
                </a:solidFill>
                <a:latin typeface="+mj-lt"/>
                <a:cs typeface="Times New Roman" panose="02020603050405020304" pitchFamily="18" charset="0"/>
              </a:rPr>
            </a:br>
            <a:r>
              <a:rPr lang="vi-VN" sz="3750" u="sng" dirty="0">
                <a:solidFill>
                  <a:srgbClr val="993300"/>
                </a:solidFill>
                <a:latin typeface="+mj-lt"/>
                <a:cs typeface="Times New Roman" panose="02020603050405020304" pitchFamily="18" charset="0"/>
              </a:rPr>
              <a:t>A+B:</a:t>
            </a:r>
            <a:r>
              <a:rPr lang="vi-VN" sz="3750" dirty="0">
                <a:solidFill>
                  <a:srgbClr val="003399"/>
                </a:solidFill>
                <a:latin typeface="+mj-lt"/>
                <a:cs typeface="Times New Roman" panose="02020603050405020304" pitchFamily="18" charset="0"/>
              </a:rPr>
              <a:t> Và bình an dưới thế cho người thiện tâm</a:t>
            </a:r>
            <a:r>
              <a:rPr lang="en-US" sz="3750" dirty="0">
                <a:solidFill>
                  <a:srgbClr val="003399"/>
                </a:solidFill>
                <a:latin typeface="+mj-lt"/>
                <a:cs typeface="Times New Roman" panose="02020603050405020304" pitchFamily="18" charset="0"/>
              </a:rPr>
              <a:t>.</a:t>
            </a:r>
            <a:endParaRPr lang="vi-VN" sz="3750" dirty="0">
              <a:solidFill>
                <a:srgbClr val="003399"/>
              </a:solidFill>
              <a:latin typeface="+mj-lt"/>
              <a:cs typeface="Times New Roman" panose="02020603050405020304" pitchFamily="18" charset="0"/>
            </a:endParaRPr>
          </a:p>
        </p:txBody>
      </p:sp>
    </p:spTree>
    <p:extLst>
      <p:ext uri="{BB962C8B-B14F-4D97-AF65-F5344CB8AC3E}">
        <p14:creationId xmlns:p14="http://schemas.microsoft.com/office/powerpoint/2010/main" val="368113388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0898" name="Rectangle 2"/>
          <p:cNvSpPr>
            <a:spLocks noGrp="1" noChangeArrowheads="1"/>
          </p:cNvSpPr>
          <p:nvPr>
            <p:ph type="ctrTitle"/>
          </p:nvPr>
        </p:nvSpPr>
        <p:spPr/>
        <p:txBody>
          <a:bodyPr/>
          <a:lstStyle/>
          <a:p>
            <a:pPr eaLnBrk="1" hangingPunct="1"/>
            <a:br>
              <a:rPr lang="en-US" sz="3750" dirty="0">
                <a:solidFill>
                  <a:srgbClr val="003399"/>
                </a:solidFill>
                <a:effectLst>
                  <a:outerShdw blurRad="38100" dist="38100" dir="2700000" algn="tl">
                    <a:srgbClr val="000000">
                      <a:alpha val="43137"/>
                    </a:srgbClr>
                  </a:outerShdw>
                </a:effectLst>
                <a:latin typeface="+mj-lt"/>
              </a:rPr>
            </a:br>
            <a:endParaRPr lang="en-US" sz="3750" dirty="0">
              <a:solidFill>
                <a:srgbClr val="003399"/>
              </a:solidFill>
              <a:effectLst>
                <a:outerShdw blurRad="38100" dist="38100" dir="2700000" algn="tl">
                  <a:srgbClr val="000000">
                    <a:alpha val="43137"/>
                  </a:srgbClr>
                </a:outerShdw>
              </a:effectLst>
              <a:latin typeface="+mj-lt"/>
            </a:endParaRPr>
          </a:p>
        </p:txBody>
      </p:sp>
      <p:sp>
        <p:nvSpPr>
          <p:cNvPr id="80899" name="Rectangle 3"/>
          <p:cNvSpPr>
            <a:spLocks noGrp="1" noChangeArrowheads="1"/>
          </p:cNvSpPr>
          <p:nvPr>
            <p:ph type="subTitle" idx="1"/>
          </p:nvPr>
        </p:nvSpPr>
        <p:spPr>
          <a:xfrm>
            <a:off x="0" y="645319"/>
            <a:ext cx="6858000" cy="3857625"/>
          </a:xfrm>
        </p:spPr>
        <p:txBody>
          <a:bodyPr anchor="ctr" anchorCtr="0"/>
          <a:lstStyle/>
          <a:p>
            <a:pPr algn="l" eaLnBrk="1" hangingPunct="1">
              <a:lnSpc>
                <a:spcPct val="140000"/>
              </a:lnSpc>
            </a:pPr>
            <a:r>
              <a:rPr lang="en-US" sz="3750" u="sng" dirty="0">
                <a:solidFill>
                  <a:srgbClr val="993300"/>
                </a:solidFill>
                <a:latin typeface="+mj-lt"/>
                <a:cs typeface="Times New Roman" panose="02020603050405020304" pitchFamily="18" charset="0"/>
              </a:rPr>
              <a:t>A:</a:t>
            </a:r>
            <a:r>
              <a:rPr lang="en-US" sz="3750" dirty="0">
                <a:solidFill>
                  <a:srgbClr val="003399"/>
                </a:solidFill>
                <a:latin typeface="+mj-lt"/>
                <a:cs typeface="Times New Roman" panose="02020603050405020304" pitchFamily="18" charset="0"/>
              </a:rPr>
              <a:t> </a:t>
            </a:r>
            <a:r>
              <a:rPr lang="en-US" sz="3750" dirty="0" err="1">
                <a:solidFill>
                  <a:srgbClr val="003399"/>
                </a:solidFill>
                <a:latin typeface="+mj-lt"/>
                <a:cs typeface="Times New Roman" panose="02020603050405020304" pitchFamily="18" charset="0"/>
              </a:rPr>
              <a:t>Chúng</a:t>
            </a:r>
            <a:r>
              <a:rPr lang="en-US" sz="3750" dirty="0">
                <a:solidFill>
                  <a:srgbClr val="003399"/>
                </a:solidFill>
                <a:latin typeface="+mj-lt"/>
                <a:cs typeface="Times New Roman" panose="02020603050405020304" pitchFamily="18" charset="0"/>
              </a:rPr>
              <a:t> con </a:t>
            </a:r>
            <a:r>
              <a:rPr lang="en-US" sz="3750" dirty="0" err="1">
                <a:solidFill>
                  <a:srgbClr val="003399"/>
                </a:solidFill>
                <a:latin typeface="+mj-lt"/>
                <a:cs typeface="Times New Roman" panose="02020603050405020304" pitchFamily="18" charset="0"/>
              </a:rPr>
              <a:t>ca</a:t>
            </a:r>
            <a:r>
              <a:rPr lang="en-US" sz="3750" dirty="0">
                <a:solidFill>
                  <a:srgbClr val="003399"/>
                </a:solidFill>
                <a:latin typeface="+mj-lt"/>
                <a:cs typeface="Times New Roman" panose="02020603050405020304" pitchFamily="18" charset="0"/>
              </a:rPr>
              <a:t> </a:t>
            </a:r>
            <a:r>
              <a:rPr lang="en-US" sz="3750" dirty="0" err="1">
                <a:solidFill>
                  <a:srgbClr val="003399"/>
                </a:solidFill>
                <a:latin typeface="+mj-lt"/>
                <a:cs typeface="Times New Roman" panose="02020603050405020304" pitchFamily="18" charset="0"/>
              </a:rPr>
              <a:t>ngợi</a:t>
            </a:r>
            <a:r>
              <a:rPr lang="en-US" sz="3750" dirty="0">
                <a:solidFill>
                  <a:srgbClr val="003399"/>
                </a:solidFill>
                <a:latin typeface="+mj-lt"/>
                <a:cs typeface="Times New Roman" panose="02020603050405020304" pitchFamily="18" charset="0"/>
              </a:rPr>
              <a:t> </a:t>
            </a:r>
            <a:r>
              <a:rPr lang="en-US" sz="3750" dirty="0" err="1">
                <a:solidFill>
                  <a:srgbClr val="003399"/>
                </a:solidFill>
                <a:latin typeface="+mj-lt"/>
                <a:cs typeface="Times New Roman" panose="02020603050405020304" pitchFamily="18" charset="0"/>
              </a:rPr>
              <a:t>Chúa</a:t>
            </a:r>
            <a:r>
              <a:rPr lang="en-US" sz="3750" dirty="0">
                <a:solidFill>
                  <a:srgbClr val="003399"/>
                </a:solidFill>
                <a:latin typeface="+mj-lt"/>
                <a:cs typeface="Times New Roman" panose="02020603050405020304" pitchFamily="18" charset="0"/>
              </a:rPr>
              <a:t>.</a:t>
            </a:r>
          </a:p>
          <a:p>
            <a:pPr algn="l" eaLnBrk="1" hangingPunct="1">
              <a:lnSpc>
                <a:spcPct val="140000"/>
              </a:lnSpc>
            </a:pPr>
            <a:r>
              <a:rPr lang="en-US" sz="3750" u="sng" dirty="0">
                <a:solidFill>
                  <a:srgbClr val="993300"/>
                </a:solidFill>
                <a:latin typeface="+mj-lt"/>
                <a:cs typeface="Times New Roman" panose="02020603050405020304" pitchFamily="18" charset="0"/>
              </a:rPr>
              <a:t>B:</a:t>
            </a:r>
            <a:r>
              <a:rPr lang="en-US" sz="3750" dirty="0">
                <a:solidFill>
                  <a:srgbClr val="003399"/>
                </a:solidFill>
                <a:latin typeface="+mj-lt"/>
                <a:cs typeface="Times New Roman" panose="02020603050405020304" pitchFamily="18" charset="0"/>
              </a:rPr>
              <a:t> </a:t>
            </a:r>
            <a:r>
              <a:rPr lang="en-US" sz="3750" dirty="0" err="1">
                <a:solidFill>
                  <a:srgbClr val="003399"/>
                </a:solidFill>
                <a:latin typeface="+mj-lt"/>
                <a:cs typeface="Times New Roman" panose="02020603050405020304" pitchFamily="18" charset="0"/>
              </a:rPr>
              <a:t>Chúng</a:t>
            </a:r>
            <a:r>
              <a:rPr lang="en-US" sz="3750" dirty="0">
                <a:solidFill>
                  <a:srgbClr val="003399"/>
                </a:solidFill>
                <a:latin typeface="+mj-lt"/>
                <a:cs typeface="Times New Roman" panose="02020603050405020304" pitchFamily="18" charset="0"/>
              </a:rPr>
              <a:t> con </a:t>
            </a:r>
            <a:r>
              <a:rPr lang="en-US" sz="3750" dirty="0" err="1">
                <a:solidFill>
                  <a:srgbClr val="003399"/>
                </a:solidFill>
                <a:latin typeface="+mj-lt"/>
                <a:cs typeface="Times New Roman" panose="02020603050405020304" pitchFamily="18" charset="0"/>
              </a:rPr>
              <a:t>chúc</a:t>
            </a:r>
            <a:r>
              <a:rPr lang="en-US" sz="3750" dirty="0">
                <a:solidFill>
                  <a:srgbClr val="003399"/>
                </a:solidFill>
                <a:latin typeface="+mj-lt"/>
                <a:cs typeface="Times New Roman" panose="02020603050405020304" pitchFamily="18" charset="0"/>
              </a:rPr>
              <a:t> </a:t>
            </a:r>
            <a:r>
              <a:rPr lang="en-US" sz="3750" dirty="0" err="1">
                <a:solidFill>
                  <a:srgbClr val="003399"/>
                </a:solidFill>
                <a:latin typeface="+mj-lt"/>
                <a:cs typeface="Times New Roman" panose="02020603050405020304" pitchFamily="18" charset="0"/>
              </a:rPr>
              <a:t>tụng</a:t>
            </a:r>
            <a:r>
              <a:rPr lang="en-US" sz="3750" dirty="0">
                <a:solidFill>
                  <a:srgbClr val="003399"/>
                </a:solidFill>
                <a:latin typeface="+mj-lt"/>
                <a:cs typeface="Times New Roman" panose="02020603050405020304" pitchFamily="18" charset="0"/>
              </a:rPr>
              <a:t> </a:t>
            </a:r>
            <a:r>
              <a:rPr lang="en-US" sz="3750" dirty="0" err="1">
                <a:solidFill>
                  <a:srgbClr val="003399"/>
                </a:solidFill>
                <a:latin typeface="+mj-lt"/>
                <a:cs typeface="Times New Roman" panose="02020603050405020304" pitchFamily="18" charset="0"/>
              </a:rPr>
              <a:t>Chúa</a:t>
            </a:r>
            <a:r>
              <a:rPr lang="en-US" sz="3750" dirty="0">
                <a:solidFill>
                  <a:srgbClr val="003399"/>
                </a:solidFill>
                <a:latin typeface="+mj-lt"/>
                <a:cs typeface="Times New Roman" panose="02020603050405020304" pitchFamily="18" charset="0"/>
              </a:rPr>
              <a:t>. </a:t>
            </a:r>
            <a:br>
              <a:rPr lang="en-US" sz="3750" dirty="0">
                <a:solidFill>
                  <a:srgbClr val="003399"/>
                </a:solidFill>
                <a:latin typeface="+mj-lt"/>
                <a:cs typeface="Times New Roman" panose="02020603050405020304" pitchFamily="18" charset="0"/>
              </a:rPr>
            </a:br>
            <a:r>
              <a:rPr lang="en-US" sz="3750" u="sng" dirty="0">
                <a:solidFill>
                  <a:srgbClr val="993300"/>
                </a:solidFill>
                <a:latin typeface="+mj-lt"/>
                <a:cs typeface="Times New Roman" panose="02020603050405020304" pitchFamily="18" charset="0"/>
              </a:rPr>
              <a:t>A:</a:t>
            </a:r>
            <a:r>
              <a:rPr lang="en-US" sz="3750" dirty="0">
                <a:solidFill>
                  <a:srgbClr val="003399"/>
                </a:solidFill>
                <a:latin typeface="+mj-lt"/>
                <a:cs typeface="Times New Roman" panose="02020603050405020304" pitchFamily="18" charset="0"/>
              </a:rPr>
              <a:t> </a:t>
            </a:r>
            <a:r>
              <a:rPr lang="en-US" sz="3750" dirty="0" err="1">
                <a:solidFill>
                  <a:srgbClr val="003399"/>
                </a:solidFill>
                <a:latin typeface="+mj-lt"/>
                <a:cs typeface="Times New Roman" panose="02020603050405020304" pitchFamily="18" charset="0"/>
              </a:rPr>
              <a:t>Chúng</a:t>
            </a:r>
            <a:r>
              <a:rPr lang="en-US" sz="3750" dirty="0">
                <a:solidFill>
                  <a:srgbClr val="003399"/>
                </a:solidFill>
                <a:latin typeface="+mj-lt"/>
                <a:cs typeface="Times New Roman" panose="02020603050405020304" pitchFamily="18" charset="0"/>
              </a:rPr>
              <a:t> con </a:t>
            </a:r>
            <a:r>
              <a:rPr lang="en-US" sz="3750" dirty="0" err="1">
                <a:solidFill>
                  <a:srgbClr val="003399"/>
                </a:solidFill>
                <a:latin typeface="+mj-lt"/>
                <a:cs typeface="Times New Roman" panose="02020603050405020304" pitchFamily="18" charset="0"/>
              </a:rPr>
              <a:t>thờ</a:t>
            </a:r>
            <a:r>
              <a:rPr lang="en-US" sz="3750" dirty="0">
                <a:solidFill>
                  <a:srgbClr val="003399"/>
                </a:solidFill>
                <a:latin typeface="+mj-lt"/>
                <a:cs typeface="Times New Roman" panose="02020603050405020304" pitchFamily="18" charset="0"/>
              </a:rPr>
              <a:t> </a:t>
            </a:r>
            <a:r>
              <a:rPr lang="en-US" sz="3750" dirty="0" err="1">
                <a:solidFill>
                  <a:srgbClr val="003399"/>
                </a:solidFill>
                <a:latin typeface="+mj-lt"/>
                <a:cs typeface="Times New Roman" panose="02020603050405020304" pitchFamily="18" charset="0"/>
              </a:rPr>
              <a:t>lạy</a:t>
            </a:r>
            <a:r>
              <a:rPr lang="en-US" sz="3750" dirty="0">
                <a:solidFill>
                  <a:srgbClr val="003399"/>
                </a:solidFill>
                <a:latin typeface="+mj-lt"/>
                <a:cs typeface="Times New Roman" panose="02020603050405020304" pitchFamily="18" charset="0"/>
              </a:rPr>
              <a:t> </a:t>
            </a:r>
            <a:r>
              <a:rPr lang="en-US" sz="3750" dirty="0" err="1">
                <a:solidFill>
                  <a:srgbClr val="003399"/>
                </a:solidFill>
                <a:latin typeface="+mj-lt"/>
                <a:cs typeface="Times New Roman" panose="02020603050405020304" pitchFamily="18" charset="0"/>
              </a:rPr>
              <a:t>Chúa</a:t>
            </a:r>
            <a:r>
              <a:rPr lang="en-US" sz="3750" dirty="0">
                <a:solidFill>
                  <a:srgbClr val="003399"/>
                </a:solidFill>
                <a:latin typeface="+mj-lt"/>
                <a:cs typeface="Times New Roman" panose="02020603050405020304" pitchFamily="18" charset="0"/>
              </a:rPr>
              <a:t>. </a:t>
            </a:r>
          </a:p>
          <a:p>
            <a:pPr algn="l" eaLnBrk="1" hangingPunct="1">
              <a:lnSpc>
                <a:spcPct val="140000"/>
              </a:lnSpc>
            </a:pPr>
            <a:r>
              <a:rPr lang="en-US" sz="3750" u="sng" dirty="0">
                <a:solidFill>
                  <a:srgbClr val="993300"/>
                </a:solidFill>
                <a:latin typeface="+mj-lt"/>
                <a:cs typeface="Times New Roman" panose="02020603050405020304" pitchFamily="18" charset="0"/>
              </a:rPr>
              <a:t>B:</a:t>
            </a:r>
            <a:r>
              <a:rPr lang="en-US" sz="3750" dirty="0">
                <a:solidFill>
                  <a:srgbClr val="003399"/>
                </a:solidFill>
                <a:latin typeface="+mj-lt"/>
                <a:cs typeface="Times New Roman" panose="02020603050405020304" pitchFamily="18" charset="0"/>
              </a:rPr>
              <a:t> </a:t>
            </a:r>
            <a:r>
              <a:rPr lang="en-US" sz="3750" dirty="0" err="1">
                <a:solidFill>
                  <a:srgbClr val="003399"/>
                </a:solidFill>
                <a:latin typeface="+mj-lt"/>
                <a:cs typeface="Times New Roman" panose="02020603050405020304" pitchFamily="18" charset="0"/>
              </a:rPr>
              <a:t>Chúng</a:t>
            </a:r>
            <a:r>
              <a:rPr lang="en-US" sz="3750" dirty="0">
                <a:solidFill>
                  <a:srgbClr val="003399"/>
                </a:solidFill>
                <a:latin typeface="+mj-lt"/>
                <a:cs typeface="Times New Roman" panose="02020603050405020304" pitchFamily="18" charset="0"/>
              </a:rPr>
              <a:t> con </a:t>
            </a:r>
            <a:r>
              <a:rPr lang="en-US" sz="3750" dirty="0" err="1">
                <a:solidFill>
                  <a:srgbClr val="003399"/>
                </a:solidFill>
                <a:latin typeface="+mj-lt"/>
                <a:cs typeface="Times New Roman" panose="02020603050405020304" pitchFamily="18" charset="0"/>
              </a:rPr>
              <a:t>tôn</a:t>
            </a:r>
            <a:r>
              <a:rPr lang="en-US" sz="3750" dirty="0">
                <a:solidFill>
                  <a:srgbClr val="003399"/>
                </a:solidFill>
                <a:latin typeface="+mj-lt"/>
                <a:cs typeface="Times New Roman" panose="02020603050405020304" pitchFamily="18" charset="0"/>
              </a:rPr>
              <a:t> </a:t>
            </a:r>
            <a:r>
              <a:rPr lang="en-US" sz="3750" dirty="0" err="1">
                <a:solidFill>
                  <a:srgbClr val="003399"/>
                </a:solidFill>
                <a:latin typeface="+mj-lt"/>
                <a:cs typeface="Times New Roman" panose="02020603050405020304" pitchFamily="18" charset="0"/>
              </a:rPr>
              <a:t>vinh</a:t>
            </a:r>
            <a:r>
              <a:rPr lang="en-US" sz="3750" dirty="0">
                <a:solidFill>
                  <a:srgbClr val="003399"/>
                </a:solidFill>
                <a:latin typeface="+mj-lt"/>
                <a:cs typeface="Times New Roman" panose="02020603050405020304" pitchFamily="18" charset="0"/>
              </a:rPr>
              <a:t> </a:t>
            </a:r>
            <a:r>
              <a:rPr lang="en-US" sz="3750" dirty="0" err="1">
                <a:solidFill>
                  <a:srgbClr val="003399"/>
                </a:solidFill>
                <a:latin typeface="+mj-lt"/>
                <a:cs typeface="Times New Roman" panose="02020603050405020304" pitchFamily="18" charset="0"/>
              </a:rPr>
              <a:t>Chúa</a:t>
            </a:r>
            <a:r>
              <a:rPr lang="en-US" sz="3750" dirty="0">
                <a:solidFill>
                  <a:srgbClr val="003399"/>
                </a:solidFill>
                <a:latin typeface="+mj-lt"/>
                <a:cs typeface="Times New Roman" panose="02020603050405020304" pitchFamily="18" charset="0"/>
              </a:rPr>
              <a:t>.</a:t>
            </a:r>
          </a:p>
        </p:txBody>
      </p:sp>
    </p:spTree>
    <p:extLst>
      <p:ext uri="{BB962C8B-B14F-4D97-AF65-F5344CB8AC3E}">
        <p14:creationId xmlns:p14="http://schemas.microsoft.com/office/powerpoint/2010/main" val="156767089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descr="A person in a white robe&#10;&#10;Description automatically generated">
            <a:extLst>
              <a:ext uri="{FF2B5EF4-FFF2-40B4-BE49-F238E27FC236}">
                <a16:creationId xmlns:a16="http://schemas.microsoft.com/office/drawing/2014/main" id="{7FA3D2A5-0039-4387-8753-A8A87DC7893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440" y="648406"/>
            <a:ext cx="6675120" cy="3748747"/>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Tree>
    <p:extLst>
      <p:ext uri="{BB962C8B-B14F-4D97-AF65-F5344CB8AC3E}">
        <p14:creationId xmlns:p14="http://schemas.microsoft.com/office/powerpoint/2010/main" val="846155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p:txBody>
          <a:bodyPr/>
          <a:lstStyle/>
          <a:p>
            <a:pPr eaLnBrk="1" hangingPunct="1"/>
            <a:br>
              <a:rPr lang="en-US" sz="3750" dirty="0">
                <a:solidFill>
                  <a:srgbClr val="003399"/>
                </a:solidFill>
                <a:effectLst>
                  <a:outerShdw blurRad="38100" dist="38100" dir="2700000" algn="tl">
                    <a:srgbClr val="000000">
                      <a:alpha val="43137"/>
                    </a:srgbClr>
                  </a:outerShdw>
                </a:effectLst>
                <a:latin typeface="+mj-lt"/>
              </a:rPr>
            </a:br>
            <a:endParaRPr lang="en-US" sz="3750" dirty="0">
              <a:solidFill>
                <a:srgbClr val="003399"/>
              </a:solidFill>
              <a:effectLst>
                <a:outerShdw blurRad="38100" dist="38100" dir="2700000" algn="tl">
                  <a:srgbClr val="000000">
                    <a:alpha val="43137"/>
                  </a:srgbClr>
                </a:outerShdw>
              </a:effectLst>
              <a:latin typeface="+mj-lt"/>
            </a:endParaRPr>
          </a:p>
        </p:txBody>
      </p:sp>
      <p:sp>
        <p:nvSpPr>
          <p:cNvPr id="82947" name="Rectangle 3"/>
          <p:cNvSpPr>
            <a:spLocks noGrp="1" noChangeArrowheads="1"/>
          </p:cNvSpPr>
          <p:nvPr>
            <p:ph type="body" idx="1"/>
          </p:nvPr>
        </p:nvSpPr>
        <p:spPr>
          <a:xfrm>
            <a:off x="0" y="516731"/>
            <a:ext cx="6858000" cy="3986213"/>
          </a:xfrm>
        </p:spPr>
        <p:txBody>
          <a:bodyPr anchor="ctr" anchorCtr="0"/>
          <a:lstStyle/>
          <a:p>
            <a:pPr marL="0" indent="0" algn="just" eaLnBrk="1" hangingPunct="1">
              <a:lnSpc>
                <a:spcPct val="140000"/>
              </a:lnSpc>
              <a:buNone/>
            </a:pPr>
            <a:r>
              <a:rPr lang="en-US" sz="3750" u="sng" dirty="0">
                <a:solidFill>
                  <a:srgbClr val="993300"/>
                </a:solidFill>
                <a:latin typeface="+mj-lt"/>
                <a:cs typeface="Times New Roman" panose="02020603050405020304" pitchFamily="18" charset="0"/>
              </a:rPr>
              <a:t>A:</a:t>
            </a:r>
            <a:r>
              <a:rPr lang="en-US" sz="3750" dirty="0">
                <a:solidFill>
                  <a:srgbClr val="003399"/>
                </a:solidFill>
                <a:latin typeface="+mj-lt"/>
                <a:cs typeface="Times New Roman" panose="02020603050405020304" pitchFamily="18" charset="0"/>
              </a:rPr>
              <a:t> </a:t>
            </a:r>
            <a:r>
              <a:rPr lang="en-US" sz="3750" dirty="0" err="1">
                <a:solidFill>
                  <a:srgbClr val="003399"/>
                </a:solidFill>
                <a:latin typeface="+mj-lt"/>
                <a:cs typeface="Times New Roman" panose="02020603050405020304" pitchFamily="18" charset="0"/>
              </a:rPr>
              <a:t>Chúng</a:t>
            </a:r>
            <a:r>
              <a:rPr lang="en-US" sz="3750" dirty="0">
                <a:solidFill>
                  <a:srgbClr val="003399"/>
                </a:solidFill>
                <a:latin typeface="+mj-lt"/>
                <a:cs typeface="Times New Roman" panose="02020603050405020304" pitchFamily="18" charset="0"/>
              </a:rPr>
              <a:t> con </a:t>
            </a:r>
            <a:r>
              <a:rPr lang="en-US" sz="3750" dirty="0" err="1">
                <a:solidFill>
                  <a:srgbClr val="003399"/>
                </a:solidFill>
                <a:latin typeface="+mj-lt"/>
                <a:cs typeface="Times New Roman" panose="02020603050405020304" pitchFamily="18" charset="0"/>
              </a:rPr>
              <a:t>cảm</a:t>
            </a:r>
            <a:r>
              <a:rPr lang="en-US" sz="3750" dirty="0">
                <a:solidFill>
                  <a:srgbClr val="003399"/>
                </a:solidFill>
                <a:latin typeface="+mj-lt"/>
                <a:cs typeface="Times New Roman" panose="02020603050405020304" pitchFamily="18" charset="0"/>
              </a:rPr>
              <a:t> </a:t>
            </a:r>
            <a:r>
              <a:rPr lang="en-US" sz="3750" dirty="0" err="1">
                <a:solidFill>
                  <a:srgbClr val="003399"/>
                </a:solidFill>
                <a:latin typeface="+mj-lt"/>
                <a:cs typeface="Times New Roman" panose="02020603050405020304" pitchFamily="18" charset="0"/>
              </a:rPr>
              <a:t>tạ</a:t>
            </a:r>
            <a:r>
              <a:rPr lang="en-US" sz="3750" dirty="0">
                <a:solidFill>
                  <a:srgbClr val="003399"/>
                </a:solidFill>
                <a:latin typeface="+mj-lt"/>
                <a:cs typeface="Times New Roman" panose="02020603050405020304" pitchFamily="18" charset="0"/>
              </a:rPr>
              <a:t> </a:t>
            </a:r>
            <a:r>
              <a:rPr lang="en-US" sz="3750" dirty="0" err="1">
                <a:solidFill>
                  <a:srgbClr val="003399"/>
                </a:solidFill>
                <a:latin typeface="+mj-lt"/>
                <a:cs typeface="Times New Roman" panose="02020603050405020304" pitchFamily="18" charset="0"/>
              </a:rPr>
              <a:t>Chúa</a:t>
            </a:r>
            <a:r>
              <a:rPr lang="en-US" sz="3750" dirty="0">
                <a:solidFill>
                  <a:srgbClr val="003399"/>
                </a:solidFill>
                <a:latin typeface="+mj-lt"/>
                <a:cs typeface="Times New Roman" panose="02020603050405020304" pitchFamily="18" charset="0"/>
              </a:rPr>
              <a:t> </a:t>
            </a:r>
            <a:r>
              <a:rPr lang="en-US" sz="3750" dirty="0" err="1">
                <a:solidFill>
                  <a:srgbClr val="003399"/>
                </a:solidFill>
                <a:latin typeface="+mj-lt"/>
                <a:cs typeface="Times New Roman" panose="02020603050405020304" pitchFamily="18" charset="0"/>
              </a:rPr>
              <a:t>vì</a:t>
            </a:r>
            <a:r>
              <a:rPr lang="en-US" sz="3750" dirty="0">
                <a:solidFill>
                  <a:srgbClr val="003399"/>
                </a:solidFill>
                <a:latin typeface="+mj-lt"/>
                <a:cs typeface="Times New Roman" panose="02020603050405020304" pitchFamily="18" charset="0"/>
              </a:rPr>
              <a:t> </a:t>
            </a:r>
            <a:r>
              <a:rPr lang="en-US" sz="3750" dirty="0" err="1">
                <a:solidFill>
                  <a:srgbClr val="003399"/>
                </a:solidFill>
                <a:latin typeface="+mj-lt"/>
                <a:cs typeface="Times New Roman" panose="02020603050405020304" pitchFamily="18" charset="0"/>
              </a:rPr>
              <a:t>vinh</a:t>
            </a:r>
            <a:r>
              <a:rPr lang="en-US" sz="3750" dirty="0">
                <a:solidFill>
                  <a:srgbClr val="003399"/>
                </a:solidFill>
                <a:latin typeface="+mj-lt"/>
                <a:cs typeface="Times New Roman" panose="02020603050405020304" pitchFamily="18" charset="0"/>
              </a:rPr>
              <a:t> </a:t>
            </a:r>
            <a:r>
              <a:rPr lang="en-US" sz="3750" dirty="0" err="1">
                <a:solidFill>
                  <a:srgbClr val="003399"/>
                </a:solidFill>
                <a:latin typeface="+mj-lt"/>
                <a:cs typeface="Times New Roman" panose="02020603050405020304" pitchFamily="18" charset="0"/>
              </a:rPr>
              <a:t>quang</a:t>
            </a:r>
            <a:r>
              <a:rPr lang="en-US" sz="3750" dirty="0">
                <a:solidFill>
                  <a:srgbClr val="003399"/>
                </a:solidFill>
                <a:latin typeface="+mj-lt"/>
                <a:cs typeface="Times New Roman" panose="02020603050405020304" pitchFamily="18" charset="0"/>
              </a:rPr>
              <a:t> </a:t>
            </a:r>
            <a:r>
              <a:rPr lang="en-US" sz="3750" dirty="0" err="1">
                <a:solidFill>
                  <a:srgbClr val="003399"/>
                </a:solidFill>
                <a:latin typeface="+mj-lt"/>
                <a:cs typeface="Times New Roman" panose="02020603050405020304" pitchFamily="18" charset="0"/>
              </a:rPr>
              <a:t>cao</a:t>
            </a:r>
            <a:r>
              <a:rPr lang="en-US" sz="3750" dirty="0">
                <a:solidFill>
                  <a:srgbClr val="003399"/>
                </a:solidFill>
                <a:latin typeface="+mj-lt"/>
                <a:cs typeface="Times New Roman" panose="02020603050405020304" pitchFamily="18" charset="0"/>
              </a:rPr>
              <a:t> </a:t>
            </a:r>
            <a:r>
              <a:rPr lang="en-US" sz="3750" dirty="0" err="1">
                <a:solidFill>
                  <a:srgbClr val="003399"/>
                </a:solidFill>
                <a:latin typeface="+mj-lt"/>
                <a:cs typeface="Times New Roman" panose="02020603050405020304" pitchFamily="18" charset="0"/>
              </a:rPr>
              <a:t>cả</a:t>
            </a:r>
            <a:r>
              <a:rPr lang="en-US" sz="3750" dirty="0">
                <a:solidFill>
                  <a:srgbClr val="003399"/>
                </a:solidFill>
                <a:latin typeface="+mj-lt"/>
                <a:cs typeface="Times New Roman" panose="02020603050405020304" pitchFamily="18" charset="0"/>
              </a:rPr>
              <a:t> </a:t>
            </a:r>
            <a:r>
              <a:rPr lang="en-US" sz="3750" dirty="0" err="1">
                <a:solidFill>
                  <a:srgbClr val="003399"/>
                </a:solidFill>
                <a:latin typeface="+mj-lt"/>
                <a:cs typeface="Times New Roman" panose="02020603050405020304" pitchFamily="18" charset="0"/>
              </a:rPr>
              <a:t>Chúa</a:t>
            </a:r>
            <a:r>
              <a:rPr lang="en-US" sz="3750" dirty="0">
                <a:solidFill>
                  <a:srgbClr val="003399"/>
                </a:solidFill>
                <a:latin typeface="+mj-lt"/>
                <a:cs typeface="Times New Roman" panose="02020603050405020304" pitchFamily="18" charset="0"/>
              </a:rPr>
              <a:t>.</a:t>
            </a:r>
          </a:p>
          <a:p>
            <a:pPr marL="0" indent="0" algn="just" eaLnBrk="1" hangingPunct="1">
              <a:lnSpc>
                <a:spcPct val="140000"/>
              </a:lnSpc>
              <a:buNone/>
            </a:pPr>
            <a:r>
              <a:rPr lang="vi-VN" sz="3750" u="sng" dirty="0">
                <a:solidFill>
                  <a:srgbClr val="993300"/>
                </a:solidFill>
                <a:latin typeface="+mj-lt"/>
                <a:cs typeface="Times New Roman" panose="02020603050405020304" pitchFamily="18" charset="0"/>
              </a:rPr>
              <a:t>B:</a:t>
            </a:r>
            <a:r>
              <a:rPr lang="vi-VN" sz="3750" dirty="0">
                <a:solidFill>
                  <a:srgbClr val="003399"/>
                </a:solidFill>
                <a:latin typeface="+mj-lt"/>
                <a:cs typeface="Times New Roman" panose="02020603050405020304" pitchFamily="18" charset="0"/>
              </a:rPr>
              <a:t> Lạy Chúa là Thiên Chúa, là Vua trên trời, là Chúa Cha toàn năng.</a:t>
            </a:r>
          </a:p>
        </p:txBody>
      </p:sp>
    </p:spTree>
    <p:extLst>
      <p:ext uri="{BB962C8B-B14F-4D97-AF65-F5344CB8AC3E}">
        <p14:creationId xmlns:p14="http://schemas.microsoft.com/office/powerpoint/2010/main" val="21678090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p:txBody>
          <a:bodyPr/>
          <a:lstStyle/>
          <a:p>
            <a:pPr eaLnBrk="1" hangingPunct="1"/>
            <a:br>
              <a:rPr lang="en-US" sz="3750" dirty="0">
                <a:solidFill>
                  <a:srgbClr val="003399"/>
                </a:solidFill>
                <a:effectLst>
                  <a:outerShdw blurRad="38100" dist="38100" dir="2700000" algn="tl">
                    <a:srgbClr val="000000">
                      <a:alpha val="43137"/>
                    </a:srgbClr>
                  </a:outerShdw>
                </a:effectLst>
                <a:latin typeface="+mj-lt"/>
              </a:rPr>
            </a:br>
            <a:endParaRPr lang="en-US" sz="3750" dirty="0">
              <a:solidFill>
                <a:srgbClr val="003399"/>
              </a:solidFill>
              <a:effectLst>
                <a:outerShdw blurRad="38100" dist="38100" dir="2700000" algn="tl">
                  <a:srgbClr val="000000">
                    <a:alpha val="43137"/>
                  </a:srgbClr>
                </a:outerShdw>
              </a:effectLst>
              <a:latin typeface="+mj-lt"/>
            </a:endParaRPr>
          </a:p>
        </p:txBody>
      </p:sp>
      <p:sp>
        <p:nvSpPr>
          <p:cNvPr id="84995" name="Rectangle 3"/>
          <p:cNvSpPr>
            <a:spLocks noGrp="1" noChangeArrowheads="1"/>
          </p:cNvSpPr>
          <p:nvPr>
            <p:ph type="body" idx="1"/>
          </p:nvPr>
        </p:nvSpPr>
        <p:spPr>
          <a:xfrm>
            <a:off x="0" y="645319"/>
            <a:ext cx="6858000" cy="3857625"/>
          </a:xfrm>
        </p:spPr>
        <p:txBody>
          <a:bodyPr/>
          <a:lstStyle/>
          <a:p>
            <a:pPr marL="0" indent="0" algn="just" eaLnBrk="1" hangingPunct="1">
              <a:lnSpc>
                <a:spcPct val="145000"/>
              </a:lnSpc>
              <a:buNone/>
            </a:pPr>
            <a:r>
              <a:rPr lang="en-US" sz="3600" u="sng" dirty="0">
                <a:solidFill>
                  <a:srgbClr val="993300"/>
                </a:solidFill>
                <a:latin typeface="+mj-lt"/>
                <a:cs typeface="Times New Roman" panose="02020603050405020304" pitchFamily="18" charset="0"/>
              </a:rPr>
              <a:t>A:</a:t>
            </a:r>
            <a:r>
              <a:rPr lang="en-US" sz="3600" dirty="0">
                <a:solidFill>
                  <a:srgbClr val="003399"/>
                </a:solidFill>
                <a:latin typeface="+mj-lt"/>
                <a:cs typeface="Times New Roman" panose="02020603050405020304" pitchFamily="18" charset="0"/>
              </a:rPr>
              <a:t> </a:t>
            </a:r>
            <a:r>
              <a:rPr lang="en-US" sz="3600" dirty="0" err="1">
                <a:solidFill>
                  <a:srgbClr val="003399"/>
                </a:solidFill>
                <a:latin typeface="+mj-lt"/>
                <a:cs typeface="Times New Roman" panose="02020603050405020304" pitchFamily="18" charset="0"/>
              </a:rPr>
              <a:t>Lạy</a:t>
            </a:r>
            <a:r>
              <a:rPr lang="en-US" sz="3600" dirty="0">
                <a:solidFill>
                  <a:srgbClr val="003399"/>
                </a:solidFill>
                <a:latin typeface="+mj-lt"/>
                <a:cs typeface="Times New Roman" panose="02020603050405020304" pitchFamily="18" charset="0"/>
              </a:rPr>
              <a:t> con </a:t>
            </a:r>
            <a:r>
              <a:rPr lang="en-US" sz="3600" dirty="0" err="1">
                <a:solidFill>
                  <a:srgbClr val="003399"/>
                </a:solidFill>
                <a:latin typeface="+mj-lt"/>
                <a:cs typeface="Times New Roman" panose="02020603050405020304" pitchFamily="18" charset="0"/>
              </a:rPr>
              <a:t>một</a:t>
            </a:r>
            <a:r>
              <a:rPr lang="en-US" sz="3600" dirty="0">
                <a:solidFill>
                  <a:srgbClr val="003399"/>
                </a:solidFill>
                <a:latin typeface="+mj-lt"/>
                <a:cs typeface="Times New Roman" panose="02020603050405020304" pitchFamily="18" charset="0"/>
              </a:rPr>
              <a:t> </a:t>
            </a:r>
            <a:r>
              <a:rPr lang="en-US" sz="3600" dirty="0" err="1">
                <a:solidFill>
                  <a:srgbClr val="003399"/>
                </a:solidFill>
                <a:latin typeface="+mj-lt"/>
                <a:cs typeface="Times New Roman" panose="02020603050405020304" pitchFamily="18" charset="0"/>
              </a:rPr>
              <a:t>Thiên</a:t>
            </a:r>
            <a:r>
              <a:rPr lang="en-US" sz="3600" dirty="0">
                <a:solidFill>
                  <a:srgbClr val="003399"/>
                </a:solidFill>
                <a:latin typeface="+mj-lt"/>
                <a:cs typeface="Times New Roman" panose="02020603050405020304" pitchFamily="18" charset="0"/>
              </a:rPr>
              <a:t> </a:t>
            </a:r>
            <a:r>
              <a:rPr lang="en-US" sz="3600" dirty="0" err="1">
                <a:solidFill>
                  <a:srgbClr val="003399"/>
                </a:solidFill>
                <a:latin typeface="+mj-lt"/>
                <a:cs typeface="Times New Roman" panose="02020603050405020304" pitchFamily="18" charset="0"/>
              </a:rPr>
              <a:t>Chúa</a:t>
            </a:r>
            <a:r>
              <a:rPr lang="en-US" sz="3600" dirty="0">
                <a:solidFill>
                  <a:srgbClr val="003399"/>
                </a:solidFill>
                <a:latin typeface="+mj-lt"/>
                <a:cs typeface="Times New Roman" panose="02020603050405020304" pitchFamily="18" charset="0"/>
              </a:rPr>
              <a:t>, </a:t>
            </a:r>
            <a:br>
              <a:rPr lang="en-US" sz="3600" dirty="0">
                <a:solidFill>
                  <a:srgbClr val="003399"/>
                </a:solidFill>
                <a:latin typeface="+mj-lt"/>
                <a:cs typeface="Times New Roman" panose="02020603050405020304" pitchFamily="18" charset="0"/>
              </a:rPr>
            </a:br>
            <a:r>
              <a:rPr lang="en-US" sz="3600" dirty="0" err="1">
                <a:solidFill>
                  <a:srgbClr val="993300"/>
                </a:solidFill>
                <a:latin typeface="+mj-lt"/>
                <a:cs typeface="Times New Roman" panose="02020603050405020304" pitchFamily="18" charset="0"/>
              </a:rPr>
              <a:t>Chúa</a:t>
            </a:r>
            <a:r>
              <a:rPr lang="en-US" sz="3600" dirty="0">
                <a:solidFill>
                  <a:srgbClr val="993300"/>
                </a:solidFill>
                <a:latin typeface="+mj-lt"/>
                <a:cs typeface="Times New Roman" panose="02020603050405020304" pitchFamily="18" charset="0"/>
              </a:rPr>
              <a:t> </a:t>
            </a:r>
            <a:r>
              <a:rPr lang="en-US" sz="3600" dirty="0" err="1">
                <a:solidFill>
                  <a:srgbClr val="993300"/>
                </a:solidFill>
                <a:latin typeface="+mj-lt"/>
                <a:cs typeface="Times New Roman" panose="02020603050405020304" pitchFamily="18" charset="0"/>
              </a:rPr>
              <a:t>Giêsu</a:t>
            </a:r>
            <a:r>
              <a:rPr lang="en-US" sz="3600" dirty="0">
                <a:solidFill>
                  <a:srgbClr val="993300"/>
                </a:solidFill>
                <a:latin typeface="+mj-lt"/>
                <a:cs typeface="Times New Roman" panose="02020603050405020304" pitchFamily="18" charset="0"/>
              </a:rPr>
              <a:t> </a:t>
            </a:r>
            <a:r>
              <a:rPr lang="en-US" sz="3600" dirty="0" err="1">
                <a:solidFill>
                  <a:srgbClr val="993300"/>
                </a:solidFill>
                <a:latin typeface="+mj-lt"/>
                <a:cs typeface="Times New Roman" panose="02020603050405020304" pitchFamily="18" charset="0"/>
              </a:rPr>
              <a:t>Kitô</a:t>
            </a:r>
            <a:r>
              <a:rPr lang="en-US" sz="3600" dirty="0">
                <a:solidFill>
                  <a:srgbClr val="993300"/>
                </a:solidFill>
                <a:latin typeface="+mj-lt"/>
                <a:cs typeface="Times New Roman" panose="02020603050405020304" pitchFamily="18" charset="0"/>
              </a:rPr>
              <a:t>.</a:t>
            </a:r>
          </a:p>
          <a:p>
            <a:pPr marL="0" indent="0" algn="just" eaLnBrk="1" hangingPunct="1">
              <a:lnSpc>
                <a:spcPct val="145000"/>
              </a:lnSpc>
              <a:buNone/>
            </a:pPr>
            <a:r>
              <a:rPr lang="vi-VN" sz="3600" u="sng" dirty="0">
                <a:solidFill>
                  <a:srgbClr val="993300"/>
                </a:solidFill>
                <a:latin typeface="+mj-lt"/>
                <a:cs typeface="Times New Roman" panose="02020603050405020304" pitchFamily="18" charset="0"/>
              </a:rPr>
              <a:t>B:</a:t>
            </a:r>
            <a:r>
              <a:rPr lang="vi-VN" sz="3600" dirty="0">
                <a:solidFill>
                  <a:srgbClr val="003399"/>
                </a:solidFill>
                <a:latin typeface="+mj-lt"/>
                <a:cs typeface="Times New Roman" panose="02020603050405020304" pitchFamily="18" charset="0"/>
              </a:rPr>
              <a:t> Lạy Chúa là Thiên Chúa, là Chiên Thiên Chúa là Con Đức Chúa Cha.</a:t>
            </a:r>
          </a:p>
        </p:txBody>
      </p:sp>
    </p:spTree>
    <p:extLst>
      <p:ext uri="{BB962C8B-B14F-4D97-AF65-F5344CB8AC3E}">
        <p14:creationId xmlns:p14="http://schemas.microsoft.com/office/powerpoint/2010/main" val="368273951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7042" name="Rectangle 2"/>
          <p:cNvSpPr>
            <a:spLocks noGrp="1" noChangeArrowheads="1"/>
          </p:cNvSpPr>
          <p:nvPr>
            <p:ph type="title"/>
          </p:nvPr>
        </p:nvSpPr>
        <p:spPr/>
        <p:txBody>
          <a:bodyPr/>
          <a:lstStyle/>
          <a:p>
            <a:pPr eaLnBrk="1" hangingPunct="1"/>
            <a:br>
              <a:rPr lang="en-US" sz="3750" dirty="0">
                <a:solidFill>
                  <a:srgbClr val="003399"/>
                </a:solidFill>
                <a:effectLst>
                  <a:outerShdw blurRad="38100" dist="38100" dir="2700000" algn="tl">
                    <a:srgbClr val="000000">
                      <a:alpha val="43137"/>
                    </a:srgbClr>
                  </a:outerShdw>
                </a:effectLst>
                <a:latin typeface="+mj-lt"/>
              </a:rPr>
            </a:br>
            <a:endParaRPr lang="en-US" sz="3750" dirty="0">
              <a:solidFill>
                <a:srgbClr val="003399"/>
              </a:solidFill>
              <a:effectLst>
                <a:outerShdw blurRad="38100" dist="38100" dir="2700000" algn="tl">
                  <a:srgbClr val="000000">
                    <a:alpha val="43137"/>
                  </a:srgbClr>
                </a:outerShdw>
              </a:effectLst>
              <a:latin typeface="+mj-lt"/>
            </a:endParaRPr>
          </a:p>
        </p:txBody>
      </p:sp>
      <p:sp>
        <p:nvSpPr>
          <p:cNvPr id="87043" name="Rectangle 3"/>
          <p:cNvSpPr>
            <a:spLocks noGrp="1" noChangeArrowheads="1"/>
          </p:cNvSpPr>
          <p:nvPr>
            <p:ph type="body" idx="1"/>
          </p:nvPr>
        </p:nvSpPr>
        <p:spPr>
          <a:xfrm>
            <a:off x="0" y="516731"/>
            <a:ext cx="6858000" cy="3986213"/>
          </a:xfrm>
        </p:spPr>
        <p:txBody>
          <a:bodyPr/>
          <a:lstStyle/>
          <a:p>
            <a:pPr marL="0" indent="0" algn="just" eaLnBrk="1" hangingPunct="1">
              <a:lnSpc>
                <a:spcPct val="145000"/>
              </a:lnSpc>
              <a:buNone/>
            </a:pPr>
            <a:r>
              <a:rPr lang="en-US" sz="3750" u="sng" dirty="0">
                <a:solidFill>
                  <a:srgbClr val="993300"/>
                </a:solidFill>
                <a:latin typeface="+mj-lt"/>
                <a:cs typeface="Times New Roman" panose="02020603050405020304" pitchFamily="18" charset="0"/>
              </a:rPr>
              <a:t>A:</a:t>
            </a:r>
            <a:r>
              <a:rPr lang="en-US" sz="3750" dirty="0">
                <a:solidFill>
                  <a:srgbClr val="003399"/>
                </a:solidFill>
                <a:latin typeface="+mj-lt"/>
                <a:cs typeface="Times New Roman" panose="02020603050405020304" pitchFamily="18" charset="0"/>
              </a:rPr>
              <a:t> </a:t>
            </a:r>
            <a:r>
              <a:rPr lang="en-US" sz="3750" dirty="0" err="1">
                <a:solidFill>
                  <a:srgbClr val="003399"/>
                </a:solidFill>
                <a:latin typeface="+mj-lt"/>
                <a:cs typeface="Times New Roman" panose="02020603050405020304" pitchFamily="18" charset="0"/>
              </a:rPr>
              <a:t>Chúa</a:t>
            </a:r>
            <a:r>
              <a:rPr lang="en-US" sz="3750" dirty="0">
                <a:solidFill>
                  <a:srgbClr val="003399"/>
                </a:solidFill>
                <a:latin typeface="+mj-lt"/>
                <a:cs typeface="Times New Roman" panose="02020603050405020304" pitchFamily="18" charset="0"/>
              </a:rPr>
              <a:t> </a:t>
            </a:r>
            <a:r>
              <a:rPr lang="en-US" sz="3750" dirty="0" err="1">
                <a:solidFill>
                  <a:srgbClr val="003399"/>
                </a:solidFill>
                <a:latin typeface="+mj-lt"/>
                <a:cs typeface="Times New Roman" panose="02020603050405020304" pitchFamily="18" charset="0"/>
              </a:rPr>
              <a:t>xóa</a:t>
            </a:r>
            <a:r>
              <a:rPr lang="en-US" sz="3750" dirty="0">
                <a:solidFill>
                  <a:srgbClr val="003399"/>
                </a:solidFill>
                <a:latin typeface="+mj-lt"/>
                <a:cs typeface="Times New Roman" panose="02020603050405020304" pitchFamily="18" charset="0"/>
              </a:rPr>
              <a:t> </a:t>
            </a:r>
            <a:r>
              <a:rPr lang="en-US" sz="3750" dirty="0" err="1">
                <a:solidFill>
                  <a:srgbClr val="003399"/>
                </a:solidFill>
                <a:latin typeface="+mj-lt"/>
                <a:cs typeface="Times New Roman" panose="02020603050405020304" pitchFamily="18" charset="0"/>
              </a:rPr>
              <a:t>tội</a:t>
            </a:r>
            <a:r>
              <a:rPr lang="en-US" sz="3750" dirty="0">
                <a:solidFill>
                  <a:srgbClr val="003399"/>
                </a:solidFill>
                <a:latin typeface="+mj-lt"/>
                <a:cs typeface="Times New Roman" panose="02020603050405020304" pitchFamily="18" charset="0"/>
              </a:rPr>
              <a:t> </a:t>
            </a:r>
            <a:r>
              <a:rPr lang="en-US" sz="3750" dirty="0" err="1">
                <a:solidFill>
                  <a:srgbClr val="003399"/>
                </a:solidFill>
                <a:latin typeface="+mj-lt"/>
                <a:cs typeface="Times New Roman" panose="02020603050405020304" pitchFamily="18" charset="0"/>
              </a:rPr>
              <a:t>trần</a:t>
            </a:r>
            <a:r>
              <a:rPr lang="en-US" sz="3750" dirty="0">
                <a:solidFill>
                  <a:srgbClr val="003399"/>
                </a:solidFill>
                <a:latin typeface="+mj-lt"/>
                <a:cs typeface="Times New Roman" panose="02020603050405020304" pitchFamily="18" charset="0"/>
              </a:rPr>
              <a:t> </a:t>
            </a:r>
            <a:r>
              <a:rPr lang="en-US" sz="3750" dirty="0" err="1">
                <a:solidFill>
                  <a:srgbClr val="003399"/>
                </a:solidFill>
                <a:latin typeface="+mj-lt"/>
                <a:cs typeface="Times New Roman" panose="02020603050405020304" pitchFamily="18" charset="0"/>
              </a:rPr>
              <a:t>gian</a:t>
            </a:r>
            <a:r>
              <a:rPr lang="en-US" sz="3750" dirty="0">
                <a:solidFill>
                  <a:srgbClr val="003399"/>
                </a:solidFill>
                <a:latin typeface="+mj-lt"/>
                <a:cs typeface="Times New Roman" panose="02020603050405020304" pitchFamily="18" charset="0"/>
              </a:rPr>
              <a:t>, </a:t>
            </a:r>
            <a:r>
              <a:rPr lang="en-US" sz="3750" dirty="0" err="1">
                <a:solidFill>
                  <a:srgbClr val="003399"/>
                </a:solidFill>
                <a:latin typeface="+mj-lt"/>
                <a:cs typeface="Times New Roman" panose="02020603050405020304" pitchFamily="18" charset="0"/>
              </a:rPr>
              <a:t>xin</a:t>
            </a:r>
            <a:r>
              <a:rPr lang="en-US" sz="3750" dirty="0">
                <a:solidFill>
                  <a:srgbClr val="003399"/>
                </a:solidFill>
                <a:latin typeface="+mj-lt"/>
                <a:cs typeface="Times New Roman" panose="02020603050405020304" pitchFamily="18" charset="0"/>
              </a:rPr>
              <a:t> </a:t>
            </a:r>
            <a:r>
              <a:rPr lang="en-US" sz="3750" dirty="0" err="1">
                <a:solidFill>
                  <a:srgbClr val="003399"/>
                </a:solidFill>
                <a:latin typeface="+mj-lt"/>
                <a:cs typeface="Times New Roman" panose="02020603050405020304" pitchFamily="18" charset="0"/>
              </a:rPr>
              <a:t>thương</a:t>
            </a:r>
            <a:r>
              <a:rPr lang="en-US" sz="3750" dirty="0">
                <a:solidFill>
                  <a:srgbClr val="003399"/>
                </a:solidFill>
                <a:latin typeface="+mj-lt"/>
                <a:cs typeface="Times New Roman" panose="02020603050405020304" pitchFamily="18" charset="0"/>
              </a:rPr>
              <a:t> </a:t>
            </a:r>
            <a:r>
              <a:rPr lang="en-US" sz="3750" dirty="0" err="1">
                <a:solidFill>
                  <a:srgbClr val="003399"/>
                </a:solidFill>
                <a:latin typeface="+mj-lt"/>
                <a:cs typeface="Times New Roman" panose="02020603050405020304" pitchFamily="18" charset="0"/>
              </a:rPr>
              <a:t>xót</a:t>
            </a:r>
            <a:r>
              <a:rPr lang="en-US" sz="3750" dirty="0">
                <a:solidFill>
                  <a:srgbClr val="003399"/>
                </a:solidFill>
                <a:latin typeface="+mj-lt"/>
                <a:cs typeface="Times New Roman" panose="02020603050405020304" pitchFamily="18" charset="0"/>
              </a:rPr>
              <a:t> </a:t>
            </a:r>
            <a:r>
              <a:rPr lang="en-US" sz="3750" dirty="0" err="1">
                <a:solidFill>
                  <a:srgbClr val="003399"/>
                </a:solidFill>
                <a:latin typeface="+mj-lt"/>
                <a:cs typeface="Times New Roman" panose="02020603050405020304" pitchFamily="18" charset="0"/>
              </a:rPr>
              <a:t>chúng</a:t>
            </a:r>
            <a:r>
              <a:rPr lang="en-US" sz="3750" dirty="0">
                <a:solidFill>
                  <a:srgbClr val="003399"/>
                </a:solidFill>
                <a:latin typeface="+mj-lt"/>
                <a:cs typeface="Times New Roman" panose="02020603050405020304" pitchFamily="18" charset="0"/>
              </a:rPr>
              <a:t> con.</a:t>
            </a:r>
          </a:p>
          <a:p>
            <a:pPr marL="0" indent="0" algn="just" eaLnBrk="1" hangingPunct="1">
              <a:lnSpc>
                <a:spcPct val="145000"/>
              </a:lnSpc>
              <a:buNone/>
            </a:pPr>
            <a:r>
              <a:rPr lang="en-US" sz="3750" u="sng" dirty="0">
                <a:solidFill>
                  <a:srgbClr val="993300"/>
                </a:solidFill>
                <a:latin typeface="+mj-lt"/>
                <a:cs typeface="Times New Roman" panose="02020603050405020304" pitchFamily="18" charset="0"/>
              </a:rPr>
              <a:t>B:</a:t>
            </a:r>
            <a:r>
              <a:rPr lang="en-US" sz="3750" dirty="0">
                <a:solidFill>
                  <a:srgbClr val="003399"/>
                </a:solidFill>
                <a:latin typeface="+mj-lt"/>
                <a:cs typeface="Times New Roman" panose="02020603050405020304" pitchFamily="18" charset="0"/>
              </a:rPr>
              <a:t> </a:t>
            </a:r>
            <a:r>
              <a:rPr lang="en-US" sz="3750" dirty="0" err="1">
                <a:solidFill>
                  <a:srgbClr val="003399"/>
                </a:solidFill>
                <a:latin typeface="+mj-lt"/>
                <a:cs typeface="Times New Roman" panose="02020603050405020304" pitchFamily="18" charset="0"/>
              </a:rPr>
              <a:t>Chúa</a:t>
            </a:r>
            <a:r>
              <a:rPr lang="en-US" sz="3750" dirty="0">
                <a:solidFill>
                  <a:srgbClr val="003399"/>
                </a:solidFill>
                <a:latin typeface="+mj-lt"/>
                <a:cs typeface="Times New Roman" panose="02020603050405020304" pitchFamily="18" charset="0"/>
              </a:rPr>
              <a:t> </a:t>
            </a:r>
            <a:r>
              <a:rPr lang="en-US" sz="3750" dirty="0" err="1">
                <a:solidFill>
                  <a:srgbClr val="003399"/>
                </a:solidFill>
                <a:latin typeface="+mj-lt"/>
                <a:cs typeface="Times New Roman" panose="02020603050405020304" pitchFamily="18" charset="0"/>
              </a:rPr>
              <a:t>xóa</a:t>
            </a:r>
            <a:r>
              <a:rPr lang="en-US" sz="3750" dirty="0">
                <a:solidFill>
                  <a:srgbClr val="003399"/>
                </a:solidFill>
                <a:latin typeface="+mj-lt"/>
                <a:cs typeface="Times New Roman" panose="02020603050405020304" pitchFamily="18" charset="0"/>
              </a:rPr>
              <a:t> </a:t>
            </a:r>
            <a:r>
              <a:rPr lang="en-US" sz="3750" dirty="0" err="1">
                <a:solidFill>
                  <a:srgbClr val="003399"/>
                </a:solidFill>
                <a:latin typeface="+mj-lt"/>
                <a:cs typeface="Times New Roman" panose="02020603050405020304" pitchFamily="18" charset="0"/>
              </a:rPr>
              <a:t>tội</a:t>
            </a:r>
            <a:r>
              <a:rPr lang="en-US" sz="3750" dirty="0">
                <a:solidFill>
                  <a:srgbClr val="003399"/>
                </a:solidFill>
                <a:latin typeface="+mj-lt"/>
                <a:cs typeface="Times New Roman" panose="02020603050405020304" pitchFamily="18" charset="0"/>
              </a:rPr>
              <a:t> </a:t>
            </a:r>
            <a:r>
              <a:rPr lang="en-US" sz="3750" dirty="0" err="1">
                <a:solidFill>
                  <a:srgbClr val="003399"/>
                </a:solidFill>
                <a:latin typeface="+mj-lt"/>
                <a:cs typeface="Times New Roman" panose="02020603050405020304" pitchFamily="18" charset="0"/>
              </a:rPr>
              <a:t>trần</a:t>
            </a:r>
            <a:r>
              <a:rPr lang="en-US" sz="3750" dirty="0">
                <a:solidFill>
                  <a:srgbClr val="003399"/>
                </a:solidFill>
                <a:latin typeface="+mj-lt"/>
                <a:cs typeface="Times New Roman" panose="02020603050405020304" pitchFamily="18" charset="0"/>
              </a:rPr>
              <a:t> </a:t>
            </a:r>
            <a:r>
              <a:rPr lang="en-US" sz="3750" dirty="0" err="1">
                <a:solidFill>
                  <a:srgbClr val="003399"/>
                </a:solidFill>
                <a:latin typeface="+mj-lt"/>
                <a:cs typeface="Times New Roman" panose="02020603050405020304" pitchFamily="18" charset="0"/>
              </a:rPr>
              <a:t>gian</a:t>
            </a:r>
            <a:r>
              <a:rPr lang="en-US" sz="3750" dirty="0">
                <a:solidFill>
                  <a:srgbClr val="003399"/>
                </a:solidFill>
                <a:latin typeface="+mj-lt"/>
                <a:cs typeface="Times New Roman" panose="02020603050405020304" pitchFamily="18" charset="0"/>
              </a:rPr>
              <a:t>, </a:t>
            </a:r>
            <a:r>
              <a:rPr lang="en-US" sz="3750" dirty="0" err="1">
                <a:solidFill>
                  <a:srgbClr val="003399"/>
                </a:solidFill>
                <a:latin typeface="+mj-lt"/>
                <a:cs typeface="Times New Roman" panose="02020603050405020304" pitchFamily="18" charset="0"/>
              </a:rPr>
              <a:t>xin</a:t>
            </a:r>
            <a:r>
              <a:rPr lang="en-US" sz="3750" dirty="0">
                <a:solidFill>
                  <a:srgbClr val="003399"/>
                </a:solidFill>
                <a:latin typeface="+mj-lt"/>
                <a:cs typeface="Times New Roman" panose="02020603050405020304" pitchFamily="18" charset="0"/>
              </a:rPr>
              <a:t> </a:t>
            </a:r>
            <a:r>
              <a:rPr lang="en-US" sz="3750" dirty="0" err="1">
                <a:solidFill>
                  <a:srgbClr val="003399"/>
                </a:solidFill>
                <a:latin typeface="+mj-lt"/>
                <a:cs typeface="Times New Roman" panose="02020603050405020304" pitchFamily="18" charset="0"/>
              </a:rPr>
              <a:t>nhậm</a:t>
            </a:r>
            <a:r>
              <a:rPr lang="en-US" sz="3750" dirty="0">
                <a:solidFill>
                  <a:srgbClr val="003399"/>
                </a:solidFill>
                <a:latin typeface="+mj-lt"/>
                <a:cs typeface="Times New Roman" panose="02020603050405020304" pitchFamily="18" charset="0"/>
              </a:rPr>
              <a:t> </a:t>
            </a:r>
            <a:r>
              <a:rPr lang="en-US" sz="3750" dirty="0" err="1">
                <a:solidFill>
                  <a:srgbClr val="003399"/>
                </a:solidFill>
                <a:latin typeface="+mj-lt"/>
                <a:cs typeface="Times New Roman" panose="02020603050405020304" pitchFamily="18" charset="0"/>
              </a:rPr>
              <a:t>lời</a:t>
            </a:r>
            <a:r>
              <a:rPr lang="en-US" sz="3750" dirty="0">
                <a:solidFill>
                  <a:srgbClr val="003399"/>
                </a:solidFill>
                <a:latin typeface="+mj-lt"/>
                <a:cs typeface="Times New Roman" panose="02020603050405020304" pitchFamily="18" charset="0"/>
              </a:rPr>
              <a:t> </a:t>
            </a:r>
            <a:r>
              <a:rPr lang="en-US" sz="3750" dirty="0" err="1">
                <a:solidFill>
                  <a:srgbClr val="003399"/>
                </a:solidFill>
                <a:latin typeface="+mj-lt"/>
                <a:cs typeface="Times New Roman" panose="02020603050405020304" pitchFamily="18" charset="0"/>
              </a:rPr>
              <a:t>chúng</a:t>
            </a:r>
            <a:r>
              <a:rPr lang="en-US" sz="3750" dirty="0">
                <a:solidFill>
                  <a:srgbClr val="003399"/>
                </a:solidFill>
                <a:latin typeface="+mj-lt"/>
                <a:cs typeface="Times New Roman" panose="02020603050405020304" pitchFamily="18" charset="0"/>
              </a:rPr>
              <a:t> con </a:t>
            </a:r>
            <a:r>
              <a:rPr lang="en-US" sz="3750" dirty="0" err="1">
                <a:solidFill>
                  <a:srgbClr val="003399"/>
                </a:solidFill>
                <a:latin typeface="+mj-lt"/>
                <a:cs typeface="Times New Roman" panose="02020603050405020304" pitchFamily="18" charset="0"/>
              </a:rPr>
              <a:t>cầu</a:t>
            </a:r>
            <a:r>
              <a:rPr lang="en-US" sz="3750" dirty="0">
                <a:solidFill>
                  <a:srgbClr val="003399"/>
                </a:solidFill>
                <a:latin typeface="+mj-lt"/>
                <a:cs typeface="Times New Roman" panose="02020603050405020304" pitchFamily="18" charset="0"/>
              </a:rPr>
              <a:t> </a:t>
            </a:r>
            <a:r>
              <a:rPr lang="en-US" sz="3750" dirty="0" err="1">
                <a:solidFill>
                  <a:srgbClr val="003399"/>
                </a:solidFill>
                <a:latin typeface="+mj-lt"/>
                <a:cs typeface="Times New Roman" panose="02020603050405020304" pitchFamily="18" charset="0"/>
              </a:rPr>
              <a:t>khẩn</a:t>
            </a:r>
            <a:r>
              <a:rPr lang="en-US" sz="3750" dirty="0">
                <a:solidFill>
                  <a:srgbClr val="003399"/>
                </a:solidFill>
                <a:latin typeface="+mj-lt"/>
                <a:cs typeface="Times New Roman" panose="02020603050405020304" pitchFamily="18" charset="0"/>
              </a:rPr>
              <a:t>.</a:t>
            </a:r>
          </a:p>
        </p:txBody>
      </p:sp>
    </p:spTree>
    <p:extLst>
      <p:ext uri="{BB962C8B-B14F-4D97-AF65-F5344CB8AC3E}">
        <p14:creationId xmlns:p14="http://schemas.microsoft.com/office/powerpoint/2010/main" val="40931987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p:txBody>
          <a:bodyPr/>
          <a:lstStyle/>
          <a:p>
            <a:pPr eaLnBrk="1" hangingPunct="1"/>
            <a:br>
              <a:rPr lang="en-US" sz="3750" dirty="0">
                <a:solidFill>
                  <a:srgbClr val="003399"/>
                </a:solidFill>
                <a:effectLst>
                  <a:outerShdw blurRad="38100" dist="38100" dir="2700000" algn="tl">
                    <a:srgbClr val="000000">
                      <a:alpha val="43137"/>
                    </a:srgbClr>
                  </a:outerShdw>
                </a:effectLst>
                <a:latin typeface="+mj-lt"/>
              </a:rPr>
            </a:br>
            <a:endParaRPr lang="en-US" sz="3750" dirty="0">
              <a:solidFill>
                <a:srgbClr val="003399"/>
              </a:solidFill>
              <a:effectLst>
                <a:outerShdw blurRad="38100" dist="38100" dir="2700000" algn="tl">
                  <a:srgbClr val="000000">
                    <a:alpha val="43137"/>
                  </a:srgbClr>
                </a:outerShdw>
              </a:effectLst>
              <a:latin typeface="+mj-lt"/>
            </a:endParaRPr>
          </a:p>
        </p:txBody>
      </p:sp>
      <p:sp>
        <p:nvSpPr>
          <p:cNvPr id="89091" name="Rectangle 3"/>
          <p:cNvSpPr>
            <a:spLocks noGrp="1" noChangeArrowheads="1"/>
          </p:cNvSpPr>
          <p:nvPr>
            <p:ph type="body" idx="1"/>
          </p:nvPr>
        </p:nvSpPr>
        <p:spPr>
          <a:xfrm>
            <a:off x="0" y="645319"/>
            <a:ext cx="6858000" cy="3857625"/>
          </a:xfrm>
        </p:spPr>
        <p:txBody>
          <a:bodyPr/>
          <a:lstStyle/>
          <a:p>
            <a:pPr marL="0" indent="0" algn="just" eaLnBrk="1" hangingPunct="1">
              <a:lnSpc>
                <a:spcPct val="150000"/>
              </a:lnSpc>
              <a:buNone/>
            </a:pPr>
            <a:r>
              <a:rPr lang="en-US" sz="3750" u="sng" dirty="0">
                <a:solidFill>
                  <a:srgbClr val="993300"/>
                </a:solidFill>
                <a:latin typeface="+mj-lt"/>
                <a:cs typeface="Times New Roman" panose="02020603050405020304" pitchFamily="18" charset="0"/>
              </a:rPr>
              <a:t>A:</a:t>
            </a:r>
            <a:r>
              <a:rPr lang="en-US" sz="3750" dirty="0">
                <a:solidFill>
                  <a:srgbClr val="003399"/>
                </a:solidFill>
                <a:latin typeface="+mj-lt"/>
                <a:cs typeface="Times New Roman" panose="02020603050405020304" pitchFamily="18" charset="0"/>
              </a:rPr>
              <a:t> </a:t>
            </a:r>
            <a:r>
              <a:rPr lang="en-US" sz="3750" dirty="0" err="1">
                <a:solidFill>
                  <a:srgbClr val="003399"/>
                </a:solidFill>
                <a:latin typeface="+mj-lt"/>
                <a:cs typeface="Times New Roman" panose="02020603050405020304" pitchFamily="18" charset="0"/>
              </a:rPr>
              <a:t>Chúa</a:t>
            </a:r>
            <a:r>
              <a:rPr lang="en-US" sz="3750" dirty="0">
                <a:solidFill>
                  <a:srgbClr val="003399"/>
                </a:solidFill>
                <a:latin typeface="+mj-lt"/>
                <a:cs typeface="Times New Roman" panose="02020603050405020304" pitchFamily="18" charset="0"/>
              </a:rPr>
              <a:t> </a:t>
            </a:r>
            <a:r>
              <a:rPr lang="en-US" sz="3750" dirty="0" err="1">
                <a:solidFill>
                  <a:srgbClr val="003399"/>
                </a:solidFill>
                <a:latin typeface="+mj-lt"/>
                <a:cs typeface="Times New Roman" panose="02020603050405020304" pitchFamily="18" charset="0"/>
              </a:rPr>
              <a:t>ngự</a:t>
            </a:r>
            <a:r>
              <a:rPr lang="en-US" sz="3750" dirty="0">
                <a:solidFill>
                  <a:srgbClr val="003399"/>
                </a:solidFill>
                <a:latin typeface="+mj-lt"/>
                <a:cs typeface="Times New Roman" panose="02020603050405020304" pitchFamily="18" charset="0"/>
              </a:rPr>
              <a:t> </a:t>
            </a:r>
            <a:r>
              <a:rPr lang="en-US" sz="3750" dirty="0" err="1">
                <a:solidFill>
                  <a:srgbClr val="003399"/>
                </a:solidFill>
                <a:latin typeface="+mj-lt"/>
                <a:cs typeface="Times New Roman" panose="02020603050405020304" pitchFamily="18" charset="0"/>
              </a:rPr>
              <a:t>bên</a:t>
            </a:r>
            <a:r>
              <a:rPr lang="en-US" sz="3750" dirty="0">
                <a:solidFill>
                  <a:srgbClr val="003399"/>
                </a:solidFill>
                <a:latin typeface="+mj-lt"/>
                <a:cs typeface="Times New Roman" panose="02020603050405020304" pitchFamily="18" charset="0"/>
              </a:rPr>
              <a:t> </a:t>
            </a:r>
            <a:r>
              <a:rPr lang="en-US" sz="3750" dirty="0" err="1">
                <a:solidFill>
                  <a:srgbClr val="003399"/>
                </a:solidFill>
                <a:latin typeface="+mj-lt"/>
                <a:cs typeface="Times New Roman" panose="02020603050405020304" pitchFamily="18" charset="0"/>
              </a:rPr>
              <a:t>hữu</a:t>
            </a:r>
            <a:r>
              <a:rPr lang="en-US" sz="3750" dirty="0">
                <a:solidFill>
                  <a:srgbClr val="003399"/>
                </a:solidFill>
                <a:latin typeface="+mj-lt"/>
                <a:cs typeface="Times New Roman" panose="02020603050405020304" pitchFamily="18" charset="0"/>
              </a:rPr>
              <a:t> </a:t>
            </a:r>
            <a:r>
              <a:rPr lang="en-US" sz="3750" dirty="0" err="1">
                <a:solidFill>
                  <a:srgbClr val="003399"/>
                </a:solidFill>
                <a:latin typeface="+mj-lt"/>
                <a:cs typeface="Times New Roman" panose="02020603050405020304" pitchFamily="18" charset="0"/>
              </a:rPr>
              <a:t>Đức</a:t>
            </a:r>
            <a:r>
              <a:rPr lang="en-US" sz="3750" dirty="0">
                <a:solidFill>
                  <a:srgbClr val="003399"/>
                </a:solidFill>
                <a:latin typeface="+mj-lt"/>
                <a:cs typeface="Times New Roman" panose="02020603050405020304" pitchFamily="18" charset="0"/>
              </a:rPr>
              <a:t> </a:t>
            </a:r>
            <a:r>
              <a:rPr lang="en-US" sz="3750" dirty="0" err="1">
                <a:solidFill>
                  <a:srgbClr val="003399"/>
                </a:solidFill>
                <a:latin typeface="+mj-lt"/>
                <a:cs typeface="Times New Roman" panose="02020603050405020304" pitchFamily="18" charset="0"/>
              </a:rPr>
              <a:t>Chúa</a:t>
            </a:r>
            <a:r>
              <a:rPr lang="en-US" sz="3750" dirty="0">
                <a:solidFill>
                  <a:srgbClr val="003399"/>
                </a:solidFill>
                <a:latin typeface="+mj-lt"/>
                <a:cs typeface="Times New Roman" panose="02020603050405020304" pitchFamily="18" charset="0"/>
              </a:rPr>
              <a:t> Cha, </a:t>
            </a:r>
            <a:r>
              <a:rPr lang="en-US" sz="3750" dirty="0" err="1">
                <a:solidFill>
                  <a:srgbClr val="003399"/>
                </a:solidFill>
                <a:latin typeface="+mj-lt"/>
                <a:cs typeface="Times New Roman" panose="02020603050405020304" pitchFamily="18" charset="0"/>
              </a:rPr>
              <a:t>xin</a:t>
            </a:r>
            <a:r>
              <a:rPr lang="en-US" sz="3750" dirty="0">
                <a:solidFill>
                  <a:srgbClr val="003399"/>
                </a:solidFill>
                <a:latin typeface="+mj-lt"/>
                <a:cs typeface="Times New Roman" panose="02020603050405020304" pitchFamily="18" charset="0"/>
              </a:rPr>
              <a:t> </a:t>
            </a:r>
            <a:r>
              <a:rPr lang="en-US" sz="3750" dirty="0" err="1">
                <a:solidFill>
                  <a:srgbClr val="003399"/>
                </a:solidFill>
                <a:latin typeface="+mj-lt"/>
                <a:cs typeface="Times New Roman" panose="02020603050405020304" pitchFamily="18" charset="0"/>
              </a:rPr>
              <a:t>thương</a:t>
            </a:r>
            <a:r>
              <a:rPr lang="en-US" sz="3750" dirty="0">
                <a:solidFill>
                  <a:srgbClr val="003399"/>
                </a:solidFill>
                <a:latin typeface="+mj-lt"/>
                <a:cs typeface="Times New Roman" panose="02020603050405020304" pitchFamily="18" charset="0"/>
              </a:rPr>
              <a:t> </a:t>
            </a:r>
            <a:r>
              <a:rPr lang="en-US" sz="3750" dirty="0" err="1">
                <a:solidFill>
                  <a:srgbClr val="003399"/>
                </a:solidFill>
                <a:latin typeface="+mj-lt"/>
                <a:cs typeface="Times New Roman" panose="02020603050405020304" pitchFamily="18" charset="0"/>
              </a:rPr>
              <a:t>xót</a:t>
            </a:r>
            <a:r>
              <a:rPr lang="en-US" sz="3750" dirty="0">
                <a:solidFill>
                  <a:srgbClr val="003399"/>
                </a:solidFill>
                <a:latin typeface="+mj-lt"/>
                <a:cs typeface="Times New Roman" panose="02020603050405020304" pitchFamily="18" charset="0"/>
              </a:rPr>
              <a:t> </a:t>
            </a:r>
            <a:r>
              <a:rPr lang="en-US" sz="3750" dirty="0" err="1">
                <a:solidFill>
                  <a:srgbClr val="003399"/>
                </a:solidFill>
                <a:latin typeface="+mj-lt"/>
                <a:cs typeface="Times New Roman" panose="02020603050405020304" pitchFamily="18" charset="0"/>
              </a:rPr>
              <a:t>chúng</a:t>
            </a:r>
            <a:r>
              <a:rPr lang="en-US" sz="3750" dirty="0">
                <a:solidFill>
                  <a:srgbClr val="003399"/>
                </a:solidFill>
                <a:latin typeface="+mj-lt"/>
                <a:cs typeface="Times New Roman" panose="02020603050405020304" pitchFamily="18" charset="0"/>
              </a:rPr>
              <a:t> con.</a:t>
            </a:r>
          </a:p>
          <a:p>
            <a:pPr marL="0" indent="0" algn="just" eaLnBrk="1" hangingPunct="1">
              <a:lnSpc>
                <a:spcPct val="150000"/>
              </a:lnSpc>
              <a:buNone/>
            </a:pPr>
            <a:r>
              <a:rPr lang="vi-VN" sz="3750" u="sng" dirty="0">
                <a:solidFill>
                  <a:srgbClr val="993300"/>
                </a:solidFill>
                <a:latin typeface="+mj-lt"/>
                <a:cs typeface="Times New Roman" panose="02020603050405020304" pitchFamily="18" charset="0"/>
              </a:rPr>
              <a:t>B:</a:t>
            </a:r>
            <a:r>
              <a:rPr lang="vi-VN" sz="3750" dirty="0">
                <a:solidFill>
                  <a:srgbClr val="003399"/>
                </a:solidFill>
                <a:latin typeface="+mj-lt"/>
                <a:cs typeface="Times New Roman" panose="02020603050405020304" pitchFamily="18" charset="0"/>
              </a:rPr>
              <a:t> Vì lạy </a:t>
            </a:r>
            <a:r>
              <a:rPr lang="vi-VN" sz="3750" dirty="0">
                <a:solidFill>
                  <a:srgbClr val="993300"/>
                </a:solidFill>
                <a:latin typeface="+mj-lt"/>
                <a:cs typeface="Times New Roman" panose="02020603050405020304" pitchFamily="18" charset="0"/>
              </a:rPr>
              <a:t>Chúa Giêsu Kitô,</a:t>
            </a:r>
            <a:r>
              <a:rPr lang="vi-VN" sz="3750" dirty="0">
                <a:solidFill>
                  <a:srgbClr val="FF0000"/>
                </a:solidFill>
                <a:latin typeface="+mj-lt"/>
                <a:cs typeface="Times New Roman" panose="02020603050405020304" pitchFamily="18" charset="0"/>
              </a:rPr>
              <a:t> </a:t>
            </a:r>
            <a:r>
              <a:rPr lang="vi-VN" sz="3750" dirty="0">
                <a:solidFill>
                  <a:srgbClr val="003399"/>
                </a:solidFill>
                <a:latin typeface="+mj-lt"/>
                <a:cs typeface="Times New Roman" panose="02020603050405020304" pitchFamily="18" charset="0"/>
              </a:rPr>
              <a:t>chỉ có Chúa là Đấng Thánh.</a:t>
            </a:r>
          </a:p>
        </p:txBody>
      </p:sp>
    </p:spTree>
    <p:extLst>
      <p:ext uri="{BB962C8B-B14F-4D97-AF65-F5344CB8AC3E}">
        <p14:creationId xmlns:p14="http://schemas.microsoft.com/office/powerpoint/2010/main" val="21766808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p:txBody>
          <a:bodyPr/>
          <a:lstStyle/>
          <a:p>
            <a:pPr eaLnBrk="1" hangingPunct="1"/>
            <a:br>
              <a:rPr lang="en-US" sz="3750" dirty="0">
                <a:solidFill>
                  <a:srgbClr val="003399"/>
                </a:solidFill>
                <a:effectLst>
                  <a:outerShdw blurRad="38100" dist="38100" dir="2700000" algn="tl">
                    <a:srgbClr val="000000">
                      <a:alpha val="43137"/>
                    </a:srgbClr>
                  </a:outerShdw>
                </a:effectLst>
                <a:latin typeface="+mj-lt"/>
              </a:rPr>
            </a:br>
            <a:endParaRPr lang="en-US" sz="3750" dirty="0">
              <a:solidFill>
                <a:srgbClr val="003399"/>
              </a:solidFill>
              <a:effectLst>
                <a:outerShdw blurRad="38100" dist="38100" dir="2700000" algn="tl">
                  <a:srgbClr val="000000">
                    <a:alpha val="43137"/>
                  </a:srgbClr>
                </a:outerShdw>
              </a:effectLst>
              <a:latin typeface="+mj-lt"/>
            </a:endParaRPr>
          </a:p>
        </p:txBody>
      </p:sp>
      <p:sp>
        <p:nvSpPr>
          <p:cNvPr id="91139" name="Rectangle 3"/>
          <p:cNvSpPr>
            <a:spLocks noGrp="1" noChangeArrowheads="1"/>
          </p:cNvSpPr>
          <p:nvPr>
            <p:ph type="body" idx="1"/>
          </p:nvPr>
        </p:nvSpPr>
        <p:spPr>
          <a:xfrm>
            <a:off x="0" y="645319"/>
            <a:ext cx="6858000" cy="3857625"/>
          </a:xfrm>
        </p:spPr>
        <p:txBody>
          <a:bodyPr/>
          <a:lstStyle/>
          <a:p>
            <a:pPr marL="0" indent="0" algn="just" eaLnBrk="1" hangingPunct="1">
              <a:lnSpc>
                <a:spcPct val="140000"/>
              </a:lnSpc>
              <a:buNone/>
            </a:pPr>
            <a:r>
              <a:rPr lang="en-US" sz="3300" dirty="0" err="1">
                <a:solidFill>
                  <a:srgbClr val="003399"/>
                </a:solidFill>
                <a:latin typeface="+mj-lt"/>
                <a:cs typeface="Times New Roman" panose="02020603050405020304" pitchFamily="18" charset="0"/>
              </a:rPr>
              <a:t>Chỉ</a:t>
            </a:r>
            <a:r>
              <a:rPr lang="en-US" sz="3300" dirty="0">
                <a:solidFill>
                  <a:srgbClr val="003399"/>
                </a:solidFill>
                <a:latin typeface="+mj-lt"/>
                <a:cs typeface="Times New Roman" panose="02020603050405020304" pitchFamily="18" charset="0"/>
              </a:rPr>
              <a:t> </a:t>
            </a:r>
            <a:r>
              <a:rPr lang="en-US" sz="3300" dirty="0" err="1">
                <a:solidFill>
                  <a:srgbClr val="003399"/>
                </a:solidFill>
                <a:latin typeface="+mj-lt"/>
                <a:cs typeface="Times New Roman" panose="02020603050405020304" pitchFamily="18" charset="0"/>
              </a:rPr>
              <a:t>có</a:t>
            </a:r>
            <a:r>
              <a:rPr lang="en-US" sz="3300" dirty="0">
                <a:solidFill>
                  <a:srgbClr val="003399"/>
                </a:solidFill>
                <a:latin typeface="+mj-lt"/>
                <a:cs typeface="Times New Roman" panose="02020603050405020304" pitchFamily="18" charset="0"/>
              </a:rPr>
              <a:t> </a:t>
            </a:r>
            <a:r>
              <a:rPr lang="en-US" sz="3300" dirty="0" err="1">
                <a:solidFill>
                  <a:srgbClr val="003399"/>
                </a:solidFill>
                <a:latin typeface="+mj-lt"/>
                <a:cs typeface="Times New Roman" panose="02020603050405020304" pitchFamily="18" charset="0"/>
              </a:rPr>
              <a:t>Chúa</a:t>
            </a:r>
            <a:r>
              <a:rPr lang="en-US" sz="3300" dirty="0">
                <a:solidFill>
                  <a:srgbClr val="003399"/>
                </a:solidFill>
                <a:latin typeface="+mj-lt"/>
                <a:cs typeface="Times New Roman" panose="02020603050405020304" pitchFamily="18" charset="0"/>
              </a:rPr>
              <a:t> </a:t>
            </a:r>
            <a:r>
              <a:rPr lang="en-US" sz="3300" dirty="0" err="1">
                <a:solidFill>
                  <a:srgbClr val="003399"/>
                </a:solidFill>
                <a:latin typeface="+mj-lt"/>
                <a:cs typeface="Times New Roman" panose="02020603050405020304" pitchFamily="18" charset="0"/>
              </a:rPr>
              <a:t>là</a:t>
            </a:r>
            <a:r>
              <a:rPr lang="en-US" sz="3300" dirty="0">
                <a:solidFill>
                  <a:srgbClr val="003399"/>
                </a:solidFill>
                <a:latin typeface="+mj-lt"/>
                <a:cs typeface="Times New Roman" panose="02020603050405020304" pitchFamily="18" charset="0"/>
              </a:rPr>
              <a:t> </a:t>
            </a:r>
            <a:r>
              <a:rPr lang="en-US" sz="3300" dirty="0" err="1">
                <a:solidFill>
                  <a:srgbClr val="003399"/>
                </a:solidFill>
                <a:latin typeface="+mj-lt"/>
                <a:cs typeface="Times New Roman" panose="02020603050405020304" pitchFamily="18" charset="0"/>
              </a:rPr>
              <a:t>Chúa</a:t>
            </a:r>
            <a:r>
              <a:rPr lang="en-US" sz="3300" dirty="0">
                <a:solidFill>
                  <a:srgbClr val="003399"/>
                </a:solidFill>
                <a:latin typeface="+mj-lt"/>
                <a:cs typeface="Times New Roman" panose="02020603050405020304" pitchFamily="18" charset="0"/>
              </a:rPr>
              <a:t>, </a:t>
            </a:r>
            <a:r>
              <a:rPr lang="en-US" sz="3300" dirty="0" err="1">
                <a:solidFill>
                  <a:srgbClr val="003399"/>
                </a:solidFill>
                <a:latin typeface="+mj-lt"/>
                <a:cs typeface="Times New Roman" panose="02020603050405020304" pitchFamily="18" charset="0"/>
              </a:rPr>
              <a:t>chỉ</a:t>
            </a:r>
            <a:r>
              <a:rPr lang="en-US" sz="3300" dirty="0">
                <a:solidFill>
                  <a:srgbClr val="003399"/>
                </a:solidFill>
                <a:latin typeface="+mj-lt"/>
                <a:cs typeface="Times New Roman" panose="02020603050405020304" pitchFamily="18" charset="0"/>
              </a:rPr>
              <a:t> </a:t>
            </a:r>
            <a:r>
              <a:rPr lang="en-US" sz="3300" dirty="0" err="1">
                <a:solidFill>
                  <a:srgbClr val="003399"/>
                </a:solidFill>
                <a:latin typeface="+mj-lt"/>
                <a:cs typeface="Times New Roman" panose="02020603050405020304" pitchFamily="18" charset="0"/>
              </a:rPr>
              <a:t>có</a:t>
            </a:r>
            <a:r>
              <a:rPr lang="en-US" sz="3300" dirty="0">
                <a:solidFill>
                  <a:srgbClr val="003399"/>
                </a:solidFill>
                <a:latin typeface="+mj-lt"/>
                <a:cs typeface="Times New Roman" panose="02020603050405020304" pitchFamily="18" charset="0"/>
              </a:rPr>
              <a:t> </a:t>
            </a:r>
            <a:r>
              <a:rPr lang="en-US" sz="3300" dirty="0" err="1">
                <a:solidFill>
                  <a:srgbClr val="003399"/>
                </a:solidFill>
                <a:latin typeface="+mj-lt"/>
                <a:cs typeface="Times New Roman" panose="02020603050405020304" pitchFamily="18" charset="0"/>
              </a:rPr>
              <a:t>Chúa</a:t>
            </a:r>
            <a:r>
              <a:rPr lang="en-US" sz="3300" dirty="0">
                <a:solidFill>
                  <a:srgbClr val="003399"/>
                </a:solidFill>
                <a:latin typeface="+mj-lt"/>
                <a:cs typeface="Times New Roman" panose="02020603050405020304" pitchFamily="18" charset="0"/>
              </a:rPr>
              <a:t> </a:t>
            </a:r>
            <a:r>
              <a:rPr lang="en-US" sz="3300" dirty="0" err="1">
                <a:solidFill>
                  <a:srgbClr val="003399"/>
                </a:solidFill>
                <a:latin typeface="+mj-lt"/>
                <a:cs typeface="Times New Roman" panose="02020603050405020304" pitchFamily="18" charset="0"/>
              </a:rPr>
              <a:t>là</a:t>
            </a:r>
            <a:r>
              <a:rPr lang="en-US" sz="3300" dirty="0">
                <a:solidFill>
                  <a:srgbClr val="003399"/>
                </a:solidFill>
                <a:latin typeface="+mj-lt"/>
                <a:cs typeface="Times New Roman" panose="02020603050405020304" pitchFamily="18" charset="0"/>
              </a:rPr>
              <a:t> </a:t>
            </a:r>
            <a:r>
              <a:rPr lang="en-US" sz="3300" dirty="0" err="1">
                <a:solidFill>
                  <a:srgbClr val="003399"/>
                </a:solidFill>
                <a:latin typeface="+mj-lt"/>
                <a:cs typeface="Times New Roman" panose="02020603050405020304" pitchFamily="18" charset="0"/>
              </a:rPr>
              <a:t>đấng</a:t>
            </a:r>
            <a:r>
              <a:rPr lang="en-US" sz="3300" dirty="0">
                <a:solidFill>
                  <a:srgbClr val="003399"/>
                </a:solidFill>
                <a:latin typeface="+mj-lt"/>
                <a:cs typeface="Times New Roman" panose="02020603050405020304" pitchFamily="18" charset="0"/>
              </a:rPr>
              <a:t> </a:t>
            </a:r>
            <a:r>
              <a:rPr lang="en-US" sz="3300" dirty="0" err="1">
                <a:solidFill>
                  <a:srgbClr val="003399"/>
                </a:solidFill>
                <a:latin typeface="+mj-lt"/>
                <a:cs typeface="Times New Roman" panose="02020603050405020304" pitchFamily="18" charset="0"/>
              </a:rPr>
              <a:t>tối</a:t>
            </a:r>
            <a:r>
              <a:rPr lang="en-US" sz="3300" dirty="0">
                <a:solidFill>
                  <a:srgbClr val="003399"/>
                </a:solidFill>
                <a:latin typeface="+mj-lt"/>
                <a:cs typeface="Times New Roman" panose="02020603050405020304" pitchFamily="18" charset="0"/>
              </a:rPr>
              <a:t> </a:t>
            </a:r>
            <a:r>
              <a:rPr lang="en-US" sz="3300" dirty="0" err="1">
                <a:solidFill>
                  <a:srgbClr val="003399"/>
                </a:solidFill>
                <a:latin typeface="+mj-lt"/>
                <a:cs typeface="Times New Roman" panose="02020603050405020304" pitchFamily="18" charset="0"/>
              </a:rPr>
              <a:t>cao</a:t>
            </a:r>
            <a:r>
              <a:rPr lang="en-US" sz="3300" dirty="0">
                <a:solidFill>
                  <a:srgbClr val="003399"/>
                </a:solidFill>
                <a:latin typeface="+mj-lt"/>
                <a:cs typeface="Times New Roman" panose="02020603050405020304" pitchFamily="18" charset="0"/>
              </a:rPr>
              <a:t>.</a:t>
            </a:r>
          </a:p>
          <a:p>
            <a:pPr marL="0" indent="0" algn="just" eaLnBrk="1" hangingPunct="1">
              <a:lnSpc>
                <a:spcPct val="140000"/>
              </a:lnSpc>
              <a:buNone/>
            </a:pPr>
            <a:r>
              <a:rPr lang="vi-VN" sz="3300" u="sng" dirty="0">
                <a:solidFill>
                  <a:srgbClr val="993300"/>
                </a:solidFill>
                <a:latin typeface="+mj-lt"/>
                <a:cs typeface="Times New Roman" panose="02020603050405020304" pitchFamily="18" charset="0"/>
              </a:rPr>
              <a:t>A+</a:t>
            </a:r>
            <a:r>
              <a:rPr lang="en-US" sz="3300" u="sng" dirty="0">
                <a:solidFill>
                  <a:srgbClr val="993300"/>
                </a:solidFill>
                <a:latin typeface="+mj-lt"/>
                <a:cs typeface="Times New Roman" panose="02020603050405020304" pitchFamily="18" charset="0"/>
              </a:rPr>
              <a:t>B</a:t>
            </a:r>
            <a:r>
              <a:rPr lang="vi-VN" sz="3300" u="sng" dirty="0">
                <a:solidFill>
                  <a:srgbClr val="993300"/>
                </a:solidFill>
                <a:latin typeface="+mj-lt"/>
                <a:cs typeface="Times New Roman" panose="02020603050405020304" pitchFamily="18" charset="0"/>
              </a:rPr>
              <a:t>:</a:t>
            </a:r>
            <a:r>
              <a:rPr lang="vi-VN" sz="3300" dirty="0">
                <a:solidFill>
                  <a:srgbClr val="003399"/>
                </a:solidFill>
                <a:latin typeface="+mj-lt"/>
                <a:cs typeface="Times New Roman" panose="02020603050405020304" pitchFamily="18" charset="0"/>
              </a:rPr>
              <a:t> Cùng Đức Chúa Thánh Thần trong vinh quang Đức Chúa Cha. </a:t>
            </a:r>
          </a:p>
          <a:p>
            <a:pPr marL="0" indent="0" algn="just" eaLnBrk="1" hangingPunct="1">
              <a:lnSpc>
                <a:spcPct val="140000"/>
              </a:lnSpc>
              <a:buNone/>
            </a:pPr>
            <a:r>
              <a:rPr lang="vi-VN" sz="3300" u="sng" dirty="0">
                <a:solidFill>
                  <a:srgbClr val="993300"/>
                </a:solidFill>
                <a:latin typeface="+mj-lt"/>
                <a:cs typeface="Times New Roman" panose="02020603050405020304" pitchFamily="18" charset="0"/>
              </a:rPr>
              <a:t>Amen.</a:t>
            </a:r>
          </a:p>
        </p:txBody>
      </p:sp>
    </p:spTree>
    <p:extLst>
      <p:ext uri="{BB962C8B-B14F-4D97-AF65-F5344CB8AC3E}">
        <p14:creationId xmlns:p14="http://schemas.microsoft.com/office/powerpoint/2010/main" val="55467704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descr="A person in a white robe&#10;&#10;Description automatically generated">
            <a:extLst>
              <a:ext uri="{FF2B5EF4-FFF2-40B4-BE49-F238E27FC236}">
                <a16:creationId xmlns:a16="http://schemas.microsoft.com/office/drawing/2014/main" id="{7FA3D2A5-0039-4387-8753-A8A87DC7893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440" y="648406"/>
            <a:ext cx="6675120" cy="3748747"/>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Tree>
    <p:extLst>
      <p:ext uri="{BB962C8B-B14F-4D97-AF65-F5344CB8AC3E}">
        <p14:creationId xmlns:p14="http://schemas.microsoft.com/office/powerpoint/2010/main" val="350017503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descr="A book on a white background&#10;&#10;Description automatically generated">
            <a:extLst>
              <a:ext uri="{FF2B5EF4-FFF2-40B4-BE49-F238E27FC236}">
                <a16:creationId xmlns:a16="http://schemas.microsoft.com/office/drawing/2014/main" id="{0CDC1DA5-2681-442B-AA3F-66385F924C6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440" y="648406"/>
            <a:ext cx="6675120" cy="3748747"/>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Tree>
    <p:extLst>
      <p:ext uri="{BB962C8B-B14F-4D97-AF65-F5344CB8AC3E}">
        <p14:creationId xmlns:p14="http://schemas.microsoft.com/office/powerpoint/2010/main" val="102377862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645319"/>
            <a:ext cx="6858000" cy="3857624"/>
          </a:xfrm>
        </p:spPr>
        <p:txBody>
          <a:bodyPr>
            <a:normAutofit/>
          </a:bodyPr>
          <a:lstStyle/>
          <a:p>
            <a:r>
              <a:rPr lang="en-US" sz="3750" u="sng" dirty="0" err="1">
                <a:solidFill>
                  <a:schemeClr val="accent2">
                    <a:lumMod val="75000"/>
                  </a:schemeClr>
                </a:solidFill>
              </a:rPr>
              <a:t>Lễ</a:t>
            </a:r>
            <a:r>
              <a:rPr lang="en-US" sz="3750" u="sng" dirty="0">
                <a:solidFill>
                  <a:schemeClr val="accent2">
                    <a:lumMod val="75000"/>
                  </a:schemeClr>
                </a:solidFill>
              </a:rPr>
              <a:t> </a:t>
            </a:r>
            <a:r>
              <a:rPr lang="en-US" sz="3750" u="sng" dirty="0" err="1">
                <a:solidFill>
                  <a:schemeClr val="accent2">
                    <a:lumMod val="75000"/>
                  </a:schemeClr>
                </a:solidFill>
              </a:rPr>
              <a:t>Vọng</a:t>
            </a:r>
            <a:r>
              <a:rPr lang="en-US" sz="3750" u="sng" dirty="0">
                <a:solidFill>
                  <a:schemeClr val="accent2">
                    <a:lumMod val="75000"/>
                  </a:schemeClr>
                </a:solidFill>
              </a:rPr>
              <a:t> </a:t>
            </a:r>
            <a:r>
              <a:rPr lang="en-US" sz="3750" u="sng" dirty="0" err="1">
                <a:solidFill>
                  <a:schemeClr val="accent2">
                    <a:lumMod val="75000"/>
                  </a:schemeClr>
                </a:solidFill>
              </a:rPr>
              <a:t>Đức</a:t>
            </a:r>
            <a:r>
              <a:rPr lang="en-US" sz="3750" u="sng" dirty="0">
                <a:solidFill>
                  <a:schemeClr val="accent2">
                    <a:lumMod val="75000"/>
                  </a:schemeClr>
                </a:solidFill>
              </a:rPr>
              <a:t> </a:t>
            </a:r>
            <a:r>
              <a:rPr lang="en-US" sz="3750" u="sng" dirty="0" err="1">
                <a:solidFill>
                  <a:schemeClr val="accent2">
                    <a:lumMod val="75000"/>
                  </a:schemeClr>
                </a:solidFill>
              </a:rPr>
              <a:t>Mẹ</a:t>
            </a:r>
            <a:r>
              <a:rPr lang="en-US" sz="3750" u="sng" dirty="0">
                <a:solidFill>
                  <a:schemeClr val="accent2">
                    <a:lumMod val="75000"/>
                  </a:schemeClr>
                </a:solidFill>
              </a:rPr>
              <a:t> </a:t>
            </a:r>
            <a:r>
              <a:rPr lang="en-US" sz="3750" u="sng" dirty="0" err="1">
                <a:solidFill>
                  <a:schemeClr val="accent2">
                    <a:lumMod val="75000"/>
                  </a:schemeClr>
                </a:solidFill>
              </a:rPr>
              <a:t>Lên</a:t>
            </a:r>
            <a:r>
              <a:rPr lang="en-US" sz="3750" u="sng" dirty="0">
                <a:solidFill>
                  <a:schemeClr val="accent2">
                    <a:lumMod val="75000"/>
                  </a:schemeClr>
                </a:solidFill>
              </a:rPr>
              <a:t> </a:t>
            </a:r>
            <a:r>
              <a:rPr lang="en-US" sz="3750" u="sng" dirty="0" err="1">
                <a:solidFill>
                  <a:schemeClr val="accent2">
                    <a:lumMod val="75000"/>
                  </a:schemeClr>
                </a:solidFill>
              </a:rPr>
              <a:t>Trời</a:t>
            </a:r>
            <a:br>
              <a:rPr lang="en-US" sz="3750" u="sng" dirty="0">
                <a:solidFill>
                  <a:schemeClr val="accent2">
                    <a:lumMod val="75000"/>
                  </a:schemeClr>
                </a:solidFill>
              </a:rPr>
            </a:br>
            <a:r>
              <a:rPr lang="en-US" sz="3750" dirty="0" err="1">
                <a:solidFill>
                  <a:schemeClr val="accent2">
                    <a:lumMod val="75000"/>
                  </a:schemeClr>
                </a:solidFill>
              </a:rPr>
              <a:t>Thánh</a:t>
            </a:r>
            <a:r>
              <a:rPr lang="en-US" sz="3750" dirty="0">
                <a:solidFill>
                  <a:schemeClr val="accent2">
                    <a:lumMod val="75000"/>
                  </a:schemeClr>
                </a:solidFill>
              </a:rPr>
              <a:t> </a:t>
            </a:r>
            <a:r>
              <a:rPr lang="en-US" sz="3750" dirty="0" err="1">
                <a:solidFill>
                  <a:schemeClr val="accent2">
                    <a:lumMod val="75000"/>
                  </a:schemeClr>
                </a:solidFill>
              </a:rPr>
              <a:t>Vịnh</a:t>
            </a:r>
            <a:r>
              <a:rPr lang="en-US" sz="3750" dirty="0">
                <a:solidFill>
                  <a:schemeClr val="accent2">
                    <a:lumMod val="75000"/>
                  </a:schemeClr>
                </a:solidFill>
              </a:rPr>
              <a:t> 131</a:t>
            </a:r>
            <a:br>
              <a:rPr lang="en-US" sz="3750" dirty="0">
                <a:solidFill>
                  <a:schemeClr val="accent2">
                    <a:lumMod val="75000"/>
                  </a:schemeClr>
                </a:solidFill>
              </a:rPr>
            </a:br>
            <a:r>
              <a:rPr lang="en-US" sz="3750" dirty="0">
                <a:solidFill>
                  <a:schemeClr val="accent2">
                    <a:lumMod val="75000"/>
                  </a:schemeClr>
                </a:solidFill>
              </a:rPr>
              <a:t>Kim Long</a:t>
            </a:r>
            <a:br>
              <a:rPr lang="en-US" sz="3750" dirty="0">
                <a:solidFill>
                  <a:schemeClr val="accent2">
                    <a:lumMod val="75000"/>
                  </a:schemeClr>
                </a:solidFill>
              </a:rPr>
            </a:br>
            <a:r>
              <a:rPr lang="en-US" sz="3750" dirty="0">
                <a:solidFill>
                  <a:srgbClr val="002060"/>
                </a:solidFill>
              </a:rPr>
              <a:t>(3 </a:t>
            </a:r>
            <a:r>
              <a:rPr lang="en-US" sz="3750" dirty="0" err="1">
                <a:solidFill>
                  <a:srgbClr val="002060"/>
                </a:solidFill>
              </a:rPr>
              <a:t>Câu</a:t>
            </a:r>
            <a:r>
              <a:rPr lang="en-US" sz="3750" dirty="0">
                <a:solidFill>
                  <a:srgbClr val="002060"/>
                </a:solidFill>
              </a:rPr>
              <a:t>)</a:t>
            </a:r>
            <a:br>
              <a:rPr lang="en-US" sz="3750" dirty="0">
                <a:solidFill>
                  <a:srgbClr val="002060"/>
                </a:solidFill>
              </a:rPr>
            </a:br>
            <a:endParaRPr lang="en-US" sz="3750" dirty="0">
              <a:solidFill>
                <a:srgbClr val="002060"/>
              </a:solidFill>
            </a:endParaRPr>
          </a:p>
        </p:txBody>
      </p:sp>
    </p:spTree>
    <p:extLst>
      <p:ext uri="{BB962C8B-B14F-4D97-AF65-F5344CB8AC3E}">
        <p14:creationId xmlns:p14="http://schemas.microsoft.com/office/powerpoint/2010/main" val="193452634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645319"/>
            <a:ext cx="6858000" cy="3857624"/>
          </a:xfrm>
        </p:spPr>
        <p:txBody>
          <a:bodyPr>
            <a:normAutofit/>
          </a:bodyPr>
          <a:lstStyle/>
          <a:p>
            <a:pPr algn="just"/>
            <a:r>
              <a:rPr lang="en-US" sz="5400" u="sng" dirty="0" err="1">
                <a:solidFill>
                  <a:schemeClr val="accent2">
                    <a:lumMod val="75000"/>
                  </a:schemeClr>
                </a:solidFill>
              </a:rPr>
              <a:t>Đk</a:t>
            </a:r>
            <a:r>
              <a:rPr lang="en-US" sz="5400" u="sng" dirty="0">
                <a:solidFill>
                  <a:schemeClr val="accent2">
                    <a:lumMod val="75000"/>
                  </a:schemeClr>
                </a:solidFill>
              </a:rPr>
              <a:t>:</a:t>
            </a:r>
            <a:r>
              <a:rPr lang="en-US" sz="5400" dirty="0">
                <a:solidFill>
                  <a:srgbClr val="003366"/>
                </a:solidFill>
              </a:rPr>
              <a:t> </a:t>
            </a:r>
            <a:r>
              <a:rPr lang="en-US" sz="5400" dirty="0" err="1">
                <a:solidFill>
                  <a:srgbClr val="003366"/>
                </a:solidFill>
              </a:rPr>
              <a:t>Lạy</a:t>
            </a:r>
            <a:r>
              <a:rPr lang="en-US" sz="5400" dirty="0">
                <a:solidFill>
                  <a:srgbClr val="003366"/>
                </a:solidFill>
              </a:rPr>
              <a:t> </a:t>
            </a:r>
            <a:r>
              <a:rPr lang="en-US" sz="5400" dirty="0" err="1">
                <a:solidFill>
                  <a:srgbClr val="003366"/>
                </a:solidFill>
              </a:rPr>
              <a:t>Chúa</a:t>
            </a:r>
            <a:r>
              <a:rPr lang="en-US" sz="5400" dirty="0">
                <a:solidFill>
                  <a:srgbClr val="003366"/>
                </a:solidFill>
              </a:rPr>
              <a:t>, </a:t>
            </a:r>
            <a:r>
              <a:rPr lang="en-US" sz="5400" dirty="0" err="1">
                <a:solidFill>
                  <a:srgbClr val="003366"/>
                </a:solidFill>
              </a:rPr>
              <a:t>xin</a:t>
            </a:r>
            <a:r>
              <a:rPr lang="en-US" sz="5400" dirty="0">
                <a:solidFill>
                  <a:srgbClr val="003366"/>
                </a:solidFill>
              </a:rPr>
              <a:t> </a:t>
            </a:r>
            <a:r>
              <a:rPr lang="en-US" sz="5400" dirty="0" err="1">
                <a:solidFill>
                  <a:srgbClr val="003366"/>
                </a:solidFill>
              </a:rPr>
              <a:t>đứng</a:t>
            </a:r>
            <a:r>
              <a:rPr lang="en-US" sz="5400" dirty="0">
                <a:solidFill>
                  <a:srgbClr val="003366"/>
                </a:solidFill>
              </a:rPr>
              <a:t> </a:t>
            </a:r>
            <a:r>
              <a:rPr lang="en-US" sz="5400" dirty="0" err="1">
                <a:solidFill>
                  <a:srgbClr val="003366"/>
                </a:solidFill>
              </a:rPr>
              <a:t>lên</a:t>
            </a:r>
            <a:r>
              <a:rPr lang="en-US" sz="5400" dirty="0">
                <a:solidFill>
                  <a:srgbClr val="003366"/>
                </a:solidFill>
              </a:rPr>
              <a:t>, </a:t>
            </a:r>
            <a:r>
              <a:rPr lang="en-US" sz="5400" dirty="0" err="1">
                <a:solidFill>
                  <a:srgbClr val="003366"/>
                </a:solidFill>
              </a:rPr>
              <a:t>để</a:t>
            </a:r>
            <a:r>
              <a:rPr lang="en-US" sz="5400" dirty="0">
                <a:solidFill>
                  <a:srgbClr val="003366"/>
                </a:solidFill>
              </a:rPr>
              <a:t> </a:t>
            </a:r>
            <a:r>
              <a:rPr lang="en-US" sz="5400" dirty="0" err="1">
                <a:solidFill>
                  <a:srgbClr val="003366"/>
                </a:solidFill>
              </a:rPr>
              <a:t>cùng</a:t>
            </a:r>
            <a:r>
              <a:rPr lang="en-US" sz="5400" dirty="0">
                <a:solidFill>
                  <a:srgbClr val="003366"/>
                </a:solidFill>
              </a:rPr>
              <a:t> </a:t>
            </a:r>
            <a:r>
              <a:rPr lang="en-US" sz="5400" dirty="0" err="1">
                <a:solidFill>
                  <a:srgbClr val="003366"/>
                </a:solidFill>
              </a:rPr>
              <a:t>với</a:t>
            </a:r>
            <a:r>
              <a:rPr lang="en-US" sz="5400" dirty="0">
                <a:solidFill>
                  <a:srgbClr val="003366"/>
                </a:solidFill>
              </a:rPr>
              <a:t> </a:t>
            </a:r>
            <a:r>
              <a:rPr lang="en-US" sz="5400" dirty="0" err="1">
                <a:solidFill>
                  <a:srgbClr val="003366"/>
                </a:solidFill>
              </a:rPr>
              <a:t>hòm</a:t>
            </a:r>
            <a:r>
              <a:rPr lang="en-US" sz="5400" dirty="0">
                <a:solidFill>
                  <a:srgbClr val="003366"/>
                </a:solidFill>
              </a:rPr>
              <a:t> </a:t>
            </a:r>
            <a:r>
              <a:rPr lang="en-US" sz="5400" dirty="0" err="1">
                <a:solidFill>
                  <a:srgbClr val="003366"/>
                </a:solidFill>
              </a:rPr>
              <a:t>bia</a:t>
            </a:r>
            <a:r>
              <a:rPr lang="en-US" sz="5400" dirty="0">
                <a:solidFill>
                  <a:srgbClr val="003366"/>
                </a:solidFill>
              </a:rPr>
              <a:t> </a:t>
            </a:r>
            <a:r>
              <a:rPr lang="en-US" sz="5400" dirty="0" err="1">
                <a:solidFill>
                  <a:srgbClr val="003366"/>
                </a:solidFill>
              </a:rPr>
              <a:t>uy</a:t>
            </a:r>
            <a:r>
              <a:rPr lang="en-US" sz="5400" dirty="0">
                <a:solidFill>
                  <a:srgbClr val="003366"/>
                </a:solidFill>
              </a:rPr>
              <a:t> </a:t>
            </a:r>
            <a:r>
              <a:rPr lang="en-US" sz="5400" dirty="0" err="1">
                <a:solidFill>
                  <a:srgbClr val="003366"/>
                </a:solidFill>
              </a:rPr>
              <a:t>linh</a:t>
            </a:r>
            <a:r>
              <a:rPr lang="en-US" sz="5400" dirty="0">
                <a:solidFill>
                  <a:srgbClr val="003366"/>
                </a:solidFill>
              </a:rPr>
              <a:t> </a:t>
            </a:r>
            <a:r>
              <a:rPr lang="en-US" sz="5400" dirty="0" err="1">
                <a:solidFill>
                  <a:srgbClr val="003366"/>
                </a:solidFill>
              </a:rPr>
              <a:t>Chúa</a:t>
            </a:r>
            <a:r>
              <a:rPr lang="en-US" sz="5400" dirty="0">
                <a:solidFill>
                  <a:srgbClr val="003366"/>
                </a:solidFill>
              </a:rPr>
              <a:t>, </a:t>
            </a:r>
            <a:r>
              <a:rPr lang="en-US" sz="5400" dirty="0" err="1">
                <a:solidFill>
                  <a:srgbClr val="003366"/>
                </a:solidFill>
              </a:rPr>
              <a:t>ngự</a:t>
            </a:r>
            <a:r>
              <a:rPr lang="en-US" sz="5400" dirty="0">
                <a:solidFill>
                  <a:srgbClr val="003366"/>
                </a:solidFill>
              </a:rPr>
              <a:t> </a:t>
            </a:r>
            <a:r>
              <a:rPr lang="en-US" sz="5400" dirty="0" err="1">
                <a:solidFill>
                  <a:srgbClr val="003366"/>
                </a:solidFill>
              </a:rPr>
              <a:t>về</a:t>
            </a:r>
            <a:r>
              <a:rPr lang="en-US" sz="5400" dirty="0">
                <a:solidFill>
                  <a:srgbClr val="003366"/>
                </a:solidFill>
              </a:rPr>
              <a:t> </a:t>
            </a:r>
            <a:r>
              <a:rPr lang="en-US" sz="5400" dirty="0" err="1">
                <a:solidFill>
                  <a:srgbClr val="003366"/>
                </a:solidFill>
              </a:rPr>
              <a:t>chốn</a:t>
            </a:r>
            <a:r>
              <a:rPr lang="en-US" sz="5400" dirty="0">
                <a:solidFill>
                  <a:srgbClr val="003366"/>
                </a:solidFill>
              </a:rPr>
              <a:t> </a:t>
            </a:r>
            <a:r>
              <a:rPr lang="en-US" sz="5400" dirty="0" err="1">
                <a:solidFill>
                  <a:srgbClr val="003366"/>
                </a:solidFill>
              </a:rPr>
              <a:t>nghỉ</a:t>
            </a:r>
            <a:r>
              <a:rPr lang="en-US" sz="5400" dirty="0">
                <a:solidFill>
                  <a:srgbClr val="003366"/>
                </a:solidFill>
              </a:rPr>
              <a:t> </a:t>
            </a:r>
            <a:r>
              <a:rPr lang="en-US" sz="5400" dirty="0" err="1">
                <a:solidFill>
                  <a:srgbClr val="003366"/>
                </a:solidFill>
              </a:rPr>
              <a:t>ngơi</a:t>
            </a:r>
            <a:r>
              <a:rPr lang="en-US" sz="5400" dirty="0">
                <a:solidFill>
                  <a:srgbClr val="003366"/>
                </a:solidFill>
              </a:rPr>
              <a:t>.</a:t>
            </a:r>
          </a:p>
        </p:txBody>
      </p:sp>
    </p:spTree>
    <p:extLst>
      <p:ext uri="{BB962C8B-B14F-4D97-AF65-F5344CB8AC3E}">
        <p14:creationId xmlns:p14="http://schemas.microsoft.com/office/powerpoint/2010/main" val="221275329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645319"/>
            <a:ext cx="6858000" cy="3857624"/>
          </a:xfrm>
        </p:spPr>
        <p:txBody>
          <a:bodyPr>
            <a:normAutofit/>
          </a:bodyPr>
          <a:lstStyle/>
          <a:p>
            <a:pPr algn="just"/>
            <a:r>
              <a:rPr lang="en-US" sz="4050" u="sng" dirty="0">
                <a:solidFill>
                  <a:schemeClr val="accent2">
                    <a:lumMod val="75000"/>
                  </a:schemeClr>
                </a:solidFill>
              </a:rPr>
              <a:t>Tk1:</a:t>
            </a:r>
            <a:r>
              <a:rPr lang="en-US" sz="4050" dirty="0">
                <a:solidFill>
                  <a:srgbClr val="003366"/>
                </a:solidFill>
              </a:rPr>
              <a:t> </a:t>
            </a:r>
            <a:r>
              <a:rPr lang="vi-VN" sz="4050" dirty="0">
                <a:solidFill>
                  <a:srgbClr val="002060"/>
                </a:solidFill>
              </a:rPr>
              <a:t>Đang lúc ở Ep-ra-tha, vừa khi nghe được là chúng tôi tìm đến. Đến kiếm tìm hòm bia trong cánh đồng. Hân hoan vào chốn Chúa ngự đây mà cung bái.</a:t>
            </a:r>
            <a:endParaRPr lang="en-US" sz="4050" dirty="0">
              <a:solidFill>
                <a:srgbClr val="002060"/>
              </a:solidFill>
            </a:endParaRPr>
          </a:p>
        </p:txBody>
      </p:sp>
    </p:spTree>
    <p:extLst>
      <p:ext uri="{BB962C8B-B14F-4D97-AF65-F5344CB8AC3E}">
        <p14:creationId xmlns:p14="http://schemas.microsoft.com/office/powerpoint/2010/main" val="11567947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645319"/>
            <a:ext cx="6858000" cy="3857624"/>
          </a:xfrm>
        </p:spPr>
        <p:txBody>
          <a:bodyPr>
            <a:normAutofit/>
          </a:bodyPr>
          <a:lstStyle/>
          <a:p>
            <a:r>
              <a:rPr lang="en-US" sz="3750" u="sng" dirty="0">
                <a:solidFill>
                  <a:srgbClr val="993300"/>
                </a:solidFill>
              </a:rPr>
              <a:t>Ca </a:t>
            </a:r>
            <a:r>
              <a:rPr lang="en-US" sz="3750" u="sng" dirty="0" err="1">
                <a:solidFill>
                  <a:srgbClr val="993300"/>
                </a:solidFill>
              </a:rPr>
              <a:t>Nguyện</a:t>
            </a:r>
            <a:r>
              <a:rPr lang="en-US" sz="3750" u="sng" dirty="0">
                <a:solidFill>
                  <a:srgbClr val="993300"/>
                </a:solidFill>
              </a:rPr>
              <a:t> </a:t>
            </a:r>
            <a:r>
              <a:rPr lang="en-US" sz="3750" u="sng" dirty="0" err="1">
                <a:solidFill>
                  <a:srgbClr val="993300"/>
                </a:solidFill>
              </a:rPr>
              <a:t>Nhập</a:t>
            </a:r>
            <a:r>
              <a:rPr lang="en-US" sz="3750" u="sng" dirty="0">
                <a:solidFill>
                  <a:srgbClr val="993300"/>
                </a:solidFill>
              </a:rPr>
              <a:t> </a:t>
            </a:r>
            <a:r>
              <a:rPr lang="en-US" sz="3750" u="sng" dirty="0" err="1">
                <a:solidFill>
                  <a:srgbClr val="993300"/>
                </a:solidFill>
              </a:rPr>
              <a:t>Lễ</a:t>
            </a:r>
            <a:br>
              <a:rPr lang="en-US" sz="3750" u="sng" dirty="0">
                <a:solidFill>
                  <a:srgbClr val="993300"/>
                </a:solidFill>
              </a:rPr>
            </a:br>
            <a:r>
              <a:rPr lang="en-US" sz="3750" dirty="0" err="1">
                <a:solidFill>
                  <a:srgbClr val="993300"/>
                </a:solidFill>
              </a:rPr>
              <a:t>Mẹ</a:t>
            </a:r>
            <a:r>
              <a:rPr lang="en-US" sz="3750" dirty="0">
                <a:solidFill>
                  <a:srgbClr val="993300"/>
                </a:solidFill>
              </a:rPr>
              <a:t> </a:t>
            </a:r>
            <a:r>
              <a:rPr lang="en-US" sz="3750" dirty="0" err="1">
                <a:solidFill>
                  <a:srgbClr val="993300"/>
                </a:solidFill>
              </a:rPr>
              <a:t>Về</a:t>
            </a:r>
            <a:r>
              <a:rPr lang="en-US" sz="3750" dirty="0">
                <a:solidFill>
                  <a:srgbClr val="993300"/>
                </a:solidFill>
              </a:rPr>
              <a:t> </a:t>
            </a:r>
            <a:r>
              <a:rPr lang="en-US" sz="3750" dirty="0" err="1">
                <a:solidFill>
                  <a:srgbClr val="993300"/>
                </a:solidFill>
              </a:rPr>
              <a:t>Thiên</a:t>
            </a:r>
            <a:r>
              <a:rPr lang="en-US" sz="3750" dirty="0">
                <a:solidFill>
                  <a:srgbClr val="993300"/>
                </a:solidFill>
              </a:rPr>
              <a:t> </a:t>
            </a:r>
            <a:r>
              <a:rPr lang="en-US" sz="3750" dirty="0" err="1">
                <a:solidFill>
                  <a:srgbClr val="993300"/>
                </a:solidFill>
              </a:rPr>
              <a:t>Cung</a:t>
            </a:r>
            <a:br>
              <a:rPr lang="en-US" sz="3750" dirty="0">
                <a:solidFill>
                  <a:srgbClr val="993300"/>
                </a:solidFill>
              </a:rPr>
            </a:br>
            <a:r>
              <a:rPr lang="en-US" sz="3750" dirty="0" err="1">
                <a:solidFill>
                  <a:srgbClr val="993300"/>
                </a:solidFill>
              </a:rPr>
              <a:t>Viễn</a:t>
            </a:r>
            <a:r>
              <a:rPr lang="en-US" sz="3750" dirty="0">
                <a:solidFill>
                  <a:srgbClr val="993300"/>
                </a:solidFill>
              </a:rPr>
              <a:t> </a:t>
            </a:r>
            <a:r>
              <a:rPr lang="en-US" sz="3750" dirty="0" err="1">
                <a:solidFill>
                  <a:srgbClr val="993300"/>
                </a:solidFill>
              </a:rPr>
              <a:t>Xứ</a:t>
            </a:r>
            <a:br>
              <a:rPr lang="en-US" sz="3750" dirty="0">
                <a:solidFill>
                  <a:srgbClr val="993300"/>
                </a:solidFill>
              </a:rPr>
            </a:br>
            <a:endParaRPr lang="en-US" sz="3750" dirty="0">
              <a:solidFill>
                <a:srgbClr val="993300"/>
              </a:solidFill>
            </a:endParaRPr>
          </a:p>
        </p:txBody>
      </p:sp>
    </p:spTree>
    <p:extLst>
      <p:ext uri="{BB962C8B-B14F-4D97-AF65-F5344CB8AC3E}">
        <p14:creationId xmlns:p14="http://schemas.microsoft.com/office/powerpoint/2010/main" val="355601199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645319"/>
            <a:ext cx="6858000" cy="3857624"/>
          </a:xfrm>
        </p:spPr>
        <p:txBody>
          <a:bodyPr>
            <a:normAutofit/>
          </a:bodyPr>
          <a:lstStyle/>
          <a:p>
            <a:pPr algn="just"/>
            <a:r>
              <a:rPr lang="en-US" sz="5400" u="sng" dirty="0" err="1">
                <a:solidFill>
                  <a:schemeClr val="accent2">
                    <a:lumMod val="75000"/>
                  </a:schemeClr>
                </a:solidFill>
              </a:rPr>
              <a:t>Đk</a:t>
            </a:r>
            <a:r>
              <a:rPr lang="en-US" sz="5400" u="sng" dirty="0">
                <a:solidFill>
                  <a:schemeClr val="accent2">
                    <a:lumMod val="75000"/>
                  </a:schemeClr>
                </a:solidFill>
              </a:rPr>
              <a:t>:</a:t>
            </a:r>
            <a:r>
              <a:rPr lang="en-US" sz="5400" dirty="0">
                <a:solidFill>
                  <a:srgbClr val="003366"/>
                </a:solidFill>
              </a:rPr>
              <a:t> </a:t>
            </a:r>
            <a:r>
              <a:rPr lang="en-US" sz="5400" dirty="0" err="1">
                <a:solidFill>
                  <a:srgbClr val="003366"/>
                </a:solidFill>
              </a:rPr>
              <a:t>Lạy</a:t>
            </a:r>
            <a:r>
              <a:rPr lang="en-US" sz="5400" dirty="0">
                <a:solidFill>
                  <a:srgbClr val="003366"/>
                </a:solidFill>
              </a:rPr>
              <a:t> </a:t>
            </a:r>
            <a:r>
              <a:rPr lang="en-US" sz="5400" dirty="0" err="1">
                <a:solidFill>
                  <a:srgbClr val="003366"/>
                </a:solidFill>
              </a:rPr>
              <a:t>Chúa</a:t>
            </a:r>
            <a:r>
              <a:rPr lang="en-US" sz="5400" dirty="0">
                <a:solidFill>
                  <a:srgbClr val="003366"/>
                </a:solidFill>
              </a:rPr>
              <a:t>, </a:t>
            </a:r>
            <a:r>
              <a:rPr lang="en-US" sz="5400" dirty="0" err="1">
                <a:solidFill>
                  <a:srgbClr val="003366"/>
                </a:solidFill>
              </a:rPr>
              <a:t>xin</a:t>
            </a:r>
            <a:r>
              <a:rPr lang="en-US" sz="5400" dirty="0">
                <a:solidFill>
                  <a:srgbClr val="003366"/>
                </a:solidFill>
              </a:rPr>
              <a:t> </a:t>
            </a:r>
            <a:r>
              <a:rPr lang="en-US" sz="5400" dirty="0" err="1">
                <a:solidFill>
                  <a:srgbClr val="003366"/>
                </a:solidFill>
              </a:rPr>
              <a:t>đứng</a:t>
            </a:r>
            <a:r>
              <a:rPr lang="en-US" sz="5400" dirty="0">
                <a:solidFill>
                  <a:srgbClr val="003366"/>
                </a:solidFill>
              </a:rPr>
              <a:t> </a:t>
            </a:r>
            <a:r>
              <a:rPr lang="en-US" sz="5400" dirty="0" err="1">
                <a:solidFill>
                  <a:srgbClr val="003366"/>
                </a:solidFill>
              </a:rPr>
              <a:t>lên</a:t>
            </a:r>
            <a:r>
              <a:rPr lang="en-US" sz="5400" dirty="0">
                <a:solidFill>
                  <a:srgbClr val="003366"/>
                </a:solidFill>
              </a:rPr>
              <a:t>, </a:t>
            </a:r>
            <a:r>
              <a:rPr lang="en-US" sz="5400" dirty="0" err="1">
                <a:solidFill>
                  <a:srgbClr val="003366"/>
                </a:solidFill>
              </a:rPr>
              <a:t>để</a:t>
            </a:r>
            <a:r>
              <a:rPr lang="en-US" sz="5400" dirty="0">
                <a:solidFill>
                  <a:srgbClr val="003366"/>
                </a:solidFill>
              </a:rPr>
              <a:t> </a:t>
            </a:r>
            <a:r>
              <a:rPr lang="en-US" sz="5400" dirty="0" err="1">
                <a:solidFill>
                  <a:srgbClr val="003366"/>
                </a:solidFill>
              </a:rPr>
              <a:t>cùng</a:t>
            </a:r>
            <a:r>
              <a:rPr lang="en-US" sz="5400" dirty="0">
                <a:solidFill>
                  <a:srgbClr val="003366"/>
                </a:solidFill>
              </a:rPr>
              <a:t> </a:t>
            </a:r>
            <a:r>
              <a:rPr lang="en-US" sz="5400" dirty="0" err="1">
                <a:solidFill>
                  <a:srgbClr val="003366"/>
                </a:solidFill>
              </a:rPr>
              <a:t>với</a:t>
            </a:r>
            <a:r>
              <a:rPr lang="en-US" sz="5400" dirty="0">
                <a:solidFill>
                  <a:srgbClr val="003366"/>
                </a:solidFill>
              </a:rPr>
              <a:t> </a:t>
            </a:r>
            <a:r>
              <a:rPr lang="en-US" sz="5400" dirty="0" err="1">
                <a:solidFill>
                  <a:srgbClr val="003366"/>
                </a:solidFill>
              </a:rPr>
              <a:t>hòm</a:t>
            </a:r>
            <a:r>
              <a:rPr lang="en-US" sz="5400" dirty="0">
                <a:solidFill>
                  <a:srgbClr val="003366"/>
                </a:solidFill>
              </a:rPr>
              <a:t> </a:t>
            </a:r>
            <a:r>
              <a:rPr lang="en-US" sz="5400" dirty="0" err="1">
                <a:solidFill>
                  <a:srgbClr val="003366"/>
                </a:solidFill>
              </a:rPr>
              <a:t>bia</a:t>
            </a:r>
            <a:r>
              <a:rPr lang="en-US" sz="5400" dirty="0">
                <a:solidFill>
                  <a:srgbClr val="003366"/>
                </a:solidFill>
              </a:rPr>
              <a:t> </a:t>
            </a:r>
            <a:r>
              <a:rPr lang="en-US" sz="5400" dirty="0" err="1">
                <a:solidFill>
                  <a:srgbClr val="003366"/>
                </a:solidFill>
              </a:rPr>
              <a:t>uy</a:t>
            </a:r>
            <a:r>
              <a:rPr lang="en-US" sz="5400" dirty="0">
                <a:solidFill>
                  <a:srgbClr val="003366"/>
                </a:solidFill>
              </a:rPr>
              <a:t> </a:t>
            </a:r>
            <a:r>
              <a:rPr lang="en-US" sz="5400" dirty="0" err="1">
                <a:solidFill>
                  <a:srgbClr val="003366"/>
                </a:solidFill>
              </a:rPr>
              <a:t>linh</a:t>
            </a:r>
            <a:r>
              <a:rPr lang="en-US" sz="5400" dirty="0">
                <a:solidFill>
                  <a:srgbClr val="003366"/>
                </a:solidFill>
              </a:rPr>
              <a:t> </a:t>
            </a:r>
            <a:r>
              <a:rPr lang="en-US" sz="5400" dirty="0" err="1">
                <a:solidFill>
                  <a:srgbClr val="003366"/>
                </a:solidFill>
              </a:rPr>
              <a:t>Chúa</a:t>
            </a:r>
            <a:r>
              <a:rPr lang="en-US" sz="5400" dirty="0">
                <a:solidFill>
                  <a:srgbClr val="003366"/>
                </a:solidFill>
              </a:rPr>
              <a:t>, </a:t>
            </a:r>
            <a:r>
              <a:rPr lang="en-US" sz="5400" dirty="0" err="1">
                <a:solidFill>
                  <a:srgbClr val="003366"/>
                </a:solidFill>
              </a:rPr>
              <a:t>ngự</a:t>
            </a:r>
            <a:r>
              <a:rPr lang="en-US" sz="5400" dirty="0">
                <a:solidFill>
                  <a:srgbClr val="003366"/>
                </a:solidFill>
              </a:rPr>
              <a:t> </a:t>
            </a:r>
            <a:r>
              <a:rPr lang="en-US" sz="5400" dirty="0" err="1">
                <a:solidFill>
                  <a:srgbClr val="003366"/>
                </a:solidFill>
              </a:rPr>
              <a:t>về</a:t>
            </a:r>
            <a:r>
              <a:rPr lang="en-US" sz="5400" dirty="0">
                <a:solidFill>
                  <a:srgbClr val="003366"/>
                </a:solidFill>
              </a:rPr>
              <a:t> </a:t>
            </a:r>
            <a:r>
              <a:rPr lang="en-US" sz="5400" dirty="0" err="1">
                <a:solidFill>
                  <a:srgbClr val="003366"/>
                </a:solidFill>
              </a:rPr>
              <a:t>chốn</a:t>
            </a:r>
            <a:r>
              <a:rPr lang="en-US" sz="5400" dirty="0">
                <a:solidFill>
                  <a:srgbClr val="003366"/>
                </a:solidFill>
              </a:rPr>
              <a:t> </a:t>
            </a:r>
            <a:r>
              <a:rPr lang="en-US" sz="5400" dirty="0" err="1">
                <a:solidFill>
                  <a:srgbClr val="003366"/>
                </a:solidFill>
              </a:rPr>
              <a:t>nghỉ</a:t>
            </a:r>
            <a:r>
              <a:rPr lang="en-US" sz="5400" dirty="0">
                <a:solidFill>
                  <a:srgbClr val="003366"/>
                </a:solidFill>
              </a:rPr>
              <a:t> </a:t>
            </a:r>
            <a:r>
              <a:rPr lang="en-US" sz="5400" dirty="0" err="1">
                <a:solidFill>
                  <a:srgbClr val="003366"/>
                </a:solidFill>
              </a:rPr>
              <a:t>ngơi</a:t>
            </a:r>
            <a:r>
              <a:rPr lang="en-US" sz="5400" dirty="0">
                <a:solidFill>
                  <a:srgbClr val="003366"/>
                </a:solidFill>
              </a:rPr>
              <a:t>.</a:t>
            </a:r>
          </a:p>
        </p:txBody>
      </p:sp>
    </p:spTree>
    <p:extLst>
      <p:ext uri="{BB962C8B-B14F-4D97-AF65-F5344CB8AC3E}">
        <p14:creationId xmlns:p14="http://schemas.microsoft.com/office/powerpoint/2010/main" val="75124474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645319"/>
            <a:ext cx="6858000" cy="3857624"/>
          </a:xfrm>
        </p:spPr>
        <p:txBody>
          <a:bodyPr>
            <a:normAutofit/>
          </a:bodyPr>
          <a:lstStyle/>
          <a:p>
            <a:pPr algn="just"/>
            <a:r>
              <a:rPr lang="en-US" sz="4050" u="sng" dirty="0">
                <a:solidFill>
                  <a:schemeClr val="accent2">
                    <a:lumMod val="75000"/>
                  </a:schemeClr>
                </a:solidFill>
              </a:rPr>
              <a:t>Tk2:</a:t>
            </a:r>
            <a:r>
              <a:rPr lang="en-US" sz="4050" dirty="0">
                <a:solidFill>
                  <a:srgbClr val="003366"/>
                </a:solidFill>
              </a:rPr>
              <a:t> </a:t>
            </a:r>
            <a:r>
              <a:rPr lang="vi-VN" sz="4050" dirty="0"/>
              <a:t> </a:t>
            </a:r>
            <a:r>
              <a:rPr lang="vi-VN" sz="4050" dirty="0">
                <a:solidFill>
                  <a:srgbClr val="002060"/>
                </a:solidFill>
              </a:rPr>
              <a:t>Xin Chúa hãy cùng hòm bia về nơi an nghỉ cho chúng dân mừng rỡ. Chúa hãy vì bầy tôi Đa-vít Ngài. Không xua người Chúa xức dầu thiêng mà phong chức.</a:t>
            </a:r>
            <a:endParaRPr lang="en-US" sz="4050" dirty="0">
              <a:solidFill>
                <a:srgbClr val="002060"/>
              </a:solidFill>
            </a:endParaRPr>
          </a:p>
        </p:txBody>
      </p:sp>
    </p:spTree>
    <p:extLst>
      <p:ext uri="{BB962C8B-B14F-4D97-AF65-F5344CB8AC3E}">
        <p14:creationId xmlns:p14="http://schemas.microsoft.com/office/powerpoint/2010/main" val="333413752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645319"/>
            <a:ext cx="6858000" cy="3857624"/>
          </a:xfrm>
        </p:spPr>
        <p:txBody>
          <a:bodyPr>
            <a:normAutofit/>
          </a:bodyPr>
          <a:lstStyle/>
          <a:p>
            <a:pPr algn="just"/>
            <a:r>
              <a:rPr lang="en-US" sz="5400" u="sng" dirty="0" err="1">
                <a:solidFill>
                  <a:schemeClr val="accent2">
                    <a:lumMod val="75000"/>
                  </a:schemeClr>
                </a:solidFill>
              </a:rPr>
              <a:t>Đk</a:t>
            </a:r>
            <a:r>
              <a:rPr lang="en-US" sz="5400" u="sng" dirty="0">
                <a:solidFill>
                  <a:schemeClr val="accent2">
                    <a:lumMod val="75000"/>
                  </a:schemeClr>
                </a:solidFill>
              </a:rPr>
              <a:t>:</a:t>
            </a:r>
            <a:r>
              <a:rPr lang="en-US" sz="5400" dirty="0">
                <a:solidFill>
                  <a:srgbClr val="003366"/>
                </a:solidFill>
              </a:rPr>
              <a:t> </a:t>
            </a:r>
            <a:r>
              <a:rPr lang="en-US" sz="5400" dirty="0" err="1">
                <a:solidFill>
                  <a:srgbClr val="003366"/>
                </a:solidFill>
              </a:rPr>
              <a:t>Lạy</a:t>
            </a:r>
            <a:r>
              <a:rPr lang="en-US" sz="5400" dirty="0">
                <a:solidFill>
                  <a:srgbClr val="003366"/>
                </a:solidFill>
              </a:rPr>
              <a:t> </a:t>
            </a:r>
            <a:r>
              <a:rPr lang="en-US" sz="5400" dirty="0" err="1">
                <a:solidFill>
                  <a:srgbClr val="003366"/>
                </a:solidFill>
              </a:rPr>
              <a:t>Chúa</a:t>
            </a:r>
            <a:r>
              <a:rPr lang="en-US" sz="5400" dirty="0">
                <a:solidFill>
                  <a:srgbClr val="003366"/>
                </a:solidFill>
              </a:rPr>
              <a:t>, </a:t>
            </a:r>
            <a:r>
              <a:rPr lang="en-US" sz="5400" dirty="0" err="1">
                <a:solidFill>
                  <a:srgbClr val="003366"/>
                </a:solidFill>
              </a:rPr>
              <a:t>xin</a:t>
            </a:r>
            <a:r>
              <a:rPr lang="en-US" sz="5400" dirty="0">
                <a:solidFill>
                  <a:srgbClr val="003366"/>
                </a:solidFill>
              </a:rPr>
              <a:t> </a:t>
            </a:r>
            <a:r>
              <a:rPr lang="en-US" sz="5400" dirty="0" err="1">
                <a:solidFill>
                  <a:srgbClr val="003366"/>
                </a:solidFill>
              </a:rPr>
              <a:t>đứng</a:t>
            </a:r>
            <a:r>
              <a:rPr lang="en-US" sz="5400" dirty="0">
                <a:solidFill>
                  <a:srgbClr val="003366"/>
                </a:solidFill>
              </a:rPr>
              <a:t> </a:t>
            </a:r>
            <a:r>
              <a:rPr lang="en-US" sz="5400" dirty="0" err="1">
                <a:solidFill>
                  <a:srgbClr val="003366"/>
                </a:solidFill>
              </a:rPr>
              <a:t>lên</a:t>
            </a:r>
            <a:r>
              <a:rPr lang="en-US" sz="5400" dirty="0">
                <a:solidFill>
                  <a:srgbClr val="003366"/>
                </a:solidFill>
              </a:rPr>
              <a:t>, </a:t>
            </a:r>
            <a:r>
              <a:rPr lang="en-US" sz="5400" dirty="0" err="1">
                <a:solidFill>
                  <a:srgbClr val="003366"/>
                </a:solidFill>
              </a:rPr>
              <a:t>để</a:t>
            </a:r>
            <a:r>
              <a:rPr lang="en-US" sz="5400" dirty="0">
                <a:solidFill>
                  <a:srgbClr val="003366"/>
                </a:solidFill>
              </a:rPr>
              <a:t> </a:t>
            </a:r>
            <a:r>
              <a:rPr lang="en-US" sz="5400" dirty="0" err="1">
                <a:solidFill>
                  <a:srgbClr val="003366"/>
                </a:solidFill>
              </a:rPr>
              <a:t>cùng</a:t>
            </a:r>
            <a:r>
              <a:rPr lang="en-US" sz="5400" dirty="0">
                <a:solidFill>
                  <a:srgbClr val="003366"/>
                </a:solidFill>
              </a:rPr>
              <a:t> </a:t>
            </a:r>
            <a:r>
              <a:rPr lang="en-US" sz="5400" dirty="0" err="1">
                <a:solidFill>
                  <a:srgbClr val="003366"/>
                </a:solidFill>
              </a:rPr>
              <a:t>với</a:t>
            </a:r>
            <a:r>
              <a:rPr lang="en-US" sz="5400" dirty="0">
                <a:solidFill>
                  <a:srgbClr val="003366"/>
                </a:solidFill>
              </a:rPr>
              <a:t> </a:t>
            </a:r>
            <a:r>
              <a:rPr lang="en-US" sz="5400" dirty="0" err="1">
                <a:solidFill>
                  <a:srgbClr val="003366"/>
                </a:solidFill>
              </a:rPr>
              <a:t>hòm</a:t>
            </a:r>
            <a:r>
              <a:rPr lang="en-US" sz="5400" dirty="0">
                <a:solidFill>
                  <a:srgbClr val="003366"/>
                </a:solidFill>
              </a:rPr>
              <a:t> </a:t>
            </a:r>
            <a:r>
              <a:rPr lang="en-US" sz="5400" dirty="0" err="1">
                <a:solidFill>
                  <a:srgbClr val="003366"/>
                </a:solidFill>
              </a:rPr>
              <a:t>bia</a:t>
            </a:r>
            <a:r>
              <a:rPr lang="en-US" sz="5400" dirty="0">
                <a:solidFill>
                  <a:srgbClr val="003366"/>
                </a:solidFill>
              </a:rPr>
              <a:t> </a:t>
            </a:r>
            <a:r>
              <a:rPr lang="en-US" sz="5400" dirty="0" err="1">
                <a:solidFill>
                  <a:srgbClr val="003366"/>
                </a:solidFill>
              </a:rPr>
              <a:t>uy</a:t>
            </a:r>
            <a:r>
              <a:rPr lang="en-US" sz="5400" dirty="0">
                <a:solidFill>
                  <a:srgbClr val="003366"/>
                </a:solidFill>
              </a:rPr>
              <a:t> </a:t>
            </a:r>
            <a:r>
              <a:rPr lang="en-US" sz="5400" dirty="0" err="1">
                <a:solidFill>
                  <a:srgbClr val="003366"/>
                </a:solidFill>
              </a:rPr>
              <a:t>linh</a:t>
            </a:r>
            <a:r>
              <a:rPr lang="en-US" sz="5400" dirty="0">
                <a:solidFill>
                  <a:srgbClr val="003366"/>
                </a:solidFill>
              </a:rPr>
              <a:t> </a:t>
            </a:r>
            <a:r>
              <a:rPr lang="en-US" sz="5400" dirty="0" err="1">
                <a:solidFill>
                  <a:srgbClr val="003366"/>
                </a:solidFill>
              </a:rPr>
              <a:t>Chúa</a:t>
            </a:r>
            <a:r>
              <a:rPr lang="en-US" sz="5400" dirty="0">
                <a:solidFill>
                  <a:srgbClr val="003366"/>
                </a:solidFill>
              </a:rPr>
              <a:t>, </a:t>
            </a:r>
            <a:r>
              <a:rPr lang="en-US" sz="5400" dirty="0" err="1">
                <a:solidFill>
                  <a:srgbClr val="003366"/>
                </a:solidFill>
              </a:rPr>
              <a:t>ngự</a:t>
            </a:r>
            <a:r>
              <a:rPr lang="en-US" sz="5400" dirty="0">
                <a:solidFill>
                  <a:srgbClr val="003366"/>
                </a:solidFill>
              </a:rPr>
              <a:t> </a:t>
            </a:r>
            <a:r>
              <a:rPr lang="en-US" sz="5400" dirty="0" err="1">
                <a:solidFill>
                  <a:srgbClr val="003366"/>
                </a:solidFill>
              </a:rPr>
              <a:t>về</a:t>
            </a:r>
            <a:r>
              <a:rPr lang="en-US" sz="5400" dirty="0">
                <a:solidFill>
                  <a:srgbClr val="003366"/>
                </a:solidFill>
              </a:rPr>
              <a:t> </a:t>
            </a:r>
            <a:r>
              <a:rPr lang="en-US" sz="5400" dirty="0" err="1">
                <a:solidFill>
                  <a:srgbClr val="003366"/>
                </a:solidFill>
              </a:rPr>
              <a:t>chốn</a:t>
            </a:r>
            <a:r>
              <a:rPr lang="en-US" sz="5400" dirty="0">
                <a:solidFill>
                  <a:srgbClr val="003366"/>
                </a:solidFill>
              </a:rPr>
              <a:t> </a:t>
            </a:r>
            <a:r>
              <a:rPr lang="en-US" sz="5400" dirty="0" err="1">
                <a:solidFill>
                  <a:srgbClr val="003366"/>
                </a:solidFill>
              </a:rPr>
              <a:t>nghỉ</a:t>
            </a:r>
            <a:r>
              <a:rPr lang="en-US" sz="5400" dirty="0">
                <a:solidFill>
                  <a:srgbClr val="003366"/>
                </a:solidFill>
              </a:rPr>
              <a:t> </a:t>
            </a:r>
            <a:r>
              <a:rPr lang="en-US" sz="5400" dirty="0" err="1">
                <a:solidFill>
                  <a:srgbClr val="003366"/>
                </a:solidFill>
              </a:rPr>
              <a:t>ngơi</a:t>
            </a:r>
            <a:r>
              <a:rPr lang="en-US" sz="5400" dirty="0">
                <a:solidFill>
                  <a:srgbClr val="003366"/>
                </a:solidFill>
              </a:rPr>
              <a:t>.</a:t>
            </a:r>
          </a:p>
        </p:txBody>
      </p:sp>
    </p:spTree>
    <p:extLst>
      <p:ext uri="{BB962C8B-B14F-4D97-AF65-F5344CB8AC3E}">
        <p14:creationId xmlns:p14="http://schemas.microsoft.com/office/powerpoint/2010/main" val="382723966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645319"/>
            <a:ext cx="6858000" cy="3857624"/>
          </a:xfrm>
        </p:spPr>
        <p:txBody>
          <a:bodyPr>
            <a:noAutofit/>
          </a:bodyPr>
          <a:lstStyle/>
          <a:p>
            <a:pPr algn="just"/>
            <a:r>
              <a:rPr lang="en-US" sz="4050" u="sng" dirty="0">
                <a:solidFill>
                  <a:schemeClr val="accent2">
                    <a:lumMod val="75000"/>
                  </a:schemeClr>
                </a:solidFill>
              </a:rPr>
              <a:t>Tk3:</a:t>
            </a:r>
            <a:r>
              <a:rPr lang="en-US" sz="4050" dirty="0">
                <a:solidFill>
                  <a:srgbClr val="003366"/>
                </a:solidFill>
              </a:rPr>
              <a:t> </a:t>
            </a:r>
            <a:r>
              <a:rPr lang="vi-VN" sz="4050" dirty="0">
                <a:solidFill>
                  <a:srgbClr val="002060"/>
                </a:solidFill>
              </a:rPr>
              <a:t>Thiên Chúa đã chọn Xi-on. Người lấy nơi này làm chốn an nghỉ mãi. Chúa phán rằng: Trải qua bao thế hệ. Ta an ngự mãi mãi ở đây vì ưa thích.</a:t>
            </a:r>
            <a:endParaRPr lang="en-US" sz="4050" dirty="0">
              <a:solidFill>
                <a:srgbClr val="002060"/>
              </a:solidFill>
            </a:endParaRPr>
          </a:p>
        </p:txBody>
      </p:sp>
    </p:spTree>
    <p:extLst>
      <p:ext uri="{BB962C8B-B14F-4D97-AF65-F5344CB8AC3E}">
        <p14:creationId xmlns:p14="http://schemas.microsoft.com/office/powerpoint/2010/main" val="60905544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645319"/>
            <a:ext cx="6858000" cy="3857624"/>
          </a:xfrm>
        </p:spPr>
        <p:txBody>
          <a:bodyPr>
            <a:normAutofit/>
          </a:bodyPr>
          <a:lstStyle/>
          <a:p>
            <a:pPr algn="just"/>
            <a:r>
              <a:rPr lang="en-US" sz="5400" u="sng" dirty="0" err="1">
                <a:solidFill>
                  <a:schemeClr val="accent2">
                    <a:lumMod val="75000"/>
                  </a:schemeClr>
                </a:solidFill>
              </a:rPr>
              <a:t>Đk</a:t>
            </a:r>
            <a:r>
              <a:rPr lang="en-US" sz="5400" u="sng" dirty="0">
                <a:solidFill>
                  <a:schemeClr val="accent2">
                    <a:lumMod val="75000"/>
                  </a:schemeClr>
                </a:solidFill>
              </a:rPr>
              <a:t>:</a:t>
            </a:r>
            <a:r>
              <a:rPr lang="en-US" sz="5400" dirty="0">
                <a:solidFill>
                  <a:srgbClr val="003366"/>
                </a:solidFill>
              </a:rPr>
              <a:t> </a:t>
            </a:r>
            <a:r>
              <a:rPr lang="en-US" sz="5400" dirty="0" err="1">
                <a:solidFill>
                  <a:srgbClr val="003366"/>
                </a:solidFill>
              </a:rPr>
              <a:t>Lạy</a:t>
            </a:r>
            <a:r>
              <a:rPr lang="en-US" sz="5400" dirty="0">
                <a:solidFill>
                  <a:srgbClr val="003366"/>
                </a:solidFill>
              </a:rPr>
              <a:t> </a:t>
            </a:r>
            <a:r>
              <a:rPr lang="en-US" sz="5400" dirty="0" err="1">
                <a:solidFill>
                  <a:srgbClr val="003366"/>
                </a:solidFill>
              </a:rPr>
              <a:t>Chúa</a:t>
            </a:r>
            <a:r>
              <a:rPr lang="en-US" sz="5400" dirty="0">
                <a:solidFill>
                  <a:srgbClr val="003366"/>
                </a:solidFill>
              </a:rPr>
              <a:t>, </a:t>
            </a:r>
            <a:r>
              <a:rPr lang="en-US" sz="5400" dirty="0" err="1">
                <a:solidFill>
                  <a:srgbClr val="003366"/>
                </a:solidFill>
              </a:rPr>
              <a:t>xin</a:t>
            </a:r>
            <a:r>
              <a:rPr lang="en-US" sz="5400" dirty="0">
                <a:solidFill>
                  <a:srgbClr val="003366"/>
                </a:solidFill>
              </a:rPr>
              <a:t> </a:t>
            </a:r>
            <a:r>
              <a:rPr lang="en-US" sz="5400" dirty="0" err="1">
                <a:solidFill>
                  <a:srgbClr val="003366"/>
                </a:solidFill>
              </a:rPr>
              <a:t>đứng</a:t>
            </a:r>
            <a:r>
              <a:rPr lang="en-US" sz="5400" dirty="0">
                <a:solidFill>
                  <a:srgbClr val="003366"/>
                </a:solidFill>
              </a:rPr>
              <a:t> </a:t>
            </a:r>
            <a:r>
              <a:rPr lang="en-US" sz="5400" dirty="0" err="1">
                <a:solidFill>
                  <a:srgbClr val="003366"/>
                </a:solidFill>
              </a:rPr>
              <a:t>lên</a:t>
            </a:r>
            <a:r>
              <a:rPr lang="en-US" sz="5400" dirty="0">
                <a:solidFill>
                  <a:srgbClr val="003366"/>
                </a:solidFill>
              </a:rPr>
              <a:t>, </a:t>
            </a:r>
            <a:r>
              <a:rPr lang="en-US" sz="5400" dirty="0" err="1">
                <a:solidFill>
                  <a:srgbClr val="003366"/>
                </a:solidFill>
              </a:rPr>
              <a:t>để</a:t>
            </a:r>
            <a:r>
              <a:rPr lang="en-US" sz="5400" dirty="0">
                <a:solidFill>
                  <a:srgbClr val="003366"/>
                </a:solidFill>
              </a:rPr>
              <a:t> </a:t>
            </a:r>
            <a:r>
              <a:rPr lang="en-US" sz="5400" dirty="0" err="1">
                <a:solidFill>
                  <a:srgbClr val="003366"/>
                </a:solidFill>
              </a:rPr>
              <a:t>cùng</a:t>
            </a:r>
            <a:r>
              <a:rPr lang="en-US" sz="5400" dirty="0">
                <a:solidFill>
                  <a:srgbClr val="003366"/>
                </a:solidFill>
              </a:rPr>
              <a:t> </a:t>
            </a:r>
            <a:r>
              <a:rPr lang="en-US" sz="5400" dirty="0" err="1">
                <a:solidFill>
                  <a:srgbClr val="003366"/>
                </a:solidFill>
              </a:rPr>
              <a:t>với</a:t>
            </a:r>
            <a:r>
              <a:rPr lang="en-US" sz="5400" dirty="0">
                <a:solidFill>
                  <a:srgbClr val="003366"/>
                </a:solidFill>
              </a:rPr>
              <a:t> </a:t>
            </a:r>
            <a:r>
              <a:rPr lang="en-US" sz="5400" dirty="0" err="1">
                <a:solidFill>
                  <a:srgbClr val="003366"/>
                </a:solidFill>
              </a:rPr>
              <a:t>hòm</a:t>
            </a:r>
            <a:r>
              <a:rPr lang="en-US" sz="5400" dirty="0">
                <a:solidFill>
                  <a:srgbClr val="003366"/>
                </a:solidFill>
              </a:rPr>
              <a:t> </a:t>
            </a:r>
            <a:r>
              <a:rPr lang="en-US" sz="5400" dirty="0" err="1">
                <a:solidFill>
                  <a:srgbClr val="003366"/>
                </a:solidFill>
              </a:rPr>
              <a:t>bia</a:t>
            </a:r>
            <a:r>
              <a:rPr lang="en-US" sz="5400" dirty="0">
                <a:solidFill>
                  <a:srgbClr val="003366"/>
                </a:solidFill>
              </a:rPr>
              <a:t> </a:t>
            </a:r>
            <a:r>
              <a:rPr lang="en-US" sz="5400" dirty="0" err="1">
                <a:solidFill>
                  <a:srgbClr val="003366"/>
                </a:solidFill>
              </a:rPr>
              <a:t>uy</a:t>
            </a:r>
            <a:r>
              <a:rPr lang="en-US" sz="5400" dirty="0">
                <a:solidFill>
                  <a:srgbClr val="003366"/>
                </a:solidFill>
              </a:rPr>
              <a:t> </a:t>
            </a:r>
            <a:r>
              <a:rPr lang="en-US" sz="5400" dirty="0" err="1">
                <a:solidFill>
                  <a:srgbClr val="003366"/>
                </a:solidFill>
              </a:rPr>
              <a:t>linh</a:t>
            </a:r>
            <a:r>
              <a:rPr lang="en-US" sz="5400" dirty="0">
                <a:solidFill>
                  <a:srgbClr val="003366"/>
                </a:solidFill>
              </a:rPr>
              <a:t> </a:t>
            </a:r>
            <a:r>
              <a:rPr lang="en-US" sz="5400" dirty="0" err="1">
                <a:solidFill>
                  <a:srgbClr val="003366"/>
                </a:solidFill>
              </a:rPr>
              <a:t>Chúa</a:t>
            </a:r>
            <a:r>
              <a:rPr lang="en-US" sz="5400" dirty="0">
                <a:solidFill>
                  <a:srgbClr val="003366"/>
                </a:solidFill>
              </a:rPr>
              <a:t>, </a:t>
            </a:r>
            <a:r>
              <a:rPr lang="en-US" sz="5400" dirty="0" err="1">
                <a:solidFill>
                  <a:srgbClr val="003366"/>
                </a:solidFill>
              </a:rPr>
              <a:t>ngự</a:t>
            </a:r>
            <a:r>
              <a:rPr lang="en-US" sz="5400" dirty="0">
                <a:solidFill>
                  <a:srgbClr val="003366"/>
                </a:solidFill>
              </a:rPr>
              <a:t> </a:t>
            </a:r>
            <a:r>
              <a:rPr lang="en-US" sz="5400" dirty="0" err="1">
                <a:solidFill>
                  <a:srgbClr val="003366"/>
                </a:solidFill>
              </a:rPr>
              <a:t>về</a:t>
            </a:r>
            <a:r>
              <a:rPr lang="en-US" sz="5400" dirty="0">
                <a:solidFill>
                  <a:srgbClr val="003366"/>
                </a:solidFill>
              </a:rPr>
              <a:t> </a:t>
            </a:r>
            <a:r>
              <a:rPr lang="en-US" sz="5400" dirty="0" err="1">
                <a:solidFill>
                  <a:srgbClr val="003366"/>
                </a:solidFill>
              </a:rPr>
              <a:t>chốn</a:t>
            </a:r>
            <a:r>
              <a:rPr lang="en-US" sz="5400" dirty="0">
                <a:solidFill>
                  <a:srgbClr val="003366"/>
                </a:solidFill>
              </a:rPr>
              <a:t> </a:t>
            </a:r>
            <a:r>
              <a:rPr lang="en-US" sz="5400" dirty="0" err="1">
                <a:solidFill>
                  <a:srgbClr val="003366"/>
                </a:solidFill>
              </a:rPr>
              <a:t>nghỉ</a:t>
            </a:r>
            <a:r>
              <a:rPr lang="en-US" sz="5400" dirty="0">
                <a:solidFill>
                  <a:srgbClr val="003366"/>
                </a:solidFill>
              </a:rPr>
              <a:t> </a:t>
            </a:r>
            <a:r>
              <a:rPr lang="en-US" sz="5400" dirty="0" err="1">
                <a:solidFill>
                  <a:srgbClr val="003366"/>
                </a:solidFill>
              </a:rPr>
              <a:t>ngơi</a:t>
            </a:r>
            <a:r>
              <a:rPr lang="en-US" sz="5400" dirty="0">
                <a:solidFill>
                  <a:srgbClr val="003366"/>
                </a:solidFill>
              </a:rPr>
              <a:t>.</a:t>
            </a:r>
          </a:p>
        </p:txBody>
      </p:sp>
    </p:spTree>
    <p:extLst>
      <p:ext uri="{BB962C8B-B14F-4D97-AF65-F5344CB8AC3E}">
        <p14:creationId xmlns:p14="http://schemas.microsoft.com/office/powerpoint/2010/main" val="320230152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963F20A-AEE2-9844-7068-92B0272C39A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440" y="648406"/>
            <a:ext cx="6675120" cy="3748747"/>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Tree>
    <p:extLst>
      <p:ext uri="{BB962C8B-B14F-4D97-AF65-F5344CB8AC3E}">
        <p14:creationId xmlns:p14="http://schemas.microsoft.com/office/powerpoint/2010/main" val="223143874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645319"/>
            <a:ext cx="6858000" cy="3871912"/>
          </a:xfrm>
        </p:spPr>
        <p:txBody>
          <a:bodyPr>
            <a:normAutofit/>
          </a:bodyPr>
          <a:lstStyle/>
          <a:p>
            <a:pPr algn="just"/>
            <a:r>
              <a:rPr lang="en-US" sz="5400" u="sng" dirty="0">
                <a:solidFill>
                  <a:schemeClr val="accent2">
                    <a:lumMod val="75000"/>
                  </a:schemeClr>
                </a:solidFill>
              </a:rPr>
              <a:t>Alleluia-alleluia:</a:t>
            </a:r>
            <a:r>
              <a:rPr lang="en-US" sz="5400" dirty="0">
                <a:solidFill>
                  <a:srgbClr val="003366"/>
                </a:solidFill>
              </a:rPr>
              <a:t> </a:t>
            </a:r>
            <a:r>
              <a:rPr lang="en-US" sz="5400" dirty="0" err="1">
                <a:solidFill>
                  <a:srgbClr val="003366"/>
                </a:solidFill>
              </a:rPr>
              <a:t>Phúc</a:t>
            </a:r>
            <a:r>
              <a:rPr lang="en-US" sz="5400" dirty="0">
                <a:solidFill>
                  <a:srgbClr val="003366"/>
                </a:solidFill>
              </a:rPr>
              <a:t> </a:t>
            </a:r>
            <a:r>
              <a:rPr lang="en-US" sz="5400" dirty="0" err="1">
                <a:solidFill>
                  <a:srgbClr val="003366"/>
                </a:solidFill>
              </a:rPr>
              <a:t>thay</a:t>
            </a:r>
            <a:r>
              <a:rPr lang="en-US" sz="5400" dirty="0">
                <a:solidFill>
                  <a:srgbClr val="003366"/>
                </a:solidFill>
              </a:rPr>
              <a:t> </a:t>
            </a:r>
            <a:r>
              <a:rPr lang="en-US" sz="5400" dirty="0" err="1">
                <a:solidFill>
                  <a:srgbClr val="003366"/>
                </a:solidFill>
              </a:rPr>
              <a:t>kẻ</a:t>
            </a:r>
            <a:r>
              <a:rPr lang="en-US" sz="5400" dirty="0">
                <a:solidFill>
                  <a:srgbClr val="003366"/>
                </a:solidFill>
              </a:rPr>
              <a:t> </a:t>
            </a:r>
            <a:r>
              <a:rPr lang="en-US" sz="5400" dirty="0" err="1">
                <a:solidFill>
                  <a:srgbClr val="003366"/>
                </a:solidFill>
              </a:rPr>
              <a:t>lắng</a:t>
            </a:r>
            <a:r>
              <a:rPr lang="en-US" sz="5400" dirty="0">
                <a:solidFill>
                  <a:srgbClr val="003366"/>
                </a:solidFill>
              </a:rPr>
              <a:t> </a:t>
            </a:r>
            <a:r>
              <a:rPr lang="en-US" sz="5400" dirty="0" err="1">
                <a:solidFill>
                  <a:srgbClr val="003366"/>
                </a:solidFill>
              </a:rPr>
              <a:t>nghe</a:t>
            </a:r>
            <a:r>
              <a:rPr lang="en-US" sz="5400" dirty="0">
                <a:solidFill>
                  <a:srgbClr val="003366"/>
                </a:solidFill>
              </a:rPr>
              <a:t> </a:t>
            </a:r>
            <a:r>
              <a:rPr lang="en-US" sz="5400" dirty="0" err="1">
                <a:solidFill>
                  <a:srgbClr val="003366"/>
                </a:solidFill>
              </a:rPr>
              <a:t>và</a:t>
            </a:r>
            <a:r>
              <a:rPr lang="en-US" sz="5400" dirty="0">
                <a:solidFill>
                  <a:srgbClr val="003366"/>
                </a:solidFill>
              </a:rPr>
              <a:t> </a:t>
            </a:r>
            <a:r>
              <a:rPr lang="en-US" sz="5400" dirty="0" err="1">
                <a:solidFill>
                  <a:srgbClr val="003366"/>
                </a:solidFill>
              </a:rPr>
              <a:t>tuân</a:t>
            </a:r>
            <a:r>
              <a:rPr lang="en-US" sz="5400" dirty="0">
                <a:solidFill>
                  <a:srgbClr val="003366"/>
                </a:solidFill>
              </a:rPr>
              <a:t> </a:t>
            </a:r>
            <a:r>
              <a:rPr lang="en-US" sz="5400" dirty="0" err="1">
                <a:solidFill>
                  <a:srgbClr val="003366"/>
                </a:solidFill>
              </a:rPr>
              <a:t>giữ</a:t>
            </a:r>
            <a:r>
              <a:rPr lang="en-US" sz="5400" dirty="0">
                <a:solidFill>
                  <a:srgbClr val="003366"/>
                </a:solidFill>
              </a:rPr>
              <a:t> </a:t>
            </a:r>
            <a:r>
              <a:rPr lang="en-US" sz="5400" dirty="0" err="1">
                <a:solidFill>
                  <a:srgbClr val="003366"/>
                </a:solidFill>
              </a:rPr>
              <a:t>lời</a:t>
            </a:r>
            <a:r>
              <a:rPr lang="en-US" sz="5400" dirty="0">
                <a:solidFill>
                  <a:srgbClr val="003366"/>
                </a:solidFill>
              </a:rPr>
              <a:t> </a:t>
            </a:r>
            <a:r>
              <a:rPr lang="en-US" sz="5400" dirty="0" err="1">
                <a:solidFill>
                  <a:srgbClr val="003366"/>
                </a:solidFill>
              </a:rPr>
              <a:t>Thiên</a:t>
            </a:r>
            <a:r>
              <a:rPr lang="en-US" sz="5400" dirty="0">
                <a:solidFill>
                  <a:srgbClr val="003366"/>
                </a:solidFill>
              </a:rPr>
              <a:t> </a:t>
            </a:r>
            <a:r>
              <a:rPr lang="en-US" sz="5400" dirty="0" err="1">
                <a:solidFill>
                  <a:srgbClr val="003366"/>
                </a:solidFill>
              </a:rPr>
              <a:t>Chúa</a:t>
            </a:r>
            <a:r>
              <a:rPr lang="en-US" sz="5400" dirty="0">
                <a:solidFill>
                  <a:srgbClr val="003366"/>
                </a:solidFill>
              </a:rPr>
              <a:t>. </a:t>
            </a:r>
            <a:r>
              <a:rPr lang="en-US" sz="5400" u="sng" dirty="0">
                <a:solidFill>
                  <a:schemeClr val="accent2">
                    <a:lumMod val="75000"/>
                  </a:schemeClr>
                </a:solidFill>
              </a:rPr>
              <a:t>Alleluia.</a:t>
            </a:r>
          </a:p>
        </p:txBody>
      </p:sp>
    </p:spTree>
    <p:extLst>
      <p:ext uri="{BB962C8B-B14F-4D97-AF65-F5344CB8AC3E}">
        <p14:creationId xmlns:p14="http://schemas.microsoft.com/office/powerpoint/2010/main" val="392474846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descr="A person in a robe with a shining star&#10;&#10;Description automatically generated">
            <a:extLst>
              <a:ext uri="{FF2B5EF4-FFF2-40B4-BE49-F238E27FC236}">
                <a16:creationId xmlns:a16="http://schemas.microsoft.com/office/drawing/2014/main" id="{D2CE67F1-EA62-425F-B707-0DBA76A09B6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440" y="648406"/>
            <a:ext cx="6675120" cy="3748747"/>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Tree>
    <p:extLst>
      <p:ext uri="{BB962C8B-B14F-4D97-AF65-F5344CB8AC3E}">
        <p14:creationId xmlns:p14="http://schemas.microsoft.com/office/powerpoint/2010/main" val="148105122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645333"/>
            <a:ext cx="6858000" cy="3857624"/>
          </a:xfrm>
        </p:spPr>
        <p:txBody>
          <a:bodyPr>
            <a:normAutofit/>
          </a:bodyPr>
          <a:lstStyle/>
          <a:p>
            <a:r>
              <a:rPr lang="en-US" sz="4500" dirty="0">
                <a:solidFill>
                  <a:srgbClr val="C00000"/>
                </a:solidFill>
                <a:cs typeface="Times New Roman" pitchFamily="18" charset="0"/>
              </a:rPr>
              <a:t>KINH TIN KÍNH</a:t>
            </a:r>
          </a:p>
        </p:txBody>
      </p:sp>
    </p:spTree>
    <p:extLst>
      <p:ext uri="{BB962C8B-B14F-4D97-AF65-F5344CB8AC3E}">
        <p14:creationId xmlns:p14="http://schemas.microsoft.com/office/powerpoint/2010/main" val="162210695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645333"/>
            <a:ext cx="6858000" cy="3857624"/>
          </a:xfrm>
        </p:spPr>
        <p:txBody>
          <a:bodyPr>
            <a:normAutofit fontScale="90000"/>
          </a:bodyPr>
          <a:lstStyle/>
          <a:p>
            <a:pPr algn="just"/>
            <a:r>
              <a:rPr lang="vi-VN" sz="4950" dirty="0">
                <a:solidFill>
                  <a:schemeClr val="accent2">
                    <a:lumMod val="75000"/>
                  </a:schemeClr>
                </a:solidFill>
                <a:cs typeface="Times New Roman" pitchFamily="18" charset="0"/>
              </a:rPr>
              <a:t>Tôi tin kính một Thiên Chúa là Cha toàn năng, </a:t>
            </a:r>
            <a:r>
              <a:rPr lang="vi-VN" sz="4950" dirty="0">
                <a:solidFill>
                  <a:srgbClr val="002060"/>
                </a:solidFill>
                <a:cs typeface="Times New Roman" pitchFamily="18" charset="0"/>
              </a:rPr>
              <a:t>Đấng tạo thành trời đất, muôn vật hữu hình và vô hình. </a:t>
            </a:r>
            <a:endParaRPr lang="en-US" sz="4950" dirty="0">
              <a:solidFill>
                <a:srgbClr val="002060"/>
              </a:solidFill>
              <a:cs typeface="Times New Roman" pitchFamily="18" charset="0"/>
            </a:endParaRPr>
          </a:p>
        </p:txBody>
      </p:sp>
    </p:spTree>
    <p:extLst>
      <p:ext uri="{BB962C8B-B14F-4D97-AF65-F5344CB8AC3E}">
        <p14:creationId xmlns:p14="http://schemas.microsoft.com/office/powerpoint/2010/main" val="137634576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645319"/>
            <a:ext cx="6858000" cy="3857624"/>
          </a:xfrm>
        </p:spPr>
        <p:txBody>
          <a:bodyPr>
            <a:normAutofit/>
          </a:bodyPr>
          <a:lstStyle/>
          <a:p>
            <a:pPr algn="just"/>
            <a:r>
              <a:rPr lang="en-US" sz="3600" u="sng" dirty="0">
                <a:solidFill>
                  <a:srgbClr val="993300"/>
                </a:solidFill>
              </a:rPr>
              <a:t>Tk1:</a:t>
            </a:r>
            <a:r>
              <a:rPr lang="en-US" sz="3600" dirty="0">
                <a:solidFill>
                  <a:srgbClr val="003366"/>
                </a:solidFill>
              </a:rPr>
              <a:t> </a:t>
            </a:r>
            <a:r>
              <a:rPr lang="vi-VN" sz="3600" dirty="0">
                <a:solidFill>
                  <a:srgbClr val="002060"/>
                </a:solidFill>
              </a:rPr>
              <a:t>Mẹ về thiên cung trời cao ca hát vang rền. Mẹ về thiên cung trần gian hướng mắt nhìn lên. </a:t>
            </a:r>
            <a:r>
              <a:rPr lang="en-US" sz="3600" dirty="0">
                <a:solidFill>
                  <a:srgbClr val="002060"/>
                </a:solidFill>
              </a:rPr>
              <a:t>T</a:t>
            </a:r>
            <a:r>
              <a:rPr lang="vi-VN" sz="3600" dirty="0">
                <a:solidFill>
                  <a:srgbClr val="002060"/>
                </a:solidFill>
              </a:rPr>
              <a:t>riều thần thánh vui mừng cùng trần gian tưng bừng, trổi nhạc lên hòa vang mừng Mẹ hiển vinh. </a:t>
            </a:r>
            <a:endParaRPr lang="en-US" sz="3600" dirty="0">
              <a:solidFill>
                <a:srgbClr val="002060"/>
              </a:solidFill>
            </a:endParaRPr>
          </a:p>
        </p:txBody>
      </p:sp>
    </p:spTree>
    <p:extLst>
      <p:ext uri="{BB962C8B-B14F-4D97-AF65-F5344CB8AC3E}">
        <p14:creationId xmlns:p14="http://schemas.microsoft.com/office/powerpoint/2010/main" val="126110045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645333"/>
            <a:ext cx="6858000" cy="3857624"/>
          </a:xfrm>
        </p:spPr>
        <p:txBody>
          <a:bodyPr>
            <a:normAutofit fontScale="90000"/>
          </a:bodyPr>
          <a:lstStyle/>
          <a:p>
            <a:pPr algn="just"/>
            <a:r>
              <a:rPr lang="en-US" sz="4950" dirty="0" err="1">
                <a:solidFill>
                  <a:srgbClr val="002060"/>
                </a:solidFill>
                <a:cs typeface="Times New Roman" pitchFamily="18" charset="0"/>
              </a:rPr>
              <a:t>Tôi</a:t>
            </a:r>
            <a:r>
              <a:rPr lang="en-US" sz="4950" dirty="0">
                <a:solidFill>
                  <a:srgbClr val="002060"/>
                </a:solidFill>
                <a:cs typeface="Times New Roman" pitchFamily="18" charset="0"/>
              </a:rPr>
              <a:t> tin </a:t>
            </a:r>
            <a:r>
              <a:rPr lang="en-US" sz="4950" dirty="0" err="1">
                <a:solidFill>
                  <a:srgbClr val="002060"/>
                </a:solidFill>
                <a:cs typeface="Times New Roman" pitchFamily="18" charset="0"/>
              </a:rPr>
              <a:t>kính</a:t>
            </a:r>
            <a:r>
              <a:rPr lang="en-US" sz="4950" dirty="0">
                <a:solidFill>
                  <a:srgbClr val="002060"/>
                </a:solidFill>
                <a:cs typeface="Times New Roman" pitchFamily="18" charset="0"/>
              </a:rPr>
              <a:t> </a:t>
            </a:r>
            <a:r>
              <a:rPr lang="en-US" sz="4950" dirty="0" err="1">
                <a:solidFill>
                  <a:srgbClr val="002060"/>
                </a:solidFill>
                <a:cs typeface="Times New Roman" pitchFamily="18" charset="0"/>
              </a:rPr>
              <a:t>một</a:t>
            </a:r>
            <a:r>
              <a:rPr lang="en-US" sz="4950" dirty="0">
                <a:solidFill>
                  <a:srgbClr val="002060"/>
                </a:solidFill>
                <a:cs typeface="Times New Roman" pitchFamily="18" charset="0"/>
              </a:rPr>
              <a:t> </a:t>
            </a:r>
            <a:r>
              <a:rPr lang="en-US" sz="4950" dirty="0" err="1">
                <a:solidFill>
                  <a:srgbClr val="002060"/>
                </a:solidFill>
                <a:cs typeface="Times New Roman" pitchFamily="18" charset="0"/>
              </a:rPr>
              <a:t>Chúa</a:t>
            </a:r>
            <a:r>
              <a:rPr lang="en-US" sz="4950" dirty="0">
                <a:solidFill>
                  <a:srgbClr val="002060"/>
                </a:solidFill>
                <a:cs typeface="Times New Roman" pitchFamily="18" charset="0"/>
              </a:rPr>
              <a:t> </a:t>
            </a:r>
            <a:r>
              <a:rPr lang="en-US" sz="4950" dirty="0" err="1">
                <a:solidFill>
                  <a:srgbClr val="002060"/>
                </a:solidFill>
                <a:cs typeface="Times New Roman" pitchFamily="18" charset="0"/>
              </a:rPr>
              <a:t>Giêsu</a:t>
            </a:r>
            <a:r>
              <a:rPr lang="en-US" sz="4950" dirty="0">
                <a:solidFill>
                  <a:srgbClr val="002060"/>
                </a:solidFill>
                <a:cs typeface="Times New Roman" pitchFamily="18" charset="0"/>
              </a:rPr>
              <a:t> </a:t>
            </a:r>
            <a:r>
              <a:rPr lang="en-US" sz="4950" dirty="0" err="1">
                <a:solidFill>
                  <a:srgbClr val="002060"/>
                </a:solidFill>
                <a:cs typeface="Times New Roman" pitchFamily="18" charset="0"/>
              </a:rPr>
              <a:t>Kitô</a:t>
            </a:r>
            <a:r>
              <a:rPr lang="en-US" sz="4950" dirty="0">
                <a:solidFill>
                  <a:srgbClr val="002060"/>
                </a:solidFill>
                <a:cs typeface="Times New Roman" pitchFamily="18" charset="0"/>
              </a:rPr>
              <a:t>, Con </a:t>
            </a:r>
            <a:r>
              <a:rPr lang="en-US" sz="4950" dirty="0" err="1">
                <a:solidFill>
                  <a:srgbClr val="002060"/>
                </a:solidFill>
                <a:cs typeface="Times New Roman" pitchFamily="18" charset="0"/>
              </a:rPr>
              <a:t>Một</a:t>
            </a:r>
            <a:r>
              <a:rPr lang="en-US" sz="4950" dirty="0">
                <a:solidFill>
                  <a:srgbClr val="002060"/>
                </a:solidFill>
                <a:cs typeface="Times New Roman" pitchFamily="18" charset="0"/>
              </a:rPr>
              <a:t> </a:t>
            </a:r>
            <a:r>
              <a:rPr lang="en-US" sz="4950" dirty="0" err="1">
                <a:solidFill>
                  <a:srgbClr val="002060"/>
                </a:solidFill>
                <a:cs typeface="Times New Roman" pitchFamily="18" charset="0"/>
              </a:rPr>
              <a:t>Thiên</a:t>
            </a:r>
            <a:r>
              <a:rPr lang="en-US" sz="4950" dirty="0">
                <a:solidFill>
                  <a:srgbClr val="002060"/>
                </a:solidFill>
                <a:cs typeface="Times New Roman" pitchFamily="18" charset="0"/>
              </a:rPr>
              <a:t> </a:t>
            </a:r>
            <a:r>
              <a:rPr lang="en-US" sz="4950" dirty="0" err="1">
                <a:solidFill>
                  <a:srgbClr val="002060"/>
                </a:solidFill>
                <a:cs typeface="Times New Roman" pitchFamily="18" charset="0"/>
              </a:rPr>
              <a:t>Chúa</a:t>
            </a:r>
            <a:r>
              <a:rPr lang="en-US" sz="4950" dirty="0">
                <a:solidFill>
                  <a:srgbClr val="002060"/>
                </a:solidFill>
                <a:cs typeface="Times New Roman" pitchFamily="18" charset="0"/>
              </a:rPr>
              <a:t>, </a:t>
            </a:r>
            <a:r>
              <a:rPr lang="vi-VN" sz="4950" dirty="0">
                <a:solidFill>
                  <a:srgbClr val="002060"/>
                </a:solidFill>
                <a:cs typeface="Times New Roman" pitchFamily="18" charset="0"/>
              </a:rPr>
              <a:t>Sinh bởi Đức Chúa Cha từ trước muôn đời. </a:t>
            </a:r>
            <a:endParaRPr lang="en-US" sz="4950" dirty="0">
              <a:solidFill>
                <a:srgbClr val="002060"/>
              </a:solidFill>
              <a:cs typeface="Times New Roman" pitchFamily="18" charset="0"/>
            </a:endParaRPr>
          </a:p>
        </p:txBody>
      </p:sp>
    </p:spTree>
    <p:extLst>
      <p:ext uri="{BB962C8B-B14F-4D97-AF65-F5344CB8AC3E}">
        <p14:creationId xmlns:p14="http://schemas.microsoft.com/office/powerpoint/2010/main" val="427983048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645333"/>
            <a:ext cx="6858000" cy="3857624"/>
          </a:xfrm>
        </p:spPr>
        <p:txBody>
          <a:bodyPr>
            <a:normAutofit fontScale="90000"/>
          </a:bodyPr>
          <a:lstStyle/>
          <a:p>
            <a:pPr algn="just"/>
            <a:r>
              <a:rPr lang="vi-VN" sz="4950" dirty="0">
                <a:solidFill>
                  <a:srgbClr val="002060"/>
                </a:solidFill>
                <a:cs typeface="Times New Roman" pitchFamily="18" charset="0"/>
              </a:rPr>
              <a:t>Người là Thiên Chúa bởi Thiên Chúa, Ánh Sáng bởi Ánh Sáng,</a:t>
            </a:r>
            <a:r>
              <a:rPr lang="en-US" sz="4950" dirty="0">
                <a:solidFill>
                  <a:srgbClr val="002060"/>
                </a:solidFill>
                <a:cs typeface="Times New Roman" pitchFamily="18" charset="0"/>
              </a:rPr>
              <a:t> </a:t>
            </a:r>
            <a:r>
              <a:rPr lang="en-US" sz="4950" dirty="0" err="1">
                <a:solidFill>
                  <a:srgbClr val="002060"/>
                </a:solidFill>
                <a:cs typeface="Times New Roman" pitchFamily="18" charset="0"/>
              </a:rPr>
              <a:t>Thiên</a:t>
            </a:r>
            <a:r>
              <a:rPr lang="en-US" sz="4950" dirty="0">
                <a:solidFill>
                  <a:srgbClr val="002060"/>
                </a:solidFill>
                <a:cs typeface="Times New Roman" pitchFamily="18" charset="0"/>
              </a:rPr>
              <a:t> </a:t>
            </a:r>
            <a:r>
              <a:rPr lang="en-US" sz="4950" dirty="0" err="1">
                <a:solidFill>
                  <a:srgbClr val="002060"/>
                </a:solidFill>
                <a:cs typeface="Times New Roman" pitchFamily="18" charset="0"/>
              </a:rPr>
              <a:t>Chúa</a:t>
            </a:r>
            <a:r>
              <a:rPr lang="en-US" sz="4950" dirty="0">
                <a:solidFill>
                  <a:srgbClr val="002060"/>
                </a:solidFill>
                <a:cs typeface="Times New Roman" pitchFamily="18" charset="0"/>
              </a:rPr>
              <a:t> </a:t>
            </a:r>
            <a:r>
              <a:rPr lang="en-US" sz="4950" dirty="0" err="1">
                <a:solidFill>
                  <a:srgbClr val="002060"/>
                </a:solidFill>
                <a:cs typeface="Times New Roman" pitchFamily="18" charset="0"/>
              </a:rPr>
              <a:t>thật</a:t>
            </a:r>
            <a:r>
              <a:rPr lang="en-US" sz="4950" dirty="0">
                <a:solidFill>
                  <a:srgbClr val="002060"/>
                </a:solidFill>
                <a:cs typeface="Times New Roman" pitchFamily="18" charset="0"/>
              </a:rPr>
              <a:t> </a:t>
            </a:r>
            <a:r>
              <a:rPr lang="en-US" sz="4950" dirty="0" err="1">
                <a:solidFill>
                  <a:srgbClr val="002060"/>
                </a:solidFill>
                <a:cs typeface="Times New Roman" pitchFamily="18" charset="0"/>
              </a:rPr>
              <a:t>bởi</a:t>
            </a:r>
            <a:r>
              <a:rPr lang="en-US" sz="4950" dirty="0">
                <a:solidFill>
                  <a:srgbClr val="002060"/>
                </a:solidFill>
                <a:cs typeface="Times New Roman" pitchFamily="18" charset="0"/>
              </a:rPr>
              <a:t> </a:t>
            </a:r>
            <a:r>
              <a:rPr lang="en-US" sz="4950" dirty="0" err="1">
                <a:solidFill>
                  <a:srgbClr val="002060"/>
                </a:solidFill>
                <a:cs typeface="Times New Roman" pitchFamily="18" charset="0"/>
              </a:rPr>
              <a:t>Thiên</a:t>
            </a:r>
            <a:r>
              <a:rPr lang="en-US" sz="4950" dirty="0">
                <a:solidFill>
                  <a:srgbClr val="002060"/>
                </a:solidFill>
                <a:cs typeface="Times New Roman" pitchFamily="18" charset="0"/>
              </a:rPr>
              <a:t> </a:t>
            </a:r>
            <a:r>
              <a:rPr lang="en-US" sz="4950" dirty="0" err="1">
                <a:solidFill>
                  <a:srgbClr val="002060"/>
                </a:solidFill>
                <a:cs typeface="Times New Roman" pitchFamily="18" charset="0"/>
              </a:rPr>
              <a:t>Chúa</a:t>
            </a:r>
            <a:r>
              <a:rPr lang="en-US" sz="4950" dirty="0">
                <a:solidFill>
                  <a:srgbClr val="002060"/>
                </a:solidFill>
                <a:cs typeface="Times New Roman" pitchFamily="18" charset="0"/>
              </a:rPr>
              <a:t> </a:t>
            </a:r>
            <a:r>
              <a:rPr lang="en-US" sz="4950" dirty="0" err="1">
                <a:solidFill>
                  <a:srgbClr val="002060"/>
                </a:solidFill>
                <a:cs typeface="Times New Roman" pitchFamily="18" charset="0"/>
              </a:rPr>
              <a:t>thật</a:t>
            </a:r>
            <a:r>
              <a:rPr lang="en-US" sz="4950" dirty="0">
                <a:solidFill>
                  <a:srgbClr val="002060"/>
                </a:solidFill>
                <a:cs typeface="Times New Roman" pitchFamily="18" charset="0"/>
              </a:rPr>
              <a:t>,</a:t>
            </a:r>
          </a:p>
        </p:txBody>
      </p:sp>
    </p:spTree>
    <p:extLst>
      <p:ext uri="{BB962C8B-B14F-4D97-AF65-F5344CB8AC3E}">
        <p14:creationId xmlns:p14="http://schemas.microsoft.com/office/powerpoint/2010/main" val="221644216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645333"/>
            <a:ext cx="6858000" cy="3857624"/>
          </a:xfrm>
        </p:spPr>
        <p:txBody>
          <a:bodyPr>
            <a:normAutofit/>
          </a:bodyPr>
          <a:lstStyle/>
          <a:p>
            <a:pPr algn="just"/>
            <a:r>
              <a:rPr lang="vi-VN" sz="4500" dirty="0">
                <a:solidFill>
                  <a:srgbClr val="002060"/>
                </a:solidFill>
              </a:rPr>
              <a:t>được sinh ra mà không phải được tạo thành, đồng bản thể với Đức Chúa Cha: nhờ Người mà muôn vật được tạo thành. </a:t>
            </a:r>
            <a:endParaRPr lang="en-US" sz="4500" dirty="0">
              <a:solidFill>
                <a:srgbClr val="002060"/>
              </a:solidFill>
              <a:cs typeface="Times New Roman" pitchFamily="18" charset="0"/>
            </a:endParaRPr>
          </a:p>
        </p:txBody>
      </p:sp>
    </p:spTree>
    <p:extLst>
      <p:ext uri="{BB962C8B-B14F-4D97-AF65-F5344CB8AC3E}">
        <p14:creationId xmlns:p14="http://schemas.microsoft.com/office/powerpoint/2010/main" val="27635060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645333"/>
            <a:ext cx="6858000" cy="3857624"/>
          </a:xfrm>
        </p:spPr>
        <p:txBody>
          <a:bodyPr>
            <a:normAutofit/>
          </a:bodyPr>
          <a:lstStyle/>
          <a:p>
            <a:pPr algn="just"/>
            <a:r>
              <a:rPr lang="vi-VN" sz="5400" dirty="0">
                <a:solidFill>
                  <a:srgbClr val="002060"/>
                </a:solidFill>
              </a:rPr>
              <a:t>Vì loài người chúng ta và để cứu độ chúng ta,</a:t>
            </a:r>
            <a:r>
              <a:rPr lang="en-US" sz="5400" dirty="0">
                <a:solidFill>
                  <a:srgbClr val="002060"/>
                </a:solidFill>
              </a:rPr>
              <a:t> </a:t>
            </a:r>
            <a:r>
              <a:rPr lang="vi-VN" sz="5400" dirty="0">
                <a:solidFill>
                  <a:srgbClr val="002060"/>
                </a:solidFill>
                <a:cs typeface="Times New Roman" pitchFamily="18" charset="0"/>
              </a:rPr>
              <a:t>Người đã từ trời xuống thế. </a:t>
            </a:r>
            <a:endParaRPr lang="en-US" sz="5400" dirty="0">
              <a:solidFill>
                <a:srgbClr val="002060"/>
              </a:solidFill>
              <a:cs typeface="Times New Roman" pitchFamily="18" charset="0"/>
            </a:endParaRPr>
          </a:p>
        </p:txBody>
      </p:sp>
    </p:spTree>
    <p:extLst>
      <p:ext uri="{BB962C8B-B14F-4D97-AF65-F5344CB8AC3E}">
        <p14:creationId xmlns:p14="http://schemas.microsoft.com/office/powerpoint/2010/main" val="226492111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645333"/>
            <a:ext cx="6858000" cy="3857624"/>
          </a:xfrm>
        </p:spPr>
        <p:txBody>
          <a:bodyPr>
            <a:normAutofit fontScale="90000"/>
          </a:bodyPr>
          <a:lstStyle/>
          <a:p>
            <a:pPr algn="just"/>
            <a:r>
              <a:rPr lang="vi-VN" sz="4950" dirty="0">
                <a:solidFill>
                  <a:schemeClr val="accent2">
                    <a:lumMod val="75000"/>
                  </a:schemeClr>
                </a:solidFill>
                <a:cs typeface="Times New Roman" pitchFamily="18" charset="0"/>
              </a:rPr>
              <a:t>Bởi phép Đức Chúa Thánh Thần, Người đã nhập thể trong lòng Trinh Nữ Maria, và đã làm người.</a:t>
            </a:r>
            <a:endParaRPr lang="en-US" sz="4950" dirty="0">
              <a:solidFill>
                <a:schemeClr val="accent2">
                  <a:lumMod val="75000"/>
                </a:schemeClr>
              </a:solidFill>
              <a:cs typeface="Times New Roman" pitchFamily="18" charset="0"/>
            </a:endParaRPr>
          </a:p>
        </p:txBody>
      </p:sp>
    </p:spTree>
    <p:extLst>
      <p:ext uri="{BB962C8B-B14F-4D97-AF65-F5344CB8AC3E}">
        <p14:creationId xmlns:p14="http://schemas.microsoft.com/office/powerpoint/2010/main" val="127405514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645320"/>
            <a:ext cx="6858000" cy="3857624"/>
          </a:xfrm>
        </p:spPr>
        <p:txBody>
          <a:bodyPr>
            <a:normAutofit fontScale="90000"/>
          </a:bodyPr>
          <a:lstStyle/>
          <a:p>
            <a:pPr algn="just"/>
            <a:r>
              <a:rPr lang="vi-VN" sz="4500" dirty="0">
                <a:solidFill>
                  <a:srgbClr val="002060"/>
                </a:solidFill>
                <a:latin typeface="+mj-lt"/>
                <a:cs typeface="Times New Roman" pitchFamily="18" charset="0"/>
              </a:rPr>
              <a:t>Người chịu đóng đinh vào thập giá vì chúng ta, thời quan Phongxiô Philatô; Người chịu khổ hình và mai táng, ngày thứ ba Người sống lại như lời Thánh Kinh.</a:t>
            </a:r>
            <a:endParaRPr lang="en-US" sz="4500" dirty="0">
              <a:solidFill>
                <a:srgbClr val="002060"/>
              </a:solidFill>
              <a:latin typeface="+mj-lt"/>
              <a:cs typeface="Times New Roman" pitchFamily="18" charset="0"/>
            </a:endParaRPr>
          </a:p>
        </p:txBody>
      </p:sp>
    </p:spTree>
    <p:extLst>
      <p:ext uri="{BB962C8B-B14F-4D97-AF65-F5344CB8AC3E}">
        <p14:creationId xmlns:p14="http://schemas.microsoft.com/office/powerpoint/2010/main" val="336820554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645333"/>
            <a:ext cx="6858000" cy="3857624"/>
          </a:xfrm>
        </p:spPr>
        <p:txBody>
          <a:bodyPr>
            <a:normAutofit/>
          </a:bodyPr>
          <a:lstStyle/>
          <a:p>
            <a:pPr algn="just"/>
            <a:r>
              <a:rPr lang="vi-VN" sz="3975" dirty="0">
                <a:solidFill>
                  <a:srgbClr val="002060"/>
                </a:solidFill>
              </a:rPr>
              <a:t>Người lên trời, ngự bên hữu Đức Chúa Cha, và Người sẽ lại đến trong vinh quang để phán xét kẻ sống và kẻ chết, Nước Người sẽ không bao giờ cùng.</a:t>
            </a:r>
            <a:endParaRPr lang="en-US" sz="3975" dirty="0">
              <a:solidFill>
                <a:srgbClr val="002060"/>
              </a:solidFill>
              <a:cs typeface="Times New Roman" pitchFamily="18" charset="0"/>
            </a:endParaRPr>
          </a:p>
        </p:txBody>
      </p:sp>
    </p:spTree>
    <p:extLst>
      <p:ext uri="{BB962C8B-B14F-4D97-AF65-F5344CB8AC3E}">
        <p14:creationId xmlns:p14="http://schemas.microsoft.com/office/powerpoint/2010/main" val="336124224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645333"/>
            <a:ext cx="6858000" cy="3857624"/>
          </a:xfrm>
        </p:spPr>
        <p:txBody>
          <a:bodyPr>
            <a:normAutofit/>
          </a:bodyPr>
          <a:lstStyle/>
          <a:p>
            <a:pPr algn="just"/>
            <a:r>
              <a:rPr lang="vi-VN" sz="4500" dirty="0">
                <a:solidFill>
                  <a:srgbClr val="002060"/>
                </a:solidFill>
                <a:cs typeface="Times New Roman" pitchFamily="18" charset="0"/>
              </a:rPr>
              <a:t>Tôi tin kính Đức Chúa Thánh Thần là Thiên Chúa và là Đấng ban sự sống, Người bởi Đức Chúa Cha và Đức Chúa Con mà ra,</a:t>
            </a:r>
            <a:endParaRPr lang="en-US" sz="4500" dirty="0">
              <a:solidFill>
                <a:srgbClr val="002060"/>
              </a:solidFill>
              <a:cs typeface="Times New Roman" pitchFamily="18" charset="0"/>
            </a:endParaRPr>
          </a:p>
        </p:txBody>
      </p:sp>
    </p:spTree>
    <p:extLst>
      <p:ext uri="{BB962C8B-B14F-4D97-AF65-F5344CB8AC3E}">
        <p14:creationId xmlns:p14="http://schemas.microsoft.com/office/powerpoint/2010/main" val="398178761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645333"/>
            <a:ext cx="6858000" cy="3857624"/>
          </a:xfrm>
        </p:spPr>
        <p:txBody>
          <a:bodyPr>
            <a:noAutofit/>
          </a:bodyPr>
          <a:lstStyle/>
          <a:p>
            <a:pPr algn="just"/>
            <a:r>
              <a:rPr lang="vi-VN" sz="4500" dirty="0">
                <a:solidFill>
                  <a:srgbClr val="002060"/>
                </a:solidFill>
              </a:rPr>
              <a:t>Người được phụng thờ và tôn vinh cùng với Đức Chúa Cha và Đức Chúa Con: Người đã dùng các tiên tri mà phán dạy. </a:t>
            </a:r>
            <a:endParaRPr lang="en-US" sz="4500" dirty="0">
              <a:solidFill>
                <a:srgbClr val="002060"/>
              </a:solidFill>
              <a:cs typeface="Times New Roman" pitchFamily="18" charset="0"/>
            </a:endParaRPr>
          </a:p>
        </p:txBody>
      </p:sp>
    </p:spTree>
    <p:extLst>
      <p:ext uri="{BB962C8B-B14F-4D97-AF65-F5344CB8AC3E}">
        <p14:creationId xmlns:p14="http://schemas.microsoft.com/office/powerpoint/2010/main" val="171489834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645333"/>
            <a:ext cx="6858000" cy="3857624"/>
          </a:xfrm>
        </p:spPr>
        <p:txBody>
          <a:bodyPr>
            <a:noAutofit/>
          </a:bodyPr>
          <a:lstStyle/>
          <a:p>
            <a:pPr algn="just"/>
            <a:r>
              <a:rPr lang="vi-VN" sz="6000" dirty="0">
                <a:solidFill>
                  <a:srgbClr val="002060"/>
                </a:solidFill>
              </a:rPr>
              <a:t>Tôi tin Hội Thánh duy nhất thánh thiện công giáo và tông truyền.</a:t>
            </a:r>
            <a:endParaRPr lang="en-US" sz="6000" dirty="0">
              <a:solidFill>
                <a:srgbClr val="002060"/>
              </a:solidFill>
              <a:cs typeface="Times New Roman" pitchFamily="18" charset="0"/>
            </a:endParaRPr>
          </a:p>
        </p:txBody>
      </p:sp>
    </p:spTree>
    <p:extLst>
      <p:ext uri="{BB962C8B-B14F-4D97-AF65-F5344CB8AC3E}">
        <p14:creationId xmlns:p14="http://schemas.microsoft.com/office/powerpoint/2010/main" val="174742440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645319"/>
            <a:ext cx="6858000" cy="3857624"/>
          </a:xfrm>
        </p:spPr>
        <p:txBody>
          <a:bodyPr>
            <a:normAutofit/>
          </a:bodyPr>
          <a:lstStyle/>
          <a:p>
            <a:pPr algn="just"/>
            <a:r>
              <a:rPr lang="en-US" sz="4050" u="sng" dirty="0" err="1">
                <a:solidFill>
                  <a:srgbClr val="993300"/>
                </a:solidFill>
              </a:rPr>
              <a:t>Đk</a:t>
            </a:r>
            <a:r>
              <a:rPr lang="en-US" sz="4050" u="sng" dirty="0">
                <a:solidFill>
                  <a:srgbClr val="993300"/>
                </a:solidFill>
              </a:rPr>
              <a:t>:</a:t>
            </a:r>
            <a:r>
              <a:rPr lang="en-US" sz="4050" dirty="0">
                <a:solidFill>
                  <a:srgbClr val="003366"/>
                </a:solidFill>
              </a:rPr>
              <a:t> </a:t>
            </a:r>
            <a:r>
              <a:rPr lang="en-US" sz="4050" dirty="0">
                <a:solidFill>
                  <a:srgbClr val="002060"/>
                </a:solidFill>
              </a:rPr>
              <a:t>H</a:t>
            </a:r>
            <a:r>
              <a:rPr lang="vi-VN" sz="4050" dirty="0">
                <a:solidFill>
                  <a:srgbClr val="002060"/>
                </a:solidFill>
              </a:rPr>
              <a:t>át khen mừng kính Nữ Vương Thiên Đàng. Xác thân linh hồn về bên Ngai Chúa. Hát khen Av</a:t>
            </a:r>
            <a:r>
              <a:rPr lang="en-US" sz="4050" dirty="0">
                <a:solidFill>
                  <a:srgbClr val="002060"/>
                </a:solidFill>
              </a:rPr>
              <a:t>e</a:t>
            </a:r>
            <a:r>
              <a:rPr lang="vi-VN" sz="4050" dirty="0">
                <a:solidFill>
                  <a:srgbClr val="002060"/>
                </a:solidFill>
              </a:rPr>
              <a:t> Maria chốn cao xin Mẹ chở che đỡ nâng</a:t>
            </a:r>
            <a:endParaRPr lang="en-US" sz="4050" dirty="0">
              <a:solidFill>
                <a:srgbClr val="002060"/>
              </a:solidFill>
            </a:endParaRPr>
          </a:p>
        </p:txBody>
      </p:sp>
    </p:spTree>
    <p:extLst>
      <p:ext uri="{BB962C8B-B14F-4D97-AF65-F5344CB8AC3E}">
        <p14:creationId xmlns:p14="http://schemas.microsoft.com/office/powerpoint/2010/main" val="78947964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645333"/>
            <a:ext cx="6858000" cy="3857624"/>
          </a:xfrm>
        </p:spPr>
        <p:txBody>
          <a:bodyPr>
            <a:normAutofit fontScale="90000"/>
          </a:bodyPr>
          <a:lstStyle/>
          <a:p>
            <a:pPr algn="just"/>
            <a:r>
              <a:rPr lang="vi-VN" sz="4950" dirty="0">
                <a:solidFill>
                  <a:srgbClr val="002060"/>
                </a:solidFill>
                <a:cs typeface="Times New Roman" pitchFamily="18" charset="0"/>
              </a:rPr>
              <a:t>Tôi tuyên xưng có một Phép Rửa để tha tội. Tôi trông đợi kẻ chết sống lại và sự</a:t>
            </a:r>
            <a:r>
              <a:rPr lang="en-US" sz="4950" dirty="0">
                <a:solidFill>
                  <a:srgbClr val="002060"/>
                </a:solidFill>
                <a:cs typeface="Times New Roman" pitchFamily="18" charset="0"/>
              </a:rPr>
              <a:t> </a:t>
            </a:r>
            <a:r>
              <a:rPr lang="vi-VN" sz="4950" dirty="0">
                <a:solidFill>
                  <a:srgbClr val="002060"/>
                </a:solidFill>
                <a:cs typeface="Times New Roman" pitchFamily="18" charset="0"/>
              </a:rPr>
              <a:t>sống đời sau. </a:t>
            </a:r>
            <a:r>
              <a:rPr lang="vi-VN" sz="4950" dirty="0">
                <a:solidFill>
                  <a:schemeClr val="accent2">
                    <a:lumMod val="75000"/>
                  </a:schemeClr>
                </a:solidFill>
                <a:cs typeface="Times New Roman" pitchFamily="18" charset="0"/>
              </a:rPr>
              <a:t>Amen.</a:t>
            </a:r>
            <a:endParaRPr lang="en-US" sz="4950" dirty="0">
              <a:solidFill>
                <a:schemeClr val="accent2">
                  <a:lumMod val="75000"/>
                </a:schemeClr>
              </a:solidFill>
              <a:cs typeface="Times New Roman" pitchFamily="18" charset="0"/>
            </a:endParaRPr>
          </a:p>
        </p:txBody>
      </p:sp>
    </p:spTree>
    <p:extLst>
      <p:ext uri="{BB962C8B-B14F-4D97-AF65-F5344CB8AC3E}">
        <p14:creationId xmlns:p14="http://schemas.microsoft.com/office/powerpoint/2010/main" val="405411720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descr="A cross and a bible&#10;&#10;Description automatically generated">
            <a:extLst>
              <a:ext uri="{FF2B5EF4-FFF2-40B4-BE49-F238E27FC236}">
                <a16:creationId xmlns:a16="http://schemas.microsoft.com/office/drawing/2014/main" id="{9A432589-ABC0-4CDB-B94F-E5D0CDBCB47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440" y="645319"/>
            <a:ext cx="6675120" cy="3786308"/>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Tree>
    <p:extLst>
      <p:ext uri="{BB962C8B-B14F-4D97-AF65-F5344CB8AC3E}">
        <p14:creationId xmlns:p14="http://schemas.microsoft.com/office/powerpoint/2010/main" val="420509807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45319"/>
            <a:ext cx="6858000" cy="3857625"/>
          </a:xfrm>
          <a:prstGeom prst="rect">
            <a:avLst/>
          </a:prstGeom>
        </p:spPr>
      </p:pic>
      <p:sp>
        <p:nvSpPr>
          <p:cNvPr id="3" name="TextBox 2">
            <a:extLst>
              <a:ext uri="{FF2B5EF4-FFF2-40B4-BE49-F238E27FC236}">
                <a16:creationId xmlns:a16="http://schemas.microsoft.com/office/drawing/2014/main" id="{2EE6FBD3-93FC-4AE3-B25F-FD8187E20556}"/>
              </a:ext>
            </a:extLst>
          </p:cNvPr>
          <p:cNvSpPr txBox="1"/>
          <p:nvPr/>
        </p:nvSpPr>
        <p:spPr>
          <a:xfrm>
            <a:off x="3314700" y="2859881"/>
            <a:ext cx="3314700" cy="784830"/>
          </a:xfrm>
          <a:prstGeom prst="rect">
            <a:avLst/>
          </a:prstGeom>
          <a:noFill/>
        </p:spPr>
        <p:txBody>
          <a:bodyPr wrap="square" rtlCol="0">
            <a:spAutoFit/>
          </a:bodyPr>
          <a:lstStyle/>
          <a:p>
            <a:pPr algn="ctr"/>
            <a:r>
              <a:rPr lang="en-US" sz="3000" dirty="0" err="1">
                <a:solidFill>
                  <a:schemeClr val="accent2">
                    <a:lumMod val="75000"/>
                  </a:schemeClr>
                </a:solidFill>
              </a:rPr>
              <a:t>Lễ</a:t>
            </a:r>
            <a:r>
              <a:rPr lang="en-US" sz="3000" dirty="0">
                <a:solidFill>
                  <a:schemeClr val="accent2">
                    <a:lumMod val="75000"/>
                  </a:schemeClr>
                </a:solidFill>
              </a:rPr>
              <a:t> </a:t>
            </a:r>
            <a:r>
              <a:rPr lang="en-US" sz="3000" dirty="0" err="1">
                <a:solidFill>
                  <a:schemeClr val="accent2">
                    <a:lumMod val="75000"/>
                  </a:schemeClr>
                </a:solidFill>
              </a:rPr>
              <a:t>Vật</a:t>
            </a:r>
            <a:r>
              <a:rPr lang="en-US" sz="3000" dirty="0">
                <a:solidFill>
                  <a:schemeClr val="accent2">
                    <a:lumMod val="75000"/>
                  </a:schemeClr>
                </a:solidFill>
              </a:rPr>
              <a:t> </a:t>
            </a:r>
            <a:r>
              <a:rPr lang="en-US" sz="3000" dirty="0" err="1">
                <a:solidFill>
                  <a:schemeClr val="accent2">
                    <a:lumMod val="75000"/>
                  </a:schemeClr>
                </a:solidFill>
              </a:rPr>
              <a:t>Đời</a:t>
            </a:r>
            <a:r>
              <a:rPr lang="en-US" sz="3000" dirty="0">
                <a:solidFill>
                  <a:schemeClr val="accent2">
                    <a:lumMod val="75000"/>
                  </a:schemeClr>
                </a:solidFill>
              </a:rPr>
              <a:t> Con</a:t>
            </a:r>
          </a:p>
          <a:p>
            <a:pPr algn="ctr"/>
            <a:r>
              <a:rPr lang="en-US" sz="1500" dirty="0" err="1">
                <a:solidFill>
                  <a:schemeClr val="accent2">
                    <a:lumMod val="75000"/>
                  </a:schemeClr>
                </a:solidFill>
              </a:rPr>
              <a:t>Viễn</a:t>
            </a:r>
            <a:r>
              <a:rPr lang="en-US" sz="1500" dirty="0">
                <a:solidFill>
                  <a:schemeClr val="accent2">
                    <a:lumMod val="75000"/>
                  </a:schemeClr>
                </a:solidFill>
              </a:rPr>
              <a:t> </a:t>
            </a:r>
            <a:r>
              <a:rPr lang="en-US" sz="1500" dirty="0" err="1">
                <a:solidFill>
                  <a:schemeClr val="accent2">
                    <a:lumMod val="75000"/>
                  </a:schemeClr>
                </a:solidFill>
              </a:rPr>
              <a:t>Xứ</a:t>
            </a:r>
            <a:endParaRPr lang="en-US" sz="2400" dirty="0">
              <a:solidFill>
                <a:schemeClr val="accent2">
                  <a:lumMod val="75000"/>
                </a:schemeClr>
              </a:solidFill>
            </a:endParaRPr>
          </a:p>
        </p:txBody>
      </p:sp>
    </p:spTree>
    <p:extLst>
      <p:ext uri="{BB962C8B-B14F-4D97-AF65-F5344CB8AC3E}">
        <p14:creationId xmlns:p14="http://schemas.microsoft.com/office/powerpoint/2010/main" val="126291247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645319"/>
            <a:ext cx="6858000" cy="3857624"/>
          </a:xfrm>
        </p:spPr>
        <p:txBody>
          <a:bodyPr>
            <a:normAutofit/>
          </a:bodyPr>
          <a:lstStyle/>
          <a:p>
            <a:pPr algn="just"/>
            <a:r>
              <a:rPr lang="en-US" sz="3750" u="sng" dirty="0">
                <a:solidFill>
                  <a:schemeClr val="accent2">
                    <a:lumMod val="75000"/>
                  </a:schemeClr>
                </a:solidFill>
              </a:rPr>
              <a:t>Tk1:</a:t>
            </a:r>
            <a:r>
              <a:rPr lang="en-US" sz="3750" dirty="0">
                <a:solidFill>
                  <a:schemeClr val="accent2">
                    <a:lumMod val="75000"/>
                  </a:schemeClr>
                </a:solidFill>
              </a:rPr>
              <a:t> </a:t>
            </a:r>
            <a:r>
              <a:rPr lang="en-US" sz="3750" dirty="0" err="1">
                <a:solidFill>
                  <a:srgbClr val="002060"/>
                </a:solidFill>
              </a:rPr>
              <a:t>Dâng</a:t>
            </a:r>
            <a:r>
              <a:rPr lang="en-US" sz="3750" dirty="0">
                <a:solidFill>
                  <a:srgbClr val="002060"/>
                </a:solidFill>
              </a:rPr>
              <a:t> </a:t>
            </a:r>
            <a:r>
              <a:rPr lang="en-US" sz="3750" dirty="0" err="1">
                <a:solidFill>
                  <a:srgbClr val="002060"/>
                </a:solidFill>
              </a:rPr>
              <a:t>lên</a:t>
            </a:r>
            <a:r>
              <a:rPr lang="en-US" sz="3750" dirty="0">
                <a:solidFill>
                  <a:srgbClr val="002060"/>
                </a:solidFill>
              </a:rPr>
              <a:t> </a:t>
            </a:r>
            <a:r>
              <a:rPr lang="en-US" sz="3750" dirty="0" err="1">
                <a:solidFill>
                  <a:srgbClr val="002060"/>
                </a:solidFill>
              </a:rPr>
              <a:t>Chúa</a:t>
            </a:r>
            <a:r>
              <a:rPr lang="en-US" sz="3750" dirty="0">
                <a:solidFill>
                  <a:srgbClr val="002060"/>
                </a:solidFill>
              </a:rPr>
              <a:t> </a:t>
            </a:r>
            <a:r>
              <a:rPr lang="en-US" sz="3750" dirty="0" err="1">
                <a:solidFill>
                  <a:srgbClr val="002060"/>
                </a:solidFill>
              </a:rPr>
              <a:t>này</a:t>
            </a:r>
            <a:r>
              <a:rPr lang="en-US" sz="3750" dirty="0">
                <a:solidFill>
                  <a:srgbClr val="002060"/>
                </a:solidFill>
              </a:rPr>
              <a:t> </a:t>
            </a:r>
            <a:r>
              <a:rPr lang="en-US" sz="3750" dirty="0" err="1">
                <a:solidFill>
                  <a:srgbClr val="002060"/>
                </a:solidFill>
              </a:rPr>
              <a:t>thân</a:t>
            </a:r>
            <a:r>
              <a:rPr lang="en-US" sz="3750" dirty="0">
                <a:solidFill>
                  <a:srgbClr val="002060"/>
                </a:solidFill>
              </a:rPr>
              <a:t> con </a:t>
            </a:r>
            <a:r>
              <a:rPr lang="en-US" sz="3750" dirty="0" err="1">
                <a:solidFill>
                  <a:srgbClr val="002060"/>
                </a:solidFill>
              </a:rPr>
              <a:t>yếu</a:t>
            </a:r>
            <a:r>
              <a:rPr lang="en-US" sz="3750" dirty="0">
                <a:solidFill>
                  <a:srgbClr val="002060"/>
                </a:solidFill>
              </a:rPr>
              <a:t> </a:t>
            </a:r>
            <a:r>
              <a:rPr lang="en-US" sz="3750" dirty="0" err="1">
                <a:solidFill>
                  <a:srgbClr val="002060"/>
                </a:solidFill>
              </a:rPr>
              <a:t>đuối</a:t>
            </a:r>
            <a:r>
              <a:rPr lang="en-US" sz="3750" dirty="0">
                <a:solidFill>
                  <a:srgbClr val="002060"/>
                </a:solidFill>
              </a:rPr>
              <a:t> </a:t>
            </a:r>
            <a:r>
              <a:rPr lang="en-US" sz="3750" dirty="0" err="1">
                <a:solidFill>
                  <a:srgbClr val="002060"/>
                </a:solidFill>
              </a:rPr>
              <a:t>mỏng</a:t>
            </a:r>
            <a:r>
              <a:rPr lang="en-US" sz="3750" dirty="0">
                <a:solidFill>
                  <a:srgbClr val="002060"/>
                </a:solidFill>
              </a:rPr>
              <a:t> </a:t>
            </a:r>
            <a:r>
              <a:rPr lang="en-US" sz="3750" dirty="0" err="1">
                <a:solidFill>
                  <a:srgbClr val="002060"/>
                </a:solidFill>
              </a:rPr>
              <a:t>manh</a:t>
            </a:r>
            <a:r>
              <a:rPr lang="en-US" sz="3750" dirty="0">
                <a:solidFill>
                  <a:srgbClr val="002060"/>
                </a:solidFill>
              </a:rPr>
              <a:t>. </a:t>
            </a:r>
            <a:r>
              <a:rPr lang="en-US" sz="3750" dirty="0" err="1">
                <a:solidFill>
                  <a:srgbClr val="002060"/>
                </a:solidFill>
              </a:rPr>
              <a:t>Từng</a:t>
            </a:r>
            <a:r>
              <a:rPr lang="en-US" sz="3750" dirty="0">
                <a:solidFill>
                  <a:srgbClr val="002060"/>
                </a:solidFill>
              </a:rPr>
              <a:t> </a:t>
            </a:r>
            <a:r>
              <a:rPr lang="en-US" sz="3750" dirty="0" err="1">
                <a:solidFill>
                  <a:srgbClr val="002060"/>
                </a:solidFill>
              </a:rPr>
              <a:t>ngày</a:t>
            </a:r>
            <a:r>
              <a:rPr lang="en-US" sz="3750" dirty="0">
                <a:solidFill>
                  <a:srgbClr val="002060"/>
                </a:solidFill>
              </a:rPr>
              <a:t> qua bao </a:t>
            </a:r>
            <a:r>
              <a:rPr lang="en-US" sz="3750" dirty="0" err="1">
                <a:solidFill>
                  <a:srgbClr val="002060"/>
                </a:solidFill>
              </a:rPr>
              <a:t>tội</a:t>
            </a:r>
            <a:r>
              <a:rPr lang="en-US" sz="3750" dirty="0">
                <a:solidFill>
                  <a:srgbClr val="002060"/>
                </a:solidFill>
              </a:rPr>
              <a:t> con </a:t>
            </a:r>
            <a:r>
              <a:rPr lang="en-US" sz="3750" dirty="0" err="1">
                <a:solidFill>
                  <a:srgbClr val="002060"/>
                </a:solidFill>
              </a:rPr>
              <a:t>xúc</a:t>
            </a:r>
            <a:r>
              <a:rPr lang="en-US" sz="3750" dirty="0">
                <a:solidFill>
                  <a:srgbClr val="002060"/>
                </a:solidFill>
              </a:rPr>
              <a:t> </a:t>
            </a:r>
            <a:r>
              <a:rPr lang="en-US" sz="3750" dirty="0" err="1">
                <a:solidFill>
                  <a:srgbClr val="002060"/>
                </a:solidFill>
              </a:rPr>
              <a:t>phạm</a:t>
            </a:r>
            <a:r>
              <a:rPr lang="en-US" sz="3750" dirty="0">
                <a:solidFill>
                  <a:srgbClr val="002060"/>
                </a:solidFill>
              </a:rPr>
              <a:t> </a:t>
            </a:r>
            <a:r>
              <a:rPr lang="en-US" sz="3750" dirty="0" err="1">
                <a:solidFill>
                  <a:srgbClr val="002060"/>
                </a:solidFill>
              </a:rPr>
              <a:t>tới</a:t>
            </a:r>
            <a:r>
              <a:rPr lang="en-US" sz="3750" dirty="0">
                <a:solidFill>
                  <a:srgbClr val="002060"/>
                </a:solidFill>
              </a:rPr>
              <a:t> </a:t>
            </a:r>
            <a:r>
              <a:rPr lang="en-US" sz="3750" dirty="0" err="1">
                <a:solidFill>
                  <a:srgbClr val="002060"/>
                </a:solidFill>
              </a:rPr>
              <a:t>Ngài</a:t>
            </a:r>
            <a:r>
              <a:rPr lang="en-US" sz="3750" dirty="0">
                <a:solidFill>
                  <a:srgbClr val="002060"/>
                </a:solidFill>
              </a:rPr>
              <a:t>. </a:t>
            </a:r>
            <a:r>
              <a:rPr lang="en-US" sz="3750" dirty="0" err="1">
                <a:solidFill>
                  <a:srgbClr val="002060"/>
                </a:solidFill>
              </a:rPr>
              <a:t>Chúa</a:t>
            </a:r>
            <a:r>
              <a:rPr lang="en-US" sz="3750" dirty="0">
                <a:solidFill>
                  <a:srgbClr val="002060"/>
                </a:solidFill>
              </a:rPr>
              <a:t> </a:t>
            </a:r>
            <a:r>
              <a:rPr lang="en-US" sz="3750" dirty="0" err="1">
                <a:solidFill>
                  <a:srgbClr val="002060"/>
                </a:solidFill>
              </a:rPr>
              <a:t>yêu</a:t>
            </a:r>
            <a:r>
              <a:rPr lang="en-US" sz="3750" dirty="0">
                <a:solidFill>
                  <a:srgbClr val="002060"/>
                </a:solidFill>
              </a:rPr>
              <a:t> con </a:t>
            </a:r>
            <a:r>
              <a:rPr lang="en-US" sz="3750" dirty="0" err="1">
                <a:solidFill>
                  <a:srgbClr val="002060"/>
                </a:solidFill>
              </a:rPr>
              <a:t>xóa</a:t>
            </a:r>
            <a:r>
              <a:rPr lang="en-US" sz="3750" dirty="0">
                <a:solidFill>
                  <a:srgbClr val="002060"/>
                </a:solidFill>
              </a:rPr>
              <a:t> </a:t>
            </a:r>
            <a:r>
              <a:rPr lang="en-US" sz="3750" dirty="0" err="1">
                <a:solidFill>
                  <a:srgbClr val="002060"/>
                </a:solidFill>
              </a:rPr>
              <a:t>mọi</a:t>
            </a:r>
            <a:r>
              <a:rPr lang="en-US" sz="3750" dirty="0">
                <a:solidFill>
                  <a:srgbClr val="002060"/>
                </a:solidFill>
              </a:rPr>
              <a:t> </a:t>
            </a:r>
            <a:r>
              <a:rPr lang="en-US" sz="3750" dirty="0" err="1">
                <a:solidFill>
                  <a:srgbClr val="002060"/>
                </a:solidFill>
              </a:rPr>
              <a:t>lỗi</a:t>
            </a:r>
            <a:r>
              <a:rPr lang="en-US" sz="3750" dirty="0">
                <a:solidFill>
                  <a:srgbClr val="002060"/>
                </a:solidFill>
              </a:rPr>
              <a:t> </a:t>
            </a:r>
            <a:r>
              <a:rPr lang="en-US" sz="3750" dirty="0" err="1">
                <a:solidFill>
                  <a:srgbClr val="002060"/>
                </a:solidFill>
              </a:rPr>
              <a:t>lầm</a:t>
            </a:r>
            <a:r>
              <a:rPr lang="en-US" sz="3750" dirty="0">
                <a:solidFill>
                  <a:srgbClr val="002060"/>
                </a:solidFill>
              </a:rPr>
              <a:t> </a:t>
            </a:r>
            <a:r>
              <a:rPr lang="en-US" sz="3750" dirty="0" err="1">
                <a:solidFill>
                  <a:srgbClr val="002060"/>
                </a:solidFill>
              </a:rPr>
              <a:t>lòng</a:t>
            </a:r>
            <a:r>
              <a:rPr lang="en-US" sz="3750" dirty="0">
                <a:solidFill>
                  <a:srgbClr val="002060"/>
                </a:solidFill>
              </a:rPr>
              <a:t> </a:t>
            </a:r>
            <a:r>
              <a:rPr lang="en-US" sz="3750" dirty="0" err="1">
                <a:solidFill>
                  <a:srgbClr val="002060"/>
                </a:solidFill>
              </a:rPr>
              <a:t>thống</a:t>
            </a:r>
            <a:r>
              <a:rPr lang="en-US" sz="3750" dirty="0">
                <a:solidFill>
                  <a:srgbClr val="002060"/>
                </a:solidFill>
              </a:rPr>
              <a:t> </a:t>
            </a:r>
            <a:r>
              <a:rPr lang="en-US" sz="3750" dirty="0" err="1">
                <a:solidFill>
                  <a:srgbClr val="002060"/>
                </a:solidFill>
              </a:rPr>
              <a:t>hối</a:t>
            </a:r>
            <a:r>
              <a:rPr lang="en-US" sz="3750" dirty="0">
                <a:solidFill>
                  <a:srgbClr val="002060"/>
                </a:solidFill>
              </a:rPr>
              <a:t> </a:t>
            </a:r>
            <a:r>
              <a:rPr lang="en-US" sz="3750" dirty="0" err="1">
                <a:solidFill>
                  <a:srgbClr val="002060"/>
                </a:solidFill>
              </a:rPr>
              <a:t>ăn</a:t>
            </a:r>
            <a:r>
              <a:rPr lang="en-US" sz="3750" dirty="0">
                <a:solidFill>
                  <a:srgbClr val="002060"/>
                </a:solidFill>
              </a:rPr>
              <a:t> </a:t>
            </a:r>
            <a:r>
              <a:rPr lang="en-US" sz="3750" dirty="0" err="1">
                <a:solidFill>
                  <a:srgbClr val="002060"/>
                </a:solidFill>
              </a:rPr>
              <a:t>năn</a:t>
            </a:r>
            <a:r>
              <a:rPr lang="en-US" sz="3750" dirty="0">
                <a:solidFill>
                  <a:srgbClr val="002060"/>
                </a:solidFill>
              </a:rPr>
              <a:t>, </a:t>
            </a:r>
            <a:r>
              <a:rPr lang="en-US" sz="3750" dirty="0" err="1">
                <a:solidFill>
                  <a:srgbClr val="002060"/>
                </a:solidFill>
              </a:rPr>
              <a:t>giờ</a:t>
            </a:r>
            <a:r>
              <a:rPr lang="en-US" sz="3750" dirty="0">
                <a:solidFill>
                  <a:srgbClr val="002060"/>
                </a:solidFill>
              </a:rPr>
              <a:t> con </a:t>
            </a:r>
            <a:r>
              <a:rPr lang="en-US" sz="3750" dirty="0" err="1">
                <a:solidFill>
                  <a:srgbClr val="002060"/>
                </a:solidFill>
              </a:rPr>
              <a:t>đến</a:t>
            </a:r>
            <a:r>
              <a:rPr lang="en-US" sz="3750" dirty="0">
                <a:solidFill>
                  <a:srgbClr val="002060"/>
                </a:solidFill>
              </a:rPr>
              <a:t> </a:t>
            </a:r>
            <a:r>
              <a:rPr lang="en-US" sz="3750" dirty="0" err="1">
                <a:solidFill>
                  <a:srgbClr val="002060"/>
                </a:solidFill>
              </a:rPr>
              <a:t>hiến</a:t>
            </a:r>
            <a:r>
              <a:rPr lang="en-US" sz="3750" dirty="0">
                <a:solidFill>
                  <a:srgbClr val="002060"/>
                </a:solidFill>
              </a:rPr>
              <a:t> </a:t>
            </a:r>
            <a:r>
              <a:rPr lang="en-US" sz="3750" dirty="0" err="1">
                <a:solidFill>
                  <a:srgbClr val="002060"/>
                </a:solidFill>
              </a:rPr>
              <a:t>trao</a:t>
            </a:r>
            <a:r>
              <a:rPr lang="en-US" sz="3750" dirty="0">
                <a:solidFill>
                  <a:srgbClr val="002060"/>
                </a:solidFill>
              </a:rPr>
              <a:t> </a:t>
            </a:r>
            <a:r>
              <a:rPr lang="en-US" sz="3750" dirty="0" err="1">
                <a:solidFill>
                  <a:srgbClr val="002060"/>
                </a:solidFill>
              </a:rPr>
              <a:t>cho</a:t>
            </a:r>
            <a:r>
              <a:rPr lang="en-US" sz="3750" dirty="0">
                <a:solidFill>
                  <a:srgbClr val="002060"/>
                </a:solidFill>
              </a:rPr>
              <a:t> </a:t>
            </a:r>
            <a:r>
              <a:rPr lang="en-US" sz="3750" dirty="0" err="1">
                <a:solidFill>
                  <a:srgbClr val="002060"/>
                </a:solidFill>
              </a:rPr>
              <a:t>Ngài</a:t>
            </a:r>
            <a:r>
              <a:rPr lang="en-US" sz="3750" dirty="0">
                <a:solidFill>
                  <a:srgbClr val="002060"/>
                </a:solidFill>
              </a:rPr>
              <a:t>.</a:t>
            </a:r>
          </a:p>
        </p:txBody>
      </p:sp>
    </p:spTree>
    <p:extLst>
      <p:ext uri="{BB962C8B-B14F-4D97-AF65-F5344CB8AC3E}">
        <p14:creationId xmlns:p14="http://schemas.microsoft.com/office/powerpoint/2010/main" val="327634177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645319"/>
            <a:ext cx="6858000" cy="3857624"/>
          </a:xfrm>
        </p:spPr>
        <p:txBody>
          <a:bodyPr>
            <a:noAutofit/>
          </a:bodyPr>
          <a:lstStyle/>
          <a:p>
            <a:pPr algn="just"/>
            <a:r>
              <a:rPr lang="en-US" sz="3600" u="sng" dirty="0" err="1">
                <a:solidFill>
                  <a:srgbClr val="C00000"/>
                </a:solidFill>
              </a:rPr>
              <a:t>Đk</a:t>
            </a:r>
            <a:r>
              <a:rPr lang="en-US" sz="3600" u="sng" dirty="0">
                <a:solidFill>
                  <a:srgbClr val="C00000"/>
                </a:solidFill>
              </a:rPr>
              <a:t>:</a:t>
            </a:r>
            <a:r>
              <a:rPr lang="en-US" sz="3600" dirty="0">
                <a:solidFill>
                  <a:srgbClr val="003366"/>
                </a:solidFill>
              </a:rPr>
              <a:t> </a:t>
            </a:r>
            <a:r>
              <a:rPr lang="vi-VN" sz="3600" dirty="0">
                <a:solidFill>
                  <a:srgbClr val="002060"/>
                </a:solidFill>
              </a:rPr>
              <a:t>Hiệp lòng xin dâng lên trót xác thân linh hồn. Chúa đoái nhận lễ vật đời con dâng Chúa. Trọn đời con xin dâng những đớn đau ưu phiền. Những hy sinh nhọc nhằn đời con dâng kính Ngài.</a:t>
            </a:r>
            <a:endParaRPr lang="en-US" sz="3600" dirty="0">
              <a:solidFill>
                <a:srgbClr val="002060"/>
              </a:solidFill>
            </a:endParaRPr>
          </a:p>
        </p:txBody>
      </p:sp>
    </p:spTree>
    <p:extLst>
      <p:ext uri="{BB962C8B-B14F-4D97-AF65-F5344CB8AC3E}">
        <p14:creationId xmlns:p14="http://schemas.microsoft.com/office/powerpoint/2010/main" val="90102016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645319"/>
            <a:ext cx="6858000" cy="3857624"/>
          </a:xfrm>
        </p:spPr>
        <p:txBody>
          <a:bodyPr>
            <a:normAutofit/>
          </a:bodyPr>
          <a:lstStyle/>
          <a:p>
            <a:pPr algn="just"/>
            <a:r>
              <a:rPr lang="en-US" sz="3600" u="sng" dirty="0">
                <a:solidFill>
                  <a:schemeClr val="accent2">
                    <a:lumMod val="75000"/>
                  </a:schemeClr>
                </a:solidFill>
              </a:rPr>
              <a:t>Tk2:</a:t>
            </a:r>
            <a:r>
              <a:rPr lang="en-US" sz="3600" dirty="0">
                <a:solidFill>
                  <a:srgbClr val="003366"/>
                </a:solidFill>
              </a:rPr>
              <a:t> </a:t>
            </a:r>
            <a:r>
              <a:rPr lang="vi-VN" sz="3600" dirty="0">
                <a:solidFill>
                  <a:srgbClr val="002060"/>
                </a:solidFill>
              </a:rPr>
              <a:t> Dâng lên Chúa mọi âu lo thổn thức đời con. Nặng sầu vương khi chiều buông tái tê tâm hồn. Nép thân nơi suối nguồn nhân lành Ngài sẽ đỡ nâng con, đời con sẽ thảnh thơi yên hàn.</a:t>
            </a:r>
            <a:endParaRPr lang="en-US" sz="3600" dirty="0">
              <a:solidFill>
                <a:srgbClr val="002060"/>
              </a:solidFill>
            </a:endParaRPr>
          </a:p>
        </p:txBody>
      </p:sp>
    </p:spTree>
    <p:extLst>
      <p:ext uri="{BB962C8B-B14F-4D97-AF65-F5344CB8AC3E}">
        <p14:creationId xmlns:p14="http://schemas.microsoft.com/office/powerpoint/2010/main" val="64122626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645319"/>
            <a:ext cx="6858000" cy="3857624"/>
          </a:xfrm>
        </p:spPr>
        <p:txBody>
          <a:bodyPr>
            <a:normAutofit/>
          </a:bodyPr>
          <a:lstStyle/>
          <a:p>
            <a:pPr algn="just"/>
            <a:r>
              <a:rPr lang="en-US" sz="3600" u="sng" dirty="0" err="1">
                <a:solidFill>
                  <a:schemeClr val="accent2">
                    <a:lumMod val="75000"/>
                  </a:schemeClr>
                </a:solidFill>
              </a:rPr>
              <a:t>Đk</a:t>
            </a:r>
            <a:r>
              <a:rPr lang="en-US" sz="3600" u="sng" dirty="0">
                <a:solidFill>
                  <a:schemeClr val="accent2">
                    <a:lumMod val="75000"/>
                  </a:schemeClr>
                </a:solidFill>
              </a:rPr>
              <a:t>:</a:t>
            </a:r>
            <a:r>
              <a:rPr lang="en-US" sz="3600" dirty="0">
                <a:solidFill>
                  <a:srgbClr val="003366"/>
                </a:solidFill>
              </a:rPr>
              <a:t> </a:t>
            </a:r>
            <a:r>
              <a:rPr lang="vi-VN" sz="3600" dirty="0">
                <a:solidFill>
                  <a:srgbClr val="002060"/>
                </a:solidFill>
              </a:rPr>
              <a:t>Hiệp lòng xin dâng lên trót xác thân linh hồn. Chúa đoái nhận lễ vật đời con dâng Chúa. Trọn đời con xin dâng những đớn đau ưu phiền. Những hy sinh nhọc nhằn đời con dâng kính Ngài.</a:t>
            </a:r>
            <a:endParaRPr lang="en-US" sz="3600" dirty="0">
              <a:solidFill>
                <a:srgbClr val="002060"/>
              </a:solidFill>
            </a:endParaRPr>
          </a:p>
        </p:txBody>
      </p:sp>
    </p:spTree>
    <p:extLst>
      <p:ext uri="{BB962C8B-B14F-4D97-AF65-F5344CB8AC3E}">
        <p14:creationId xmlns:p14="http://schemas.microsoft.com/office/powerpoint/2010/main" val="10844962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645319"/>
            <a:ext cx="6858000" cy="3857624"/>
          </a:xfrm>
        </p:spPr>
        <p:txBody>
          <a:bodyPr>
            <a:normAutofit/>
          </a:bodyPr>
          <a:lstStyle/>
          <a:p>
            <a:pPr algn="just"/>
            <a:r>
              <a:rPr lang="en-US" sz="3600" u="sng" dirty="0">
                <a:solidFill>
                  <a:schemeClr val="accent2">
                    <a:lumMod val="75000"/>
                  </a:schemeClr>
                </a:solidFill>
              </a:rPr>
              <a:t>Tk3:</a:t>
            </a:r>
            <a:r>
              <a:rPr lang="en-US" sz="3600" dirty="0">
                <a:solidFill>
                  <a:srgbClr val="003366"/>
                </a:solidFill>
              </a:rPr>
              <a:t> </a:t>
            </a:r>
            <a:r>
              <a:rPr lang="vi-VN" sz="3600" dirty="0">
                <a:solidFill>
                  <a:srgbClr val="002060"/>
                </a:solidFill>
              </a:rPr>
              <a:t> Dâng lên Chúa mọi tâm tư chan chứa niềm vui. Lòng hân hoan nâng hồn lên hát câu cảm tạ. Chúa yêu thương dắt dìu tháng ngày dù bão táp phong ba, lòng con vẫn an vui trong Ngài.</a:t>
            </a:r>
            <a:endParaRPr lang="en-US" sz="3600" dirty="0">
              <a:solidFill>
                <a:srgbClr val="002060"/>
              </a:solidFill>
            </a:endParaRPr>
          </a:p>
        </p:txBody>
      </p:sp>
    </p:spTree>
    <p:extLst>
      <p:ext uri="{BB962C8B-B14F-4D97-AF65-F5344CB8AC3E}">
        <p14:creationId xmlns:p14="http://schemas.microsoft.com/office/powerpoint/2010/main" val="100101582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645319"/>
            <a:ext cx="6858000" cy="3857624"/>
          </a:xfrm>
        </p:spPr>
        <p:txBody>
          <a:bodyPr>
            <a:normAutofit/>
          </a:bodyPr>
          <a:lstStyle/>
          <a:p>
            <a:pPr algn="just"/>
            <a:r>
              <a:rPr lang="en-US" sz="3600" u="sng" dirty="0" err="1">
                <a:solidFill>
                  <a:schemeClr val="accent2">
                    <a:lumMod val="75000"/>
                  </a:schemeClr>
                </a:solidFill>
              </a:rPr>
              <a:t>Đk</a:t>
            </a:r>
            <a:r>
              <a:rPr lang="en-US" sz="3600" u="sng" dirty="0">
                <a:solidFill>
                  <a:schemeClr val="accent2">
                    <a:lumMod val="75000"/>
                  </a:schemeClr>
                </a:solidFill>
              </a:rPr>
              <a:t>:</a:t>
            </a:r>
            <a:r>
              <a:rPr lang="en-US" sz="3600" dirty="0">
                <a:solidFill>
                  <a:srgbClr val="003366"/>
                </a:solidFill>
              </a:rPr>
              <a:t> </a:t>
            </a:r>
            <a:r>
              <a:rPr lang="vi-VN" sz="3600" dirty="0">
                <a:solidFill>
                  <a:srgbClr val="002060"/>
                </a:solidFill>
              </a:rPr>
              <a:t>Hiệp lòng xin dâng lên trót xác thân linh hồn. Chúa đoái nhận lễ vật đời con dâng Chúa. Trọn đời con xin dâng những đớn đau ưu phiền. Những hy sinh nhọc nhằn đời con dâng kính Ngài.</a:t>
            </a:r>
            <a:endParaRPr lang="en-US" sz="3600" dirty="0">
              <a:solidFill>
                <a:srgbClr val="002060"/>
              </a:solidFill>
            </a:endParaRPr>
          </a:p>
        </p:txBody>
      </p:sp>
    </p:spTree>
    <p:extLst>
      <p:ext uri="{BB962C8B-B14F-4D97-AF65-F5344CB8AC3E}">
        <p14:creationId xmlns:p14="http://schemas.microsoft.com/office/powerpoint/2010/main" val="363494971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482401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645319"/>
            <a:ext cx="6858000" cy="3857624"/>
          </a:xfrm>
        </p:spPr>
        <p:txBody>
          <a:bodyPr>
            <a:normAutofit/>
          </a:bodyPr>
          <a:lstStyle/>
          <a:p>
            <a:pPr algn="just"/>
            <a:r>
              <a:rPr lang="en-US" sz="3750" u="sng" dirty="0">
                <a:solidFill>
                  <a:srgbClr val="993300"/>
                </a:solidFill>
              </a:rPr>
              <a:t>Tk2:</a:t>
            </a:r>
            <a:r>
              <a:rPr lang="en-US" sz="3750" dirty="0">
                <a:solidFill>
                  <a:srgbClr val="003366"/>
                </a:solidFill>
              </a:rPr>
              <a:t> </a:t>
            </a:r>
            <a:r>
              <a:rPr lang="vi-VN" sz="3750" dirty="0">
                <a:solidFill>
                  <a:srgbClr val="002060"/>
                </a:solidFill>
              </a:rPr>
              <a:t>Mẹ về thiên cung trời </a:t>
            </a:r>
            <a:r>
              <a:rPr lang="en-US" sz="3750" dirty="0" err="1">
                <a:solidFill>
                  <a:srgbClr val="002060"/>
                </a:solidFill>
              </a:rPr>
              <a:t>triều</a:t>
            </a:r>
            <a:r>
              <a:rPr lang="en-US" sz="3750" dirty="0">
                <a:solidFill>
                  <a:srgbClr val="002060"/>
                </a:solidFill>
              </a:rPr>
              <a:t> </a:t>
            </a:r>
            <a:r>
              <a:rPr lang="en-US" sz="3750" dirty="0" err="1">
                <a:solidFill>
                  <a:srgbClr val="002060"/>
                </a:solidFill>
              </a:rPr>
              <a:t>thiên</a:t>
            </a:r>
            <a:r>
              <a:rPr lang="en-US" sz="3750" dirty="0">
                <a:solidFill>
                  <a:srgbClr val="002060"/>
                </a:solidFill>
              </a:rPr>
              <a:t> </a:t>
            </a:r>
            <a:r>
              <a:rPr lang="en-US" sz="3750" dirty="0" err="1">
                <a:solidFill>
                  <a:srgbClr val="002060"/>
                </a:solidFill>
              </a:rPr>
              <a:t>rực</a:t>
            </a:r>
            <a:r>
              <a:rPr lang="en-US" sz="3750" dirty="0">
                <a:solidFill>
                  <a:srgbClr val="002060"/>
                </a:solidFill>
              </a:rPr>
              <a:t> </a:t>
            </a:r>
            <a:r>
              <a:rPr lang="en-US" sz="3750" dirty="0" err="1">
                <a:solidFill>
                  <a:srgbClr val="002060"/>
                </a:solidFill>
              </a:rPr>
              <a:t>rỡ</a:t>
            </a:r>
            <a:r>
              <a:rPr lang="en-US" sz="3750" dirty="0">
                <a:solidFill>
                  <a:srgbClr val="002060"/>
                </a:solidFill>
              </a:rPr>
              <a:t> </a:t>
            </a:r>
            <a:r>
              <a:rPr lang="en-US" sz="3750" dirty="0" err="1">
                <a:solidFill>
                  <a:srgbClr val="002060"/>
                </a:solidFill>
              </a:rPr>
              <a:t>huy</a:t>
            </a:r>
            <a:r>
              <a:rPr lang="en-US" sz="3750" dirty="0">
                <a:solidFill>
                  <a:srgbClr val="002060"/>
                </a:solidFill>
              </a:rPr>
              <a:t> </a:t>
            </a:r>
            <a:r>
              <a:rPr lang="en-US" sz="3750" dirty="0" err="1">
                <a:solidFill>
                  <a:srgbClr val="002060"/>
                </a:solidFill>
              </a:rPr>
              <a:t>hoang</a:t>
            </a:r>
            <a:r>
              <a:rPr lang="vi-VN" sz="3750" dirty="0">
                <a:solidFill>
                  <a:srgbClr val="002060"/>
                </a:solidFill>
              </a:rPr>
              <a:t>. Mẹ về thiên cung </a:t>
            </a:r>
            <a:r>
              <a:rPr lang="en-US" sz="3750" dirty="0" err="1">
                <a:solidFill>
                  <a:srgbClr val="002060"/>
                </a:solidFill>
              </a:rPr>
              <a:t>đoàn</a:t>
            </a:r>
            <a:r>
              <a:rPr lang="en-US" sz="3750" dirty="0">
                <a:solidFill>
                  <a:srgbClr val="002060"/>
                </a:solidFill>
              </a:rPr>
              <a:t> con </a:t>
            </a:r>
            <a:r>
              <a:rPr lang="en-US" sz="3750" dirty="0" err="1">
                <a:solidFill>
                  <a:srgbClr val="002060"/>
                </a:solidFill>
              </a:rPr>
              <a:t>theo</a:t>
            </a:r>
            <a:r>
              <a:rPr lang="en-US" sz="3750" dirty="0">
                <a:solidFill>
                  <a:srgbClr val="002060"/>
                </a:solidFill>
              </a:rPr>
              <a:t> b</a:t>
            </a:r>
            <a:r>
              <a:rPr lang="vi-VN" sz="3750" dirty="0">
                <a:solidFill>
                  <a:srgbClr val="002060"/>
                </a:solidFill>
              </a:rPr>
              <a:t>ư</a:t>
            </a:r>
            <a:r>
              <a:rPr lang="en-US" sz="3750" dirty="0" err="1">
                <a:solidFill>
                  <a:srgbClr val="002060"/>
                </a:solidFill>
              </a:rPr>
              <a:t>ớc</a:t>
            </a:r>
            <a:r>
              <a:rPr lang="en-US" sz="3750" dirty="0">
                <a:solidFill>
                  <a:srgbClr val="002060"/>
                </a:solidFill>
              </a:rPr>
              <a:t> </a:t>
            </a:r>
            <a:r>
              <a:rPr lang="en-US" sz="3750" dirty="0" err="1">
                <a:solidFill>
                  <a:srgbClr val="002060"/>
                </a:solidFill>
              </a:rPr>
              <a:t>Mẹ</a:t>
            </a:r>
            <a:r>
              <a:rPr lang="en-US" sz="3750" dirty="0">
                <a:solidFill>
                  <a:srgbClr val="002060"/>
                </a:solidFill>
              </a:rPr>
              <a:t> </a:t>
            </a:r>
            <a:r>
              <a:rPr lang="en-US" sz="3750" dirty="0" err="1">
                <a:solidFill>
                  <a:srgbClr val="002060"/>
                </a:solidFill>
              </a:rPr>
              <a:t>liên</a:t>
            </a:r>
            <a:r>
              <a:rPr lang="vi-VN" sz="3750" dirty="0">
                <a:solidFill>
                  <a:srgbClr val="002060"/>
                </a:solidFill>
              </a:rPr>
              <a:t>. </a:t>
            </a:r>
            <a:r>
              <a:rPr lang="en-US" sz="3750" dirty="0" err="1">
                <a:solidFill>
                  <a:srgbClr val="002060"/>
                </a:solidFill>
              </a:rPr>
              <a:t>Mẹ</a:t>
            </a:r>
            <a:r>
              <a:rPr lang="en-US" sz="3750" dirty="0">
                <a:solidFill>
                  <a:srgbClr val="002060"/>
                </a:solidFill>
              </a:rPr>
              <a:t> </a:t>
            </a:r>
            <a:r>
              <a:rPr lang="en-US" sz="3750" dirty="0" err="1">
                <a:solidFill>
                  <a:srgbClr val="002060"/>
                </a:solidFill>
              </a:rPr>
              <a:t>là</a:t>
            </a:r>
            <a:r>
              <a:rPr lang="en-US" sz="3750" dirty="0">
                <a:solidFill>
                  <a:srgbClr val="002060"/>
                </a:solidFill>
              </a:rPr>
              <a:t> </a:t>
            </a:r>
            <a:r>
              <a:rPr lang="en-US" sz="3750" dirty="0" err="1">
                <a:solidFill>
                  <a:srgbClr val="002060"/>
                </a:solidFill>
              </a:rPr>
              <a:t>ánh</a:t>
            </a:r>
            <a:r>
              <a:rPr lang="en-US" sz="3750" dirty="0">
                <a:solidFill>
                  <a:srgbClr val="002060"/>
                </a:solidFill>
              </a:rPr>
              <a:t> </a:t>
            </a:r>
            <a:r>
              <a:rPr lang="en-US" sz="3750" dirty="0" err="1">
                <a:solidFill>
                  <a:srgbClr val="002060"/>
                </a:solidFill>
              </a:rPr>
              <a:t>sao</a:t>
            </a:r>
            <a:r>
              <a:rPr lang="en-US" sz="3750" dirty="0">
                <a:solidFill>
                  <a:srgbClr val="002060"/>
                </a:solidFill>
              </a:rPr>
              <a:t> </a:t>
            </a:r>
            <a:r>
              <a:rPr lang="en-US" sz="3750" dirty="0" err="1">
                <a:solidFill>
                  <a:srgbClr val="002060"/>
                </a:solidFill>
              </a:rPr>
              <a:t>trời</a:t>
            </a:r>
            <a:r>
              <a:rPr lang="en-US" sz="3750" dirty="0">
                <a:solidFill>
                  <a:srgbClr val="002060"/>
                </a:solidFill>
              </a:rPr>
              <a:t> </a:t>
            </a:r>
            <a:r>
              <a:rPr lang="en-US" sz="3750" dirty="0" err="1">
                <a:solidFill>
                  <a:srgbClr val="002060"/>
                </a:solidFill>
              </a:rPr>
              <a:t>là</a:t>
            </a:r>
            <a:r>
              <a:rPr lang="en-US" sz="3750" dirty="0">
                <a:solidFill>
                  <a:srgbClr val="002060"/>
                </a:solidFill>
              </a:rPr>
              <a:t> </a:t>
            </a:r>
            <a:r>
              <a:rPr lang="en-US" sz="3750" dirty="0" err="1">
                <a:solidFill>
                  <a:srgbClr val="002060"/>
                </a:solidFill>
              </a:rPr>
              <a:t>vâng</a:t>
            </a:r>
            <a:r>
              <a:rPr lang="en-US" sz="3750" dirty="0">
                <a:solidFill>
                  <a:srgbClr val="002060"/>
                </a:solidFill>
              </a:rPr>
              <a:t> </a:t>
            </a:r>
            <a:r>
              <a:rPr lang="en-US" sz="3750" dirty="0" err="1">
                <a:solidFill>
                  <a:srgbClr val="002060"/>
                </a:solidFill>
              </a:rPr>
              <a:t>trăng</a:t>
            </a:r>
            <a:r>
              <a:rPr lang="en-US" sz="3750" dirty="0">
                <a:solidFill>
                  <a:srgbClr val="002060"/>
                </a:solidFill>
              </a:rPr>
              <a:t> </a:t>
            </a:r>
            <a:r>
              <a:rPr lang="en-US" sz="3750" dirty="0" err="1">
                <a:solidFill>
                  <a:srgbClr val="002060"/>
                </a:solidFill>
              </a:rPr>
              <a:t>sáng</a:t>
            </a:r>
            <a:r>
              <a:rPr lang="en-US" sz="3750" dirty="0">
                <a:solidFill>
                  <a:srgbClr val="002060"/>
                </a:solidFill>
              </a:rPr>
              <a:t> </a:t>
            </a:r>
            <a:r>
              <a:rPr lang="en-US" sz="3750" dirty="0" err="1">
                <a:solidFill>
                  <a:srgbClr val="002060"/>
                </a:solidFill>
              </a:rPr>
              <a:t>ngời</a:t>
            </a:r>
            <a:r>
              <a:rPr lang="en-US" sz="3750" dirty="0">
                <a:solidFill>
                  <a:srgbClr val="002060"/>
                </a:solidFill>
              </a:rPr>
              <a:t>, </a:t>
            </a:r>
            <a:r>
              <a:rPr lang="en-US" sz="3750" dirty="0" err="1">
                <a:solidFill>
                  <a:srgbClr val="002060"/>
                </a:solidFill>
              </a:rPr>
              <a:t>để</a:t>
            </a:r>
            <a:r>
              <a:rPr lang="en-US" sz="3750" dirty="0">
                <a:solidFill>
                  <a:srgbClr val="002060"/>
                </a:solidFill>
              </a:rPr>
              <a:t> </a:t>
            </a:r>
            <a:r>
              <a:rPr lang="en-US" sz="3750" dirty="0" err="1">
                <a:solidFill>
                  <a:srgbClr val="002060"/>
                </a:solidFill>
              </a:rPr>
              <a:t>từ</a:t>
            </a:r>
            <a:r>
              <a:rPr lang="en-US" sz="3750" dirty="0">
                <a:solidFill>
                  <a:srgbClr val="002060"/>
                </a:solidFill>
              </a:rPr>
              <a:t> nay </a:t>
            </a:r>
            <a:r>
              <a:rPr lang="en-US" sz="3750" dirty="0" err="1">
                <a:solidFill>
                  <a:srgbClr val="002060"/>
                </a:solidFill>
              </a:rPr>
              <a:t>bình</a:t>
            </a:r>
            <a:r>
              <a:rPr lang="en-US" sz="3750" dirty="0">
                <a:solidFill>
                  <a:srgbClr val="002060"/>
                </a:solidFill>
              </a:rPr>
              <a:t> </a:t>
            </a:r>
            <a:r>
              <a:rPr lang="en-US" sz="3750" dirty="0" err="1">
                <a:solidFill>
                  <a:srgbClr val="002060"/>
                </a:solidFill>
              </a:rPr>
              <a:t>minh</a:t>
            </a:r>
            <a:r>
              <a:rPr lang="en-US" sz="3750" dirty="0">
                <a:solidFill>
                  <a:srgbClr val="002060"/>
                </a:solidFill>
              </a:rPr>
              <a:t> </a:t>
            </a:r>
            <a:r>
              <a:rPr lang="en-US" sz="3750" dirty="0" err="1">
                <a:solidFill>
                  <a:srgbClr val="002060"/>
                </a:solidFill>
              </a:rPr>
              <a:t>đẩy</a:t>
            </a:r>
            <a:r>
              <a:rPr lang="en-US" sz="3750" dirty="0">
                <a:solidFill>
                  <a:srgbClr val="002060"/>
                </a:solidFill>
              </a:rPr>
              <a:t> </a:t>
            </a:r>
            <a:r>
              <a:rPr lang="en-US" sz="3750" dirty="0" err="1">
                <a:solidFill>
                  <a:srgbClr val="002060"/>
                </a:solidFill>
              </a:rPr>
              <a:t>lùi</a:t>
            </a:r>
            <a:r>
              <a:rPr lang="en-US" sz="3750" dirty="0">
                <a:solidFill>
                  <a:srgbClr val="002060"/>
                </a:solidFill>
              </a:rPr>
              <a:t> </a:t>
            </a:r>
            <a:r>
              <a:rPr lang="en-US" sz="3750" dirty="0" err="1">
                <a:solidFill>
                  <a:srgbClr val="002060"/>
                </a:solidFill>
              </a:rPr>
              <a:t>bóng</a:t>
            </a:r>
            <a:r>
              <a:rPr lang="en-US" sz="3750" dirty="0">
                <a:solidFill>
                  <a:srgbClr val="002060"/>
                </a:solidFill>
              </a:rPr>
              <a:t> </a:t>
            </a:r>
            <a:r>
              <a:rPr lang="en-US" sz="3750" dirty="0" err="1">
                <a:solidFill>
                  <a:srgbClr val="002060"/>
                </a:solidFill>
              </a:rPr>
              <a:t>đêm</a:t>
            </a:r>
            <a:r>
              <a:rPr lang="en-US" sz="3750" dirty="0">
                <a:solidFill>
                  <a:srgbClr val="002060"/>
                </a:solidFill>
              </a:rPr>
              <a:t>. </a:t>
            </a:r>
          </a:p>
        </p:txBody>
      </p:sp>
    </p:spTree>
    <p:extLst>
      <p:ext uri="{BB962C8B-B14F-4D97-AF65-F5344CB8AC3E}">
        <p14:creationId xmlns:p14="http://schemas.microsoft.com/office/powerpoint/2010/main" val="7500154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440" y="648338"/>
            <a:ext cx="6675120" cy="3748879"/>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Tree>
    <p:extLst>
      <p:ext uri="{BB962C8B-B14F-4D97-AF65-F5344CB8AC3E}">
        <p14:creationId xmlns:p14="http://schemas.microsoft.com/office/powerpoint/2010/main" val="148105122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645319"/>
            <a:ext cx="6858000" cy="3857624"/>
          </a:xfrm>
        </p:spPr>
        <p:txBody>
          <a:bodyPr>
            <a:normAutofit/>
          </a:bodyPr>
          <a:lstStyle/>
          <a:p>
            <a:r>
              <a:rPr lang="en-US" sz="3750" u="sng" dirty="0">
                <a:solidFill>
                  <a:schemeClr val="accent2">
                    <a:lumMod val="75000"/>
                  </a:schemeClr>
                </a:solidFill>
              </a:rPr>
              <a:t>Ca </a:t>
            </a:r>
            <a:r>
              <a:rPr lang="en-US" sz="3750" u="sng" dirty="0" err="1">
                <a:solidFill>
                  <a:schemeClr val="accent2">
                    <a:lumMod val="75000"/>
                  </a:schemeClr>
                </a:solidFill>
              </a:rPr>
              <a:t>Nguyện</a:t>
            </a:r>
            <a:r>
              <a:rPr lang="en-US" sz="3750" u="sng" dirty="0">
                <a:solidFill>
                  <a:schemeClr val="accent2">
                    <a:lumMod val="75000"/>
                  </a:schemeClr>
                </a:solidFill>
              </a:rPr>
              <a:t> </a:t>
            </a:r>
            <a:r>
              <a:rPr lang="en-US" sz="3750" u="sng" dirty="0" err="1">
                <a:solidFill>
                  <a:schemeClr val="accent2">
                    <a:lumMod val="75000"/>
                  </a:schemeClr>
                </a:solidFill>
              </a:rPr>
              <a:t>Hiệp</a:t>
            </a:r>
            <a:r>
              <a:rPr lang="en-US" sz="3750" u="sng" dirty="0">
                <a:solidFill>
                  <a:schemeClr val="accent2">
                    <a:lumMod val="75000"/>
                  </a:schemeClr>
                </a:solidFill>
              </a:rPr>
              <a:t> </a:t>
            </a:r>
            <a:r>
              <a:rPr lang="en-US" sz="3750" u="sng" dirty="0" err="1">
                <a:solidFill>
                  <a:schemeClr val="accent2">
                    <a:lumMod val="75000"/>
                  </a:schemeClr>
                </a:solidFill>
              </a:rPr>
              <a:t>Lễ</a:t>
            </a:r>
            <a:br>
              <a:rPr lang="en-US" sz="3750" u="sng" dirty="0">
                <a:solidFill>
                  <a:schemeClr val="accent2">
                    <a:lumMod val="75000"/>
                  </a:schemeClr>
                </a:solidFill>
              </a:rPr>
            </a:br>
            <a:r>
              <a:rPr lang="en-US" sz="3750" dirty="0" err="1">
                <a:solidFill>
                  <a:schemeClr val="accent2">
                    <a:lumMod val="75000"/>
                  </a:schemeClr>
                </a:solidFill>
              </a:rPr>
              <a:t>Trong</a:t>
            </a:r>
            <a:r>
              <a:rPr lang="en-US" sz="3750" dirty="0">
                <a:solidFill>
                  <a:schemeClr val="accent2">
                    <a:lumMod val="75000"/>
                  </a:schemeClr>
                </a:solidFill>
              </a:rPr>
              <a:t> </a:t>
            </a:r>
            <a:r>
              <a:rPr lang="en-US" sz="3750" dirty="0" err="1">
                <a:solidFill>
                  <a:schemeClr val="accent2">
                    <a:lumMod val="75000"/>
                  </a:schemeClr>
                </a:solidFill>
              </a:rPr>
              <a:t>Bàn</a:t>
            </a:r>
            <a:r>
              <a:rPr lang="en-US" sz="3750" dirty="0">
                <a:solidFill>
                  <a:schemeClr val="accent2">
                    <a:lumMod val="75000"/>
                  </a:schemeClr>
                </a:solidFill>
              </a:rPr>
              <a:t> Tay </a:t>
            </a:r>
            <a:r>
              <a:rPr lang="en-US" sz="3750" dirty="0" err="1">
                <a:solidFill>
                  <a:schemeClr val="accent2">
                    <a:lumMod val="75000"/>
                  </a:schemeClr>
                </a:solidFill>
              </a:rPr>
              <a:t>Chúa</a:t>
            </a:r>
            <a:br>
              <a:rPr lang="en-US" sz="3750" dirty="0">
                <a:solidFill>
                  <a:schemeClr val="accent2">
                    <a:lumMod val="75000"/>
                  </a:schemeClr>
                </a:solidFill>
              </a:rPr>
            </a:br>
            <a:r>
              <a:rPr lang="en-US" sz="3750" dirty="0">
                <a:solidFill>
                  <a:schemeClr val="accent2">
                    <a:lumMod val="75000"/>
                  </a:schemeClr>
                </a:solidFill>
              </a:rPr>
              <a:t>Lê </a:t>
            </a:r>
            <a:r>
              <a:rPr lang="en-US" sz="3750" dirty="0" err="1">
                <a:solidFill>
                  <a:schemeClr val="accent2">
                    <a:lumMod val="75000"/>
                  </a:schemeClr>
                </a:solidFill>
              </a:rPr>
              <a:t>Đức</a:t>
            </a:r>
            <a:r>
              <a:rPr lang="en-US" sz="3750" dirty="0">
                <a:solidFill>
                  <a:schemeClr val="accent2">
                    <a:lumMod val="75000"/>
                  </a:schemeClr>
                </a:solidFill>
              </a:rPr>
              <a:t> </a:t>
            </a:r>
            <a:r>
              <a:rPr lang="en-US" sz="3750" dirty="0" err="1">
                <a:solidFill>
                  <a:schemeClr val="accent2">
                    <a:lumMod val="75000"/>
                  </a:schemeClr>
                </a:solidFill>
              </a:rPr>
              <a:t>Hùng</a:t>
            </a:r>
            <a:br>
              <a:rPr lang="en-US" sz="3750" dirty="0">
                <a:solidFill>
                  <a:schemeClr val="accent2">
                    <a:lumMod val="75000"/>
                  </a:schemeClr>
                </a:solidFill>
              </a:rPr>
            </a:br>
            <a:endParaRPr lang="en-US" sz="3750" dirty="0">
              <a:solidFill>
                <a:schemeClr val="accent2">
                  <a:lumMod val="75000"/>
                </a:schemeClr>
              </a:solidFill>
            </a:endParaRPr>
          </a:p>
        </p:txBody>
      </p:sp>
    </p:spTree>
    <p:extLst>
      <p:ext uri="{BB962C8B-B14F-4D97-AF65-F5344CB8AC3E}">
        <p14:creationId xmlns:p14="http://schemas.microsoft.com/office/powerpoint/2010/main" val="160040491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645319"/>
            <a:ext cx="6858000" cy="3857624"/>
          </a:xfrm>
        </p:spPr>
        <p:txBody>
          <a:bodyPr>
            <a:noAutofit/>
          </a:bodyPr>
          <a:lstStyle/>
          <a:p>
            <a:pPr algn="just"/>
            <a:r>
              <a:rPr lang="en-US" sz="3600" u="sng" dirty="0">
                <a:solidFill>
                  <a:schemeClr val="accent2">
                    <a:lumMod val="75000"/>
                  </a:schemeClr>
                </a:solidFill>
              </a:rPr>
              <a:t>Pk1:</a:t>
            </a:r>
            <a:r>
              <a:rPr lang="en-US" sz="3600" dirty="0">
                <a:solidFill>
                  <a:srgbClr val="003366"/>
                </a:solidFill>
              </a:rPr>
              <a:t> </a:t>
            </a:r>
            <a:r>
              <a:rPr lang="vi-VN" sz="3600" dirty="0">
                <a:solidFill>
                  <a:srgbClr val="002060"/>
                </a:solidFill>
              </a:rPr>
              <a:t>Đặt bàn tay con trong tay Chúa, Chúa ơi! Tháng năm đời con xin dâng trao cho Ngài đây. Đặt đời con trong bàn tay Chúa, Chúa ơi! Trọn niềm tín thác. Chúa luôn yêu thương quan phòng, chở che dắt dìu</a:t>
            </a:r>
            <a:endParaRPr lang="en-US" sz="3600" dirty="0">
              <a:solidFill>
                <a:srgbClr val="002060"/>
              </a:solidFill>
            </a:endParaRPr>
          </a:p>
        </p:txBody>
      </p:sp>
    </p:spTree>
    <p:extLst>
      <p:ext uri="{BB962C8B-B14F-4D97-AF65-F5344CB8AC3E}">
        <p14:creationId xmlns:p14="http://schemas.microsoft.com/office/powerpoint/2010/main" val="422993214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645319"/>
            <a:ext cx="6858000" cy="3857624"/>
          </a:xfrm>
        </p:spPr>
        <p:txBody>
          <a:bodyPr>
            <a:normAutofit/>
          </a:bodyPr>
          <a:lstStyle/>
          <a:p>
            <a:pPr algn="just"/>
            <a:r>
              <a:rPr lang="en-US" u="sng" dirty="0" err="1">
                <a:solidFill>
                  <a:schemeClr val="accent2">
                    <a:lumMod val="75000"/>
                  </a:schemeClr>
                </a:solidFill>
              </a:rPr>
              <a:t>Đk</a:t>
            </a:r>
            <a:r>
              <a:rPr lang="en-US" b="0" u="sng" dirty="0">
                <a:solidFill>
                  <a:schemeClr val="accent2">
                    <a:lumMod val="75000"/>
                  </a:schemeClr>
                </a:solidFill>
                <a:effectLst/>
              </a:rPr>
              <a:t>:</a:t>
            </a:r>
            <a:r>
              <a:rPr lang="en-US" b="0" dirty="0">
                <a:solidFill>
                  <a:srgbClr val="003366"/>
                </a:solidFill>
                <a:effectLst/>
              </a:rPr>
              <a:t> </a:t>
            </a:r>
            <a:r>
              <a:rPr lang="vi-VN" dirty="0">
                <a:solidFill>
                  <a:srgbClr val="002060"/>
                </a:solidFill>
              </a:rPr>
              <a:t>Trong bàn tay Chúa yêu con như trẻ thơ. Ở trong bàn tay của mẹ bình yên hạnh phúc. Và con tiến bước cùng với Chúa lòng luôn vững tin, dẫu cho hiểm nguy bão giông bủa vây Chúa sẽ dìu con vượt qua bình yên</a:t>
            </a:r>
            <a:endParaRPr lang="en-US" b="0" dirty="0">
              <a:solidFill>
                <a:srgbClr val="002060"/>
              </a:solidFill>
              <a:effectLst/>
            </a:endParaRPr>
          </a:p>
        </p:txBody>
      </p:sp>
    </p:spTree>
    <p:extLst>
      <p:ext uri="{BB962C8B-B14F-4D97-AF65-F5344CB8AC3E}">
        <p14:creationId xmlns:p14="http://schemas.microsoft.com/office/powerpoint/2010/main" val="276581329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645319"/>
            <a:ext cx="6858000" cy="3857624"/>
          </a:xfrm>
        </p:spPr>
        <p:txBody>
          <a:bodyPr>
            <a:normAutofit/>
          </a:bodyPr>
          <a:lstStyle/>
          <a:p>
            <a:pPr algn="just"/>
            <a:r>
              <a:rPr lang="en-US" sz="4500" u="sng" dirty="0">
                <a:solidFill>
                  <a:schemeClr val="accent2">
                    <a:lumMod val="75000"/>
                  </a:schemeClr>
                </a:solidFill>
              </a:rPr>
              <a:t>**:</a:t>
            </a:r>
            <a:r>
              <a:rPr lang="en-US" sz="4500" dirty="0">
                <a:solidFill>
                  <a:srgbClr val="003366"/>
                </a:solidFill>
              </a:rPr>
              <a:t> </a:t>
            </a:r>
            <a:r>
              <a:rPr lang="vi-VN" sz="4500" dirty="0">
                <a:solidFill>
                  <a:srgbClr val="002060"/>
                </a:solidFill>
              </a:rPr>
              <a:t>Nếu bước chân con có mỏi. Xin Ngài dừng lại chờ con. Nếu bước chân con rã rời. Xin Ngài hẵng ẵm con trên tay</a:t>
            </a:r>
            <a:r>
              <a:rPr lang="en-US" sz="4500" dirty="0">
                <a:solidFill>
                  <a:srgbClr val="002060"/>
                </a:solidFill>
              </a:rPr>
              <a:t>.</a:t>
            </a:r>
          </a:p>
        </p:txBody>
      </p:sp>
    </p:spTree>
    <p:extLst>
      <p:ext uri="{BB962C8B-B14F-4D97-AF65-F5344CB8AC3E}">
        <p14:creationId xmlns:p14="http://schemas.microsoft.com/office/powerpoint/2010/main" val="152314131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645319"/>
            <a:ext cx="6858000" cy="3857624"/>
          </a:xfrm>
        </p:spPr>
        <p:txBody>
          <a:bodyPr>
            <a:noAutofit/>
          </a:bodyPr>
          <a:lstStyle/>
          <a:p>
            <a:pPr algn="just"/>
            <a:r>
              <a:rPr lang="en-US" sz="3600" u="sng" dirty="0">
                <a:solidFill>
                  <a:schemeClr val="accent2">
                    <a:lumMod val="75000"/>
                  </a:schemeClr>
                </a:solidFill>
              </a:rPr>
              <a:t>Pk2:</a:t>
            </a:r>
            <a:r>
              <a:rPr lang="en-US" sz="3600" dirty="0">
                <a:solidFill>
                  <a:srgbClr val="003366"/>
                </a:solidFill>
              </a:rPr>
              <a:t> </a:t>
            </a:r>
            <a:r>
              <a:rPr lang="vi-VN" sz="3600" dirty="0">
                <a:solidFill>
                  <a:srgbClr val="002060"/>
                </a:solidFill>
              </a:rPr>
              <a:t>Đặt bàn tay con trong tay Chúa, Chúa ơi! Tháng năm đời con xin dâng trao cho Ngài đây. Đặt đời con trong bàn tay Chúa, Chúa ơi! Trọn niềm tín thác. Chúa luôn yêu thương quan phòng, chở che dắt dìu</a:t>
            </a:r>
            <a:endParaRPr lang="en-US" sz="3600" dirty="0">
              <a:solidFill>
                <a:srgbClr val="002060"/>
              </a:solidFill>
            </a:endParaRPr>
          </a:p>
        </p:txBody>
      </p:sp>
    </p:spTree>
    <p:extLst>
      <p:ext uri="{BB962C8B-B14F-4D97-AF65-F5344CB8AC3E}">
        <p14:creationId xmlns:p14="http://schemas.microsoft.com/office/powerpoint/2010/main" val="18465701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645319"/>
            <a:ext cx="6858000" cy="3857624"/>
          </a:xfrm>
        </p:spPr>
        <p:txBody>
          <a:bodyPr>
            <a:normAutofit/>
          </a:bodyPr>
          <a:lstStyle/>
          <a:p>
            <a:pPr algn="just"/>
            <a:r>
              <a:rPr lang="en-US" u="sng" dirty="0" err="1">
                <a:solidFill>
                  <a:schemeClr val="accent2">
                    <a:lumMod val="75000"/>
                  </a:schemeClr>
                </a:solidFill>
              </a:rPr>
              <a:t>Đk</a:t>
            </a:r>
            <a:r>
              <a:rPr lang="en-US" b="0" u="sng" dirty="0">
                <a:solidFill>
                  <a:schemeClr val="accent2">
                    <a:lumMod val="75000"/>
                  </a:schemeClr>
                </a:solidFill>
                <a:effectLst/>
              </a:rPr>
              <a:t>:</a:t>
            </a:r>
            <a:r>
              <a:rPr lang="en-US" b="0" dirty="0">
                <a:solidFill>
                  <a:srgbClr val="003366"/>
                </a:solidFill>
                <a:effectLst/>
              </a:rPr>
              <a:t> </a:t>
            </a:r>
            <a:r>
              <a:rPr lang="vi-VN" dirty="0">
                <a:solidFill>
                  <a:srgbClr val="002060"/>
                </a:solidFill>
              </a:rPr>
              <a:t>Trong bàn tay Chúa yêu con như trẻ thơ. Ở trong bàn tay của mẹ bình yên hạnh phúc. Và con tiến bước cùng với Chúa lòng luôn vững tin, dẫu cho hiểm nguy bão giông bủa vây Chúa sẽ dìu con vượt qua bình yên</a:t>
            </a:r>
            <a:endParaRPr lang="en-US" b="0" dirty="0">
              <a:solidFill>
                <a:srgbClr val="002060"/>
              </a:solidFill>
              <a:effectLst/>
            </a:endParaRPr>
          </a:p>
        </p:txBody>
      </p:sp>
    </p:spTree>
    <p:extLst>
      <p:ext uri="{BB962C8B-B14F-4D97-AF65-F5344CB8AC3E}">
        <p14:creationId xmlns:p14="http://schemas.microsoft.com/office/powerpoint/2010/main" val="146050352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645319"/>
            <a:ext cx="6858000" cy="3857624"/>
          </a:xfrm>
        </p:spPr>
        <p:txBody>
          <a:bodyPr>
            <a:normAutofit/>
          </a:bodyPr>
          <a:lstStyle/>
          <a:p>
            <a:pPr algn="just"/>
            <a:r>
              <a:rPr lang="en-US" sz="4500" u="sng" dirty="0">
                <a:solidFill>
                  <a:schemeClr val="accent2">
                    <a:lumMod val="75000"/>
                  </a:schemeClr>
                </a:solidFill>
              </a:rPr>
              <a:t>**:</a:t>
            </a:r>
            <a:r>
              <a:rPr lang="en-US" sz="4500" dirty="0">
                <a:solidFill>
                  <a:srgbClr val="003366"/>
                </a:solidFill>
              </a:rPr>
              <a:t> </a:t>
            </a:r>
            <a:r>
              <a:rPr lang="vi-VN" sz="4500" dirty="0">
                <a:solidFill>
                  <a:srgbClr val="002060"/>
                </a:solidFill>
              </a:rPr>
              <a:t>Nếu bước chân con có mỏi. Xin Ngài dừng lại chờ con. Nếu bước chân con rã rời. Xin Ngài hẵng ẵm con trên tay</a:t>
            </a:r>
            <a:r>
              <a:rPr lang="en-US" sz="4500" dirty="0">
                <a:solidFill>
                  <a:srgbClr val="002060"/>
                </a:solidFill>
              </a:rPr>
              <a:t>.</a:t>
            </a:r>
          </a:p>
        </p:txBody>
      </p:sp>
    </p:spTree>
    <p:extLst>
      <p:ext uri="{BB962C8B-B14F-4D97-AF65-F5344CB8AC3E}">
        <p14:creationId xmlns:p14="http://schemas.microsoft.com/office/powerpoint/2010/main" val="207205263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440" y="648338"/>
            <a:ext cx="6675120" cy="3748879"/>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Tree>
    <p:extLst>
      <p:ext uri="{BB962C8B-B14F-4D97-AF65-F5344CB8AC3E}">
        <p14:creationId xmlns:p14="http://schemas.microsoft.com/office/powerpoint/2010/main" val="148105122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645319"/>
            <a:ext cx="6858000" cy="3857624"/>
          </a:xfrm>
        </p:spPr>
        <p:txBody>
          <a:bodyPr>
            <a:normAutofit/>
          </a:bodyPr>
          <a:lstStyle/>
          <a:p>
            <a:r>
              <a:rPr lang="en-US" sz="3750" u="sng" dirty="0" err="1">
                <a:solidFill>
                  <a:schemeClr val="accent2">
                    <a:lumMod val="75000"/>
                  </a:schemeClr>
                </a:solidFill>
              </a:rPr>
              <a:t>Ca</a:t>
            </a:r>
            <a:r>
              <a:rPr lang="en-US" sz="3750" u="sng" dirty="0">
                <a:solidFill>
                  <a:schemeClr val="accent2">
                    <a:lumMod val="75000"/>
                  </a:schemeClr>
                </a:solidFill>
              </a:rPr>
              <a:t> </a:t>
            </a:r>
            <a:r>
              <a:rPr lang="en-US" sz="3750" u="sng" dirty="0" err="1">
                <a:solidFill>
                  <a:schemeClr val="accent2">
                    <a:lumMod val="75000"/>
                  </a:schemeClr>
                </a:solidFill>
              </a:rPr>
              <a:t>Kết</a:t>
            </a:r>
            <a:r>
              <a:rPr lang="en-US" sz="3750" u="sng" dirty="0">
                <a:solidFill>
                  <a:schemeClr val="accent2">
                    <a:lumMod val="75000"/>
                  </a:schemeClr>
                </a:solidFill>
              </a:rPr>
              <a:t> </a:t>
            </a:r>
            <a:r>
              <a:rPr lang="en-US" sz="3750" u="sng" dirty="0" err="1">
                <a:solidFill>
                  <a:schemeClr val="accent2">
                    <a:lumMod val="75000"/>
                  </a:schemeClr>
                </a:solidFill>
              </a:rPr>
              <a:t>Lễ</a:t>
            </a:r>
            <a:br>
              <a:rPr lang="en-US" sz="3750" u="sng" dirty="0">
                <a:solidFill>
                  <a:schemeClr val="accent2">
                    <a:lumMod val="75000"/>
                  </a:schemeClr>
                </a:solidFill>
              </a:rPr>
            </a:br>
            <a:r>
              <a:rPr lang="en-US" sz="3750" dirty="0" err="1">
                <a:solidFill>
                  <a:schemeClr val="accent2">
                    <a:lumMod val="75000"/>
                  </a:schemeClr>
                </a:solidFill>
              </a:rPr>
              <a:t>Lạy</a:t>
            </a:r>
            <a:r>
              <a:rPr lang="en-US" sz="3750" dirty="0">
                <a:solidFill>
                  <a:schemeClr val="accent2">
                    <a:lumMod val="75000"/>
                  </a:schemeClr>
                </a:solidFill>
              </a:rPr>
              <a:t> </a:t>
            </a:r>
            <a:r>
              <a:rPr lang="en-US" sz="3750" dirty="0" err="1">
                <a:solidFill>
                  <a:schemeClr val="accent2">
                    <a:lumMod val="75000"/>
                  </a:schemeClr>
                </a:solidFill>
              </a:rPr>
              <a:t>Mẹ</a:t>
            </a:r>
            <a:r>
              <a:rPr lang="en-US" sz="3750" dirty="0">
                <a:solidFill>
                  <a:schemeClr val="accent2">
                    <a:lumMod val="75000"/>
                  </a:schemeClr>
                </a:solidFill>
              </a:rPr>
              <a:t> </a:t>
            </a:r>
            <a:r>
              <a:rPr lang="en-US" sz="3750" dirty="0" err="1">
                <a:solidFill>
                  <a:schemeClr val="accent2">
                    <a:lumMod val="75000"/>
                  </a:schemeClr>
                </a:solidFill>
              </a:rPr>
              <a:t>Yêu</a:t>
            </a:r>
            <a:r>
              <a:rPr lang="en-US" sz="3750" dirty="0">
                <a:solidFill>
                  <a:schemeClr val="accent2">
                    <a:lumMod val="75000"/>
                  </a:schemeClr>
                </a:solidFill>
              </a:rPr>
              <a:t> </a:t>
            </a:r>
            <a:r>
              <a:rPr lang="en-US" sz="3750" dirty="0" err="1">
                <a:solidFill>
                  <a:schemeClr val="accent2">
                    <a:lumMod val="75000"/>
                  </a:schemeClr>
                </a:solidFill>
              </a:rPr>
              <a:t>Dấu</a:t>
            </a:r>
            <a:br>
              <a:rPr lang="en-US" sz="3750" dirty="0">
                <a:solidFill>
                  <a:schemeClr val="accent2">
                    <a:lumMod val="75000"/>
                  </a:schemeClr>
                </a:solidFill>
              </a:rPr>
            </a:br>
            <a:r>
              <a:rPr lang="en-US" sz="3750" i="1" dirty="0" err="1">
                <a:solidFill>
                  <a:schemeClr val="accent2">
                    <a:lumMod val="75000"/>
                  </a:schemeClr>
                </a:solidFill>
              </a:rPr>
              <a:t>Vị</a:t>
            </a:r>
            <a:r>
              <a:rPr lang="en-US" sz="3750" i="1" dirty="0">
                <a:solidFill>
                  <a:schemeClr val="accent2">
                    <a:lumMod val="75000"/>
                  </a:schemeClr>
                </a:solidFill>
              </a:rPr>
              <a:t> </a:t>
            </a:r>
            <a:r>
              <a:rPr lang="en-US" sz="3750" i="1" dirty="0" err="1">
                <a:solidFill>
                  <a:schemeClr val="accent2">
                    <a:lumMod val="75000"/>
                  </a:schemeClr>
                </a:solidFill>
              </a:rPr>
              <a:t>Thiên</a:t>
            </a:r>
            <a:br>
              <a:rPr lang="en-US" sz="3750" i="1" dirty="0">
                <a:solidFill>
                  <a:schemeClr val="accent2">
                    <a:lumMod val="75000"/>
                  </a:schemeClr>
                </a:solidFill>
              </a:rPr>
            </a:br>
            <a:endParaRPr lang="en-US" sz="3750" i="1" dirty="0">
              <a:solidFill>
                <a:schemeClr val="accent2">
                  <a:lumMod val="75000"/>
                </a:schemeClr>
              </a:solidFill>
            </a:endParaRPr>
          </a:p>
        </p:txBody>
      </p:sp>
    </p:spTree>
    <p:extLst>
      <p:ext uri="{BB962C8B-B14F-4D97-AF65-F5344CB8AC3E}">
        <p14:creationId xmlns:p14="http://schemas.microsoft.com/office/powerpoint/2010/main" val="17205525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645319"/>
            <a:ext cx="6858000" cy="3857624"/>
          </a:xfrm>
        </p:spPr>
        <p:txBody>
          <a:bodyPr>
            <a:normAutofit/>
          </a:bodyPr>
          <a:lstStyle/>
          <a:p>
            <a:pPr algn="just"/>
            <a:r>
              <a:rPr lang="en-US" sz="4050" u="sng" dirty="0" err="1">
                <a:solidFill>
                  <a:srgbClr val="C00000"/>
                </a:solidFill>
              </a:rPr>
              <a:t>Đk</a:t>
            </a:r>
            <a:r>
              <a:rPr lang="en-US" sz="4050" u="sng" dirty="0">
                <a:solidFill>
                  <a:srgbClr val="C00000"/>
                </a:solidFill>
              </a:rPr>
              <a:t>:</a:t>
            </a:r>
            <a:r>
              <a:rPr lang="en-US" sz="4050" dirty="0">
                <a:solidFill>
                  <a:srgbClr val="003366"/>
                </a:solidFill>
              </a:rPr>
              <a:t> </a:t>
            </a:r>
            <a:r>
              <a:rPr lang="en-US" sz="4050" dirty="0">
                <a:solidFill>
                  <a:srgbClr val="002060"/>
                </a:solidFill>
              </a:rPr>
              <a:t>H</a:t>
            </a:r>
            <a:r>
              <a:rPr lang="vi-VN" sz="4050" dirty="0">
                <a:solidFill>
                  <a:srgbClr val="002060"/>
                </a:solidFill>
              </a:rPr>
              <a:t>át khen mừng kính Nữ Vương Thiên Đàng. Xác thân linh hồn về bên Ngai Chúa. Hát khen Av</a:t>
            </a:r>
            <a:r>
              <a:rPr lang="en-US" sz="4050" dirty="0">
                <a:solidFill>
                  <a:srgbClr val="002060"/>
                </a:solidFill>
              </a:rPr>
              <a:t>e</a:t>
            </a:r>
            <a:r>
              <a:rPr lang="vi-VN" sz="4050" dirty="0">
                <a:solidFill>
                  <a:srgbClr val="002060"/>
                </a:solidFill>
              </a:rPr>
              <a:t> Maria chốn cao xin Mẹ chở che đỡ nâng</a:t>
            </a:r>
            <a:endParaRPr lang="en-US" sz="4050" dirty="0">
              <a:solidFill>
                <a:srgbClr val="002060"/>
              </a:solidFill>
            </a:endParaRPr>
          </a:p>
        </p:txBody>
      </p:sp>
    </p:spTree>
    <p:extLst>
      <p:ext uri="{BB962C8B-B14F-4D97-AF65-F5344CB8AC3E}">
        <p14:creationId xmlns:p14="http://schemas.microsoft.com/office/powerpoint/2010/main" val="247446359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645319"/>
            <a:ext cx="6858000" cy="3857624"/>
          </a:xfrm>
        </p:spPr>
        <p:txBody>
          <a:bodyPr>
            <a:normAutofit/>
          </a:bodyPr>
          <a:lstStyle/>
          <a:p>
            <a:pPr algn="just"/>
            <a:r>
              <a:rPr lang="en-US" sz="3600" u="sng" dirty="0">
                <a:solidFill>
                  <a:schemeClr val="accent2">
                    <a:lumMod val="75000"/>
                  </a:schemeClr>
                </a:solidFill>
              </a:rPr>
              <a:t>Tk1:</a:t>
            </a:r>
            <a:r>
              <a:rPr lang="en-US" sz="3600" dirty="0">
                <a:solidFill>
                  <a:srgbClr val="003366"/>
                </a:solidFill>
              </a:rPr>
              <a:t> </a:t>
            </a:r>
            <a:r>
              <a:rPr lang="vi-VN" sz="3600" dirty="0">
                <a:solidFill>
                  <a:srgbClr val="002060"/>
                </a:solidFill>
              </a:rPr>
              <a:t>Trinh nguyên Mẹ là trăng soi đêm rằm. Thơm hương Mẹ là bông hoa ngát xinh. Diễm phúc Chúa hằng xuống ơn cao vời thay, Mẹ hiển vinh đoái trông xem người thế.</a:t>
            </a:r>
            <a:endParaRPr lang="en-US" sz="3600" dirty="0">
              <a:solidFill>
                <a:srgbClr val="002060"/>
              </a:solidFill>
            </a:endParaRPr>
          </a:p>
        </p:txBody>
      </p:sp>
    </p:spTree>
    <p:extLst>
      <p:ext uri="{BB962C8B-B14F-4D97-AF65-F5344CB8AC3E}">
        <p14:creationId xmlns:p14="http://schemas.microsoft.com/office/powerpoint/2010/main" val="157243258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645319"/>
            <a:ext cx="6858000" cy="3857624"/>
          </a:xfrm>
        </p:spPr>
        <p:txBody>
          <a:bodyPr>
            <a:normAutofit/>
          </a:bodyPr>
          <a:lstStyle/>
          <a:p>
            <a:pPr algn="just"/>
            <a:r>
              <a:rPr lang="en-US" u="sng" dirty="0" err="1">
                <a:solidFill>
                  <a:schemeClr val="accent2">
                    <a:lumMod val="75000"/>
                  </a:schemeClr>
                </a:solidFill>
              </a:rPr>
              <a:t>Đk</a:t>
            </a:r>
            <a:r>
              <a:rPr lang="en-US" b="0" u="sng" dirty="0">
                <a:solidFill>
                  <a:schemeClr val="accent2">
                    <a:lumMod val="75000"/>
                  </a:schemeClr>
                </a:solidFill>
                <a:effectLst/>
              </a:rPr>
              <a:t>:</a:t>
            </a:r>
            <a:r>
              <a:rPr lang="en-US" b="0" dirty="0">
                <a:solidFill>
                  <a:srgbClr val="003366"/>
                </a:solidFill>
                <a:effectLst/>
              </a:rPr>
              <a:t> </a:t>
            </a:r>
            <a:r>
              <a:rPr lang="vi-VN" dirty="0">
                <a:solidFill>
                  <a:srgbClr val="002060"/>
                </a:solidFill>
              </a:rPr>
              <a:t>Lạy Mẹ yêu dấu! Đoàn con tha thiết nguyện cầu. Mẹ dìu bước đi lướt cơn ba đào qua bao nguy biến. Lạy Mẹ yêu dấu! Đoàn con xin quyết theo Mẹ về bên Thiên Chúa, chung hưởng an vui trong cõi thiên thu mãi thôi.</a:t>
            </a:r>
            <a:r>
              <a:rPr lang="en-US" dirty="0">
                <a:solidFill>
                  <a:srgbClr val="002060"/>
                </a:solidFill>
              </a:rPr>
              <a:t> </a:t>
            </a:r>
            <a:r>
              <a:rPr lang="en-US" dirty="0">
                <a:solidFill>
                  <a:srgbClr val="FF0000"/>
                </a:solidFill>
              </a:rPr>
              <a:t>(2 </a:t>
            </a:r>
            <a:r>
              <a:rPr lang="en-US" dirty="0" err="1">
                <a:solidFill>
                  <a:srgbClr val="FF0000"/>
                </a:solidFill>
              </a:rPr>
              <a:t>lần</a:t>
            </a:r>
            <a:r>
              <a:rPr lang="en-US" dirty="0">
                <a:solidFill>
                  <a:srgbClr val="FF0000"/>
                </a:solidFill>
              </a:rPr>
              <a:t>)</a:t>
            </a:r>
            <a:endParaRPr lang="en-US" b="0" dirty="0">
              <a:solidFill>
                <a:srgbClr val="FF0000"/>
              </a:solidFill>
              <a:effectLst/>
            </a:endParaRPr>
          </a:p>
        </p:txBody>
      </p:sp>
    </p:spTree>
    <p:extLst>
      <p:ext uri="{BB962C8B-B14F-4D97-AF65-F5344CB8AC3E}">
        <p14:creationId xmlns:p14="http://schemas.microsoft.com/office/powerpoint/2010/main" val="14925066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440" y="648338"/>
            <a:ext cx="6675120" cy="3748879"/>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Tree>
    <p:extLst>
      <p:ext uri="{BB962C8B-B14F-4D97-AF65-F5344CB8AC3E}">
        <p14:creationId xmlns:p14="http://schemas.microsoft.com/office/powerpoint/2010/main" val="14810512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descr="A person in a white robe&#10;&#10;Description automatically generated">
            <a:extLst>
              <a:ext uri="{FF2B5EF4-FFF2-40B4-BE49-F238E27FC236}">
                <a16:creationId xmlns:a16="http://schemas.microsoft.com/office/drawing/2014/main" id="{7FA3D2A5-0039-4387-8753-A8A87DC7893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440" y="648406"/>
            <a:ext cx="6675120" cy="3748747"/>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Tree>
    <p:extLst>
      <p:ext uri="{BB962C8B-B14F-4D97-AF65-F5344CB8AC3E}">
        <p14:creationId xmlns:p14="http://schemas.microsoft.com/office/powerpoint/2010/main" val="27949569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8850" name="Rectangle 2"/>
          <p:cNvSpPr>
            <a:spLocks noGrp="1" noChangeArrowheads="1"/>
          </p:cNvSpPr>
          <p:nvPr>
            <p:ph type="ctrTitle"/>
          </p:nvPr>
        </p:nvSpPr>
        <p:spPr/>
        <p:txBody>
          <a:bodyPr/>
          <a:lstStyle/>
          <a:p>
            <a:pPr eaLnBrk="1" hangingPunct="1"/>
            <a:br>
              <a:rPr lang="en-US" b="0" dirty="0">
                <a:solidFill>
                  <a:srgbClr val="003399"/>
                </a:solidFill>
                <a:effectLst/>
                <a:latin typeface="+mj-lt"/>
              </a:rPr>
            </a:br>
            <a:endParaRPr lang="en-US" b="0" dirty="0">
              <a:solidFill>
                <a:srgbClr val="003399"/>
              </a:solidFill>
              <a:effectLst/>
              <a:latin typeface="+mj-lt"/>
            </a:endParaRPr>
          </a:p>
        </p:txBody>
      </p:sp>
      <p:sp>
        <p:nvSpPr>
          <p:cNvPr id="78851" name="Rectangle 3"/>
          <p:cNvSpPr>
            <a:spLocks noGrp="1" noChangeArrowheads="1"/>
          </p:cNvSpPr>
          <p:nvPr>
            <p:ph type="subTitle" idx="1"/>
          </p:nvPr>
        </p:nvSpPr>
        <p:spPr>
          <a:xfrm>
            <a:off x="0" y="645319"/>
            <a:ext cx="6858000" cy="3857625"/>
          </a:xfrm>
        </p:spPr>
        <p:txBody>
          <a:bodyPr/>
          <a:lstStyle/>
          <a:p>
            <a:pPr eaLnBrk="1" hangingPunct="1">
              <a:lnSpc>
                <a:spcPct val="150000"/>
              </a:lnSpc>
            </a:pPr>
            <a:endParaRPr lang="en-US" sz="2700" dirty="0">
              <a:solidFill>
                <a:srgbClr val="FF0000"/>
              </a:solidFill>
              <a:latin typeface="+mj-lt"/>
              <a:cs typeface="Times New Roman" panose="02020603050405020304" pitchFamily="18" charset="0"/>
            </a:endParaRPr>
          </a:p>
          <a:p>
            <a:pPr eaLnBrk="1" hangingPunct="1">
              <a:lnSpc>
                <a:spcPct val="150000"/>
              </a:lnSpc>
            </a:pPr>
            <a:r>
              <a:rPr lang="en-US" sz="5400" i="1" dirty="0">
                <a:solidFill>
                  <a:srgbClr val="FF0000"/>
                </a:solidFill>
                <a:latin typeface="+mj-lt"/>
                <a:cs typeface="Times New Roman" panose="02020603050405020304" pitchFamily="18" charset="0"/>
              </a:rPr>
              <a:t>KINH VINH DANH</a:t>
            </a:r>
          </a:p>
          <a:p>
            <a:pPr eaLnBrk="1" hangingPunct="1">
              <a:lnSpc>
                <a:spcPct val="150000"/>
              </a:lnSpc>
            </a:pPr>
            <a:r>
              <a:rPr lang="en-US" sz="5400" i="1" dirty="0" err="1">
                <a:solidFill>
                  <a:srgbClr val="FF0000"/>
                </a:solidFill>
                <a:latin typeface="+mj-lt"/>
                <a:cs typeface="Times New Roman" panose="02020603050405020304" pitchFamily="18" charset="0"/>
              </a:rPr>
              <a:t>Ca</a:t>
            </a:r>
            <a:r>
              <a:rPr lang="en-US" sz="5400" i="1" dirty="0">
                <a:solidFill>
                  <a:srgbClr val="FF0000"/>
                </a:solidFill>
                <a:latin typeface="+mj-lt"/>
                <a:cs typeface="Times New Roman" panose="02020603050405020304" pitchFamily="18" charset="0"/>
              </a:rPr>
              <a:t> </a:t>
            </a:r>
            <a:r>
              <a:rPr lang="en-US" sz="5400" i="1" dirty="0" err="1">
                <a:solidFill>
                  <a:srgbClr val="FF0000"/>
                </a:solidFill>
                <a:latin typeface="+mj-lt"/>
                <a:cs typeface="Times New Roman" panose="02020603050405020304" pitchFamily="18" charset="0"/>
              </a:rPr>
              <a:t>Lên</a:t>
            </a:r>
            <a:r>
              <a:rPr lang="en-US" sz="5400" i="1" dirty="0">
                <a:solidFill>
                  <a:srgbClr val="FF0000"/>
                </a:solidFill>
                <a:latin typeface="+mj-lt"/>
                <a:cs typeface="Times New Roman" panose="02020603050405020304" pitchFamily="18" charset="0"/>
              </a:rPr>
              <a:t> </a:t>
            </a:r>
            <a:r>
              <a:rPr lang="en-US" sz="5400" i="1" dirty="0" err="1">
                <a:solidFill>
                  <a:srgbClr val="FF0000"/>
                </a:solidFill>
                <a:latin typeface="+mj-lt"/>
                <a:cs typeface="Times New Roman" panose="02020603050405020304" pitchFamily="18" charset="0"/>
              </a:rPr>
              <a:t>Đi</a:t>
            </a:r>
            <a:r>
              <a:rPr lang="en-US" sz="5400" i="1" dirty="0">
                <a:solidFill>
                  <a:srgbClr val="FF0000"/>
                </a:solidFill>
                <a:latin typeface="+mj-lt"/>
                <a:cs typeface="Times New Roman" panose="02020603050405020304" pitchFamily="18" charset="0"/>
              </a:rPr>
              <a:t> 2</a:t>
            </a:r>
            <a:endParaRPr lang="vi-VN" sz="5400" i="1" dirty="0">
              <a:solidFill>
                <a:srgbClr val="FF0000"/>
              </a:solidFill>
              <a:latin typeface="+mj-lt"/>
              <a:cs typeface="Times New Roman" panose="02020603050405020304" pitchFamily="18" charset="0"/>
            </a:endParaRPr>
          </a:p>
        </p:txBody>
      </p:sp>
    </p:spTree>
    <p:extLst>
      <p:ext uri="{BB962C8B-B14F-4D97-AF65-F5344CB8AC3E}">
        <p14:creationId xmlns:p14="http://schemas.microsoft.com/office/powerpoint/2010/main" val="56184366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1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1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3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3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587</TotalTime>
  <Words>1864</Words>
  <Application>Microsoft Office PowerPoint</Application>
  <PresentationFormat>Custom</PresentationFormat>
  <Paragraphs>90</Paragraphs>
  <Slides>72</Slides>
  <Notes>0</Notes>
  <HiddenSlides>0</HiddenSlides>
  <MMClips>0</MMClips>
  <ScaleCrop>false</ScaleCrop>
  <HeadingPairs>
    <vt:vector size="6" baseType="variant">
      <vt:variant>
        <vt:lpstr>Fonts Used</vt:lpstr>
      </vt:variant>
      <vt:variant>
        <vt:i4>3</vt:i4>
      </vt:variant>
      <vt:variant>
        <vt:lpstr>Theme</vt:lpstr>
      </vt:variant>
      <vt:variant>
        <vt:i4>12</vt:i4>
      </vt:variant>
      <vt:variant>
        <vt:lpstr>Slide Titles</vt:lpstr>
      </vt:variant>
      <vt:variant>
        <vt:i4>72</vt:i4>
      </vt:variant>
    </vt:vector>
  </HeadingPairs>
  <TitlesOfParts>
    <vt:vector size="87" baseType="lpstr">
      <vt:lpstr>Arial</vt:lpstr>
      <vt:lpstr>Times New Roman</vt:lpstr>
      <vt:lpstr>UTM American Sans</vt:lpstr>
      <vt:lpstr>Office Theme</vt:lpstr>
      <vt:lpstr>36_Default Design</vt:lpstr>
      <vt:lpstr>21_Office Theme</vt:lpstr>
      <vt:lpstr>5_Office Theme</vt:lpstr>
      <vt:lpstr>10_Office Theme</vt:lpstr>
      <vt:lpstr>37_Default Design</vt:lpstr>
      <vt:lpstr>3_Office Theme</vt:lpstr>
      <vt:lpstr>6_Office Theme</vt:lpstr>
      <vt:lpstr>7_Office Theme</vt:lpstr>
      <vt:lpstr>8_Office Theme</vt:lpstr>
      <vt:lpstr>11_Office Theme</vt:lpstr>
      <vt:lpstr>12_Office Theme</vt:lpstr>
      <vt:lpstr>CHIỀU THỨ SÁU NGÀY 14-08 THÁNH LỄ VỌNG ĐỨC MARIA HỒN XÁC LÊN TRỜI ( Sách bài đọc quyển 2 trang 779 )</vt:lpstr>
      <vt:lpstr>PowerPoint Presentation</vt:lpstr>
      <vt:lpstr>Ca Nguyện Nhập Lễ Mẹ Về Thiên Cung Viễn Xứ </vt:lpstr>
      <vt:lpstr>Tk1: Mẹ về thiên cung trời cao ca hát vang rền. Mẹ về thiên cung trần gian hướng mắt nhìn lên. Triều thần thánh vui mừng cùng trần gian tưng bừng, trổi nhạc lên hòa vang mừng Mẹ hiển vinh. </vt:lpstr>
      <vt:lpstr>Đk: Hát khen mừng kính Nữ Vương Thiên Đàng. Xác thân linh hồn về bên Ngai Chúa. Hát khen Ave Maria chốn cao xin Mẹ chở che đỡ nâng</vt:lpstr>
      <vt:lpstr>Tk2: Mẹ về thiên cung trời triều thiên rực rỡ huy hoang. Mẹ về thiên cung đoàn con theo bước Mẹ liên. Mẹ là ánh sao trời là vâng trăng sáng ngời, để từ nay bình minh đẩy lùi bóng đêm. </vt:lpstr>
      <vt:lpstr>Đk: Hát khen mừng kính Nữ Vương Thiên Đàng. Xác thân linh hồn về bên Ngai Chúa. Hát khen Ave Maria chốn cao xin Mẹ chở che đỡ nâng</vt:lpstr>
      <vt:lpstr>PowerPoint Presentation</vt:lpstr>
      <vt:lpstr> </vt:lpstr>
      <vt:lpstr> </vt:lpstr>
      <vt:lpstr> </vt:lpstr>
      <vt:lpstr> </vt:lpstr>
      <vt:lpstr> </vt:lpstr>
      <vt:lpstr> </vt:lpstr>
      <vt:lpstr> </vt:lpstr>
      <vt:lpstr> </vt:lpstr>
      <vt:lpstr> </vt:lpstr>
      <vt:lpstr> </vt:lpstr>
      <vt:lpstr> </vt:lpstr>
      <vt:lpstr> </vt:lpstr>
      <vt:lpstr> </vt:lpstr>
      <vt:lpstr> </vt:lpstr>
      <vt:lpstr> </vt:lpstr>
      <vt:lpstr> </vt:lpstr>
      <vt:lpstr>PowerPoint Presentation</vt:lpstr>
      <vt:lpstr>PowerPoint Presentation</vt:lpstr>
      <vt:lpstr>Lễ Vọng Đức Mẹ Lên Trời Thánh Vịnh 131 Kim Long (3 Câu) </vt:lpstr>
      <vt:lpstr>Đk: Lạy Chúa, xin đứng lên, để cùng với hòm bia uy linh Chúa, ngự về chốn nghỉ ngơi.</vt:lpstr>
      <vt:lpstr>Tk1: Đang lúc ở Ep-ra-tha, vừa khi nghe được là chúng tôi tìm đến. Đến kiếm tìm hòm bia trong cánh đồng. Hân hoan vào chốn Chúa ngự đây mà cung bái.</vt:lpstr>
      <vt:lpstr>Đk: Lạy Chúa, xin đứng lên, để cùng với hòm bia uy linh Chúa, ngự về chốn nghỉ ngơi.</vt:lpstr>
      <vt:lpstr>Tk2:  Xin Chúa hãy cùng hòm bia về nơi an nghỉ cho chúng dân mừng rỡ. Chúa hãy vì bầy tôi Đa-vít Ngài. Không xua người Chúa xức dầu thiêng mà phong chức.</vt:lpstr>
      <vt:lpstr>Đk: Lạy Chúa, xin đứng lên, để cùng với hòm bia uy linh Chúa, ngự về chốn nghỉ ngơi.</vt:lpstr>
      <vt:lpstr>Tk3: Thiên Chúa đã chọn Xi-on. Người lấy nơi này làm chốn an nghỉ mãi. Chúa phán rằng: Trải qua bao thế hệ. Ta an ngự mãi mãi ở đây vì ưa thích.</vt:lpstr>
      <vt:lpstr>Đk: Lạy Chúa, xin đứng lên, để cùng với hòm bia uy linh Chúa, ngự về chốn nghỉ ngơi.</vt:lpstr>
      <vt:lpstr>PowerPoint Presentation</vt:lpstr>
      <vt:lpstr>Alleluia-alleluia: Phúc thay kẻ lắng nghe và tuân giữ lời Thiên Chúa. Alleluia.</vt:lpstr>
      <vt:lpstr>PowerPoint Presentation</vt:lpstr>
      <vt:lpstr>KINH TIN KÍNH</vt:lpstr>
      <vt:lpstr>Tôi tin kính một Thiên Chúa là Cha toàn năng, Đấng tạo thành trời đất, muôn vật hữu hình và vô hình. </vt:lpstr>
      <vt:lpstr>Tôi tin kính một Chúa Giêsu Kitô, Con Một Thiên Chúa, Sinh bởi Đức Chúa Cha từ trước muôn đời. </vt:lpstr>
      <vt:lpstr>Người là Thiên Chúa bởi Thiên Chúa, Ánh Sáng bởi Ánh Sáng, Thiên Chúa thật bởi Thiên Chúa thật,</vt:lpstr>
      <vt:lpstr>được sinh ra mà không phải được tạo thành, đồng bản thể với Đức Chúa Cha: nhờ Người mà muôn vật được tạo thành. </vt:lpstr>
      <vt:lpstr>Vì loài người chúng ta và để cứu độ chúng ta, Người đã từ trời xuống thế. </vt:lpstr>
      <vt:lpstr>Bởi phép Đức Chúa Thánh Thần, Người đã nhập thể trong lòng Trinh Nữ Maria, và đã làm người.</vt:lpstr>
      <vt:lpstr>Người chịu đóng đinh vào thập giá vì chúng ta, thời quan Phongxiô Philatô; Người chịu khổ hình và mai táng, ngày thứ ba Người sống lại như lời Thánh Kinh.</vt:lpstr>
      <vt:lpstr>Người lên trời, ngự bên hữu Đức Chúa Cha, và Người sẽ lại đến trong vinh quang để phán xét kẻ sống và kẻ chết, Nước Người sẽ không bao giờ cùng.</vt:lpstr>
      <vt:lpstr>Tôi tin kính Đức Chúa Thánh Thần là Thiên Chúa và là Đấng ban sự sống, Người bởi Đức Chúa Cha và Đức Chúa Con mà ra,</vt:lpstr>
      <vt:lpstr>Người được phụng thờ và tôn vinh cùng với Đức Chúa Cha và Đức Chúa Con: Người đã dùng các tiên tri mà phán dạy. </vt:lpstr>
      <vt:lpstr>Tôi tin Hội Thánh duy nhất thánh thiện công giáo và tông truyền.</vt:lpstr>
      <vt:lpstr>Tôi tuyên xưng có một Phép Rửa để tha tội. Tôi trông đợi kẻ chết sống lại và sự sống đời sau. Amen.</vt:lpstr>
      <vt:lpstr>PowerPoint Presentation</vt:lpstr>
      <vt:lpstr>PowerPoint Presentation</vt:lpstr>
      <vt:lpstr>Tk1: Dâng lên Chúa này thân con yếu đuối mỏng manh. Từng ngày qua bao tội con xúc phạm tới Ngài. Chúa yêu con xóa mọi lỗi lầm lòng thống hối ăn năn, giờ con đến hiến trao cho Ngài.</vt:lpstr>
      <vt:lpstr>Đk: Hiệp lòng xin dâng lên trót xác thân linh hồn. Chúa đoái nhận lễ vật đời con dâng Chúa. Trọn đời con xin dâng những đớn đau ưu phiền. Những hy sinh nhọc nhằn đời con dâng kính Ngài.</vt:lpstr>
      <vt:lpstr>Tk2:  Dâng lên Chúa mọi âu lo thổn thức đời con. Nặng sầu vương khi chiều buông tái tê tâm hồn. Nép thân nơi suối nguồn nhân lành Ngài sẽ đỡ nâng con, đời con sẽ thảnh thơi yên hàn.</vt:lpstr>
      <vt:lpstr>Đk: Hiệp lòng xin dâng lên trót xác thân linh hồn. Chúa đoái nhận lễ vật đời con dâng Chúa. Trọn đời con xin dâng những đớn đau ưu phiền. Những hy sinh nhọc nhằn đời con dâng kính Ngài.</vt:lpstr>
      <vt:lpstr>Tk3:  Dâng lên Chúa mọi tâm tư chan chứa niềm vui. Lòng hân hoan nâng hồn lên hát câu cảm tạ. Chúa yêu thương dắt dìu tháng ngày dù bão táp phong ba, lòng con vẫn an vui trong Ngài.</vt:lpstr>
      <vt:lpstr>Đk: Hiệp lòng xin dâng lên trót xác thân linh hồn. Chúa đoái nhận lễ vật đời con dâng Chúa. Trọn đời con xin dâng những đớn đau ưu phiền. Những hy sinh nhọc nhằn đời con dâng kính Ngài.</vt:lpstr>
      <vt:lpstr>PowerPoint Presentation</vt:lpstr>
      <vt:lpstr>PowerPoint Presentation</vt:lpstr>
      <vt:lpstr>Ca Nguyện Hiệp Lễ Trong Bàn Tay Chúa Lê Đức Hùng </vt:lpstr>
      <vt:lpstr>Pk1: Đặt bàn tay con trong tay Chúa, Chúa ơi! Tháng năm đời con xin dâng trao cho Ngài đây. Đặt đời con trong bàn tay Chúa, Chúa ơi! Trọn niềm tín thác. Chúa luôn yêu thương quan phòng, chở che dắt dìu</vt:lpstr>
      <vt:lpstr>Đk: Trong bàn tay Chúa yêu con như trẻ thơ. Ở trong bàn tay của mẹ bình yên hạnh phúc. Và con tiến bước cùng với Chúa lòng luôn vững tin, dẫu cho hiểm nguy bão giông bủa vây Chúa sẽ dìu con vượt qua bình yên</vt:lpstr>
      <vt:lpstr>**: Nếu bước chân con có mỏi. Xin Ngài dừng lại chờ con. Nếu bước chân con rã rời. Xin Ngài hẵng ẵm con trên tay.</vt:lpstr>
      <vt:lpstr>Pk2: Đặt bàn tay con trong tay Chúa, Chúa ơi! Tháng năm đời con xin dâng trao cho Ngài đây. Đặt đời con trong bàn tay Chúa, Chúa ơi! Trọn niềm tín thác. Chúa luôn yêu thương quan phòng, chở che dắt dìu</vt:lpstr>
      <vt:lpstr>Đk: Trong bàn tay Chúa yêu con như trẻ thơ. Ở trong bàn tay của mẹ bình yên hạnh phúc. Và con tiến bước cùng với Chúa lòng luôn vững tin, dẫu cho hiểm nguy bão giông bủa vây Chúa sẽ dìu con vượt qua bình yên</vt:lpstr>
      <vt:lpstr>**: Nếu bước chân con có mỏi. Xin Ngài dừng lại chờ con. Nếu bước chân con rã rời. Xin Ngài hẵng ẵm con trên tay.</vt:lpstr>
      <vt:lpstr>PowerPoint Presentation</vt:lpstr>
      <vt:lpstr>Ca Kết Lễ Lạy Mẹ Yêu Dấu Vị Thiên </vt:lpstr>
      <vt:lpstr>Tk1: Trinh nguyên Mẹ là trăng soi đêm rằm. Thơm hương Mẹ là bông hoa ngát xinh. Diễm phúc Chúa hằng xuống ơn cao vời thay, Mẹ hiển vinh đoái trông xem người thế.</vt:lpstr>
      <vt:lpstr>Đk: Lạy Mẹ yêu dấu! Đoàn con tha thiết nguyện cầu. Mẹ dìu bước đi lướt cơn ba đào qua bao nguy biến. Lạy Mẹ yêu dấu! Đoàn con xin quyết theo Mẹ về bên Thiên Chúa, chung hưởng an vui trong cõi thiên thu mãi thôi. (2 lần)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Hung Nam</dc:creator>
  <cp:lastModifiedBy>Nam Hung</cp:lastModifiedBy>
  <cp:revision>115</cp:revision>
  <dcterms:created xsi:type="dcterms:W3CDTF">2022-10-30T00:36:35Z</dcterms:created>
  <dcterms:modified xsi:type="dcterms:W3CDTF">2026-06-18T22:44:36Z</dcterms:modified>
</cp:coreProperties>
</file>