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4000" r:id="rId10"/>
    <p:sldMasterId id="2147484012" r:id="rId11"/>
    <p:sldMasterId id="2147484024" r:id="rId12"/>
    <p:sldMasterId id="2147484036" r:id="rId13"/>
    <p:sldMasterId id="2147484048" r:id="rId14"/>
    <p:sldMasterId id="2147484060" r:id="rId15"/>
  </p:sldMasterIdLst>
  <p:sldIdLst>
    <p:sldId id="507" r:id="rId16"/>
    <p:sldId id="376" r:id="rId17"/>
    <p:sldId id="574" r:id="rId18"/>
    <p:sldId id="584" r:id="rId19"/>
    <p:sldId id="624" r:id="rId20"/>
    <p:sldId id="553" r:id="rId21"/>
    <p:sldId id="443" r:id="rId22"/>
    <p:sldId id="554" r:id="rId23"/>
    <p:sldId id="565" r:id="rId24"/>
    <p:sldId id="620"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21" r:id="rId42"/>
    <p:sldId id="415" r:id="rId43"/>
    <p:sldId id="536" r:id="rId44"/>
    <p:sldId id="537" r:id="rId45"/>
    <p:sldId id="538" r:id="rId46"/>
    <p:sldId id="566" r:id="rId47"/>
    <p:sldId id="539" r:id="rId48"/>
    <p:sldId id="567" r:id="rId49"/>
    <p:sldId id="556" r:id="rId50"/>
    <p:sldId id="568" r:id="rId51"/>
    <p:sldId id="540" r:id="rId52"/>
    <p:sldId id="569" r:id="rId53"/>
    <p:sldId id="417" r:id="rId54"/>
    <p:sldId id="542" r:id="rId55"/>
    <p:sldId id="532" r:id="rId56"/>
    <p:sldId id="606" r:id="rId57"/>
    <p:sldId id="607" r:id="rId58"/>
    <p:sldId id="608" r:id="rId59"/>
    <p:sldId id="609" r:id="rId60"/>
    <p:sldId id="610" r:id="rId61"/>
    <p:sldId id="611" r:id="rId62"/>
    <p:sldId id="612" r:id="rId63"/>
    <p:sldId id="613" r:id="rId64"/>
    <p:sldId id="614" r:id="rId65"/>
    <p:sldId id="615" r:id="rId66"/>
    <p:sldId id="616" r:id="rId67"/>
    <p:sldId id="617" r:id="rId68"/>
    <p:sldId id="618" r:id="rId69"/>
    <p:sldId id="619" r:id="rId70"/>
    <p:sldId id="558" r:id="rId71"/>
    <p:sldId id="559" r:id="rId72"/>
    <p:sldId id="560" r:id="rId73"/>
    <p:sldId id="561" r:id="rId74"/>
    <p:sldId id="570" r:id="rId75"/>
    <p:sldId id="276" r:id="rId76"/>
    <p:sldId id="622" r:id="rId77"/>
    <p:sldId id="277" r:id="rId78"/>
    <p:sldId id="278" r:id="rId79"/>
    <p:sldId id="279" r:id="rId80"/>
    <p:sldId id="290" r:id="rId81"/>
    <p:sldId id="571" r:id="rId82"/>
    <p:sldId id="291" r:id="rId83"/>
    <p:sldId id="572" r:id="rId84"/>
    <p:sldId id="623" r:id="rId85"/>
    <p:sldId id="293" r:id="rId86"/>
    <p:sldId id="563" r:id="rId87"/>
    <p:sldId id="564" r:id="rId88"/>
    <p:sldId id="531" r:id="rId89"/>
    <p:sldId id="573" r:id="rId90"/>
    <p:sldId id="589" r:id="rId91"/>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ùng" initials="H" lastIdx="1" clrIdx="0">
    <p:extLst>
      <p:ext uri="{19B8F6BF-5375-455C-9EA6-DF929625EA0E}">
        <p15:presenceInfo xmlns:p15="http://schemas.microsoft.com/office/powerpoint/2012/main" userId="1f9589d6d2a04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93" autoAdjust="0"/>
  </p:normalViewPr>
  <p:slideViewPr>
    <p:cSldViewPr>
      <p:cViewPr>
        <p:scale>
          <a:sx n="125" d="100"/>
          <a:sy n="125" d="100"/>
        </p:scale>
        <p:origin x="3144" y="1098"/>
      </p:cViewPr>
      <p:guideLst>
        <p:guide orient="horz" pos="1622"/>
        <p:guide pos="216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theme" Target="theme/theme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4-29T04:57:59.421"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65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49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920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647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300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07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925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540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8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064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704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30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037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407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581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039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78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85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91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382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4/29/2026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1126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8230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4/29/2026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023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04612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368297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31657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451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0044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54974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465505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00693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28720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9549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128673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53375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76840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521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4188692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2145153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8405"/>
            <a:ext cx="6858000" cy="3851453"/>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392616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4050" dirty="0">
                <a:solidFill>
                  <a:schemeClr val="bg1"/>
                </a:solidFill>
              </a:rPr>
              <a:t>Nguyện Chúa nghe, con đây vẫn thân thưa rằng: Cơ ngơi con chính là Lời Chúa.  Nguyện giúp con coi trọng luật Ngài ban bố, Thật quý hơn vàng biển bạc rừng</a:t>
            </a:r>
            <a:r>
              <a:rPr lang="en-US" sz="4050" dirty="0">
                <a:solidFill>
                  <a:schemeClr val="bg1"/>
                </a:solidFill>
              </a:rPr>
              <a:t>.</a:t>
            </a:r>
          </a:p>
        </p:txBody>
      </p:sp>
    </p:spTree>
    <p:extLst>
      <p:ext uri="{BB962C8B-B14F-4D97-AF65-F5344CB8AC3E}">
        <p14:creationId xmlns:p14="http://schemas.microsoft.com/office/powerpoint/2010/main" val="179509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3702154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dirty="0">
                <a:solidFill>
                  <a:srgbClr val="FFFF00"/>
                </a:solidFill>
              </a:rPr>
              <a:t>Tk2:</a:t>
            </a:r>
            <a:r>
              <a:rPr lang="en-US" sz="4050" dirty="0">
                <a:solidFill>
                  <a:schemeClr val="bg1"/>
                </a:solidFill>
              </a:rPr>
              <a:t> </a:t>
            </a:r>
            <a:r>
              <a:rPr lang="vi-VN" sz="4050" dirty="0">
                <a:solidFill>
                  <a:schemeClr val="bg1"/>
                </a:solidFill>
              </a:rPr>
              <a:t>Ngài ủi an khi thương xót phận tôi hèn, Theo như xưa Ngài từng đoan hứa.  Vì mến thương nên Ngài còn cho con sống Lòng sướng vui vì thánh chỉ Ngài. </a:t>
            </a:r>
            <a:endParaRPr lang="en-US" sz="4050" dirty="0">
              <a:solidFill>
                <a:schemeClr val="bg1"/>
              </a:solidFill>
            </a:endParaRPr>
          </a:p>
        </p:txBody>
      </p:sp>
    </p:spTree>
    <p:extLst>
      <p:ext uri="{BB962C8B-B14F-4D97-AF65-F5344CB8AC3E}">
        <p14:creationId xmlns:p14="http://schemas.microsoft.com/office/powerpoint/2010/main" val="375953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242938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dirty="0">
                <a:solidFill>
                  <a:srgbClr val="FFFF00"/>
                </a:solidFill>
              </a:rPr>
              <a:t>Tk3:</a:t>
            </a:r>
            <a:r>
              <a:rPr lang="en-US" sz="4050" dirty="0">
                <a:solidFill>
                  <a:schemeClr val="bg1"/>
                </a:solidFill>
              </a:rPr>
              <a:t> </a:t>
            </a:r>
            <a:r>
              <a:rPr lang="vi-VN" sz="4050" dirty="0">
                <a:solidFill>
                  <a:schemeClr val="bg1"/>
                </a:solidFill>
              </a:rPr>
              <a:t>Vì thế con luôn yêu mến mệnh lệnh Ngài, Hơn luôn hơn quí vàng tinh chất.  Bởi đó nên theo lệnh Ngài con thẳng bước Lòng ghét khinh đường nẻo gian tà</a:t>
            </a:r>
            <a:r>
              <a:rPr lang="en-US" sz="4050" dirty="0">
                <a:solidFill>
                  <a:schemeClr val="bg1"/>
                </a:solidFill>
              </a:rPr>
              <a:t>.</a:t>
            </a:r>
            <a:endParaRPr lang="vi-VN" sz="4050" dirty="0">
              <a:solidFill>
                <a:schemeClr val="bg1"/>
              </a:solidFill>
            </a:endParaRPr>
          </a:p>
        </p:txBody>
      </p:sp>
    </p:spTree>
    <p:extLst>
      <p:ext uri="{BB962C8B-B14F-4D97-AF65-F5344CB8AC3E}">
        <p14:creationId xmlns:p14="http://schemas.microsoft.com/office/powerpoint/2010/main" val="109751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1421410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350" u="sng" dirty="0">
                <a:solidFill>
                  <a:srgbClr val="FFFF00"/>
                </a:solidFill>
              </a:rPr>
              <a:t>Tk4:</a:t>
            </a:r>
            <a:r>
              <a:rPr lang="en-US" sz="4350" dirty="0">
                <a:solidFill>
                  <a:schemeClr val="bg1"/>
                </a:solidFill>
              </a:rPr>
              <a:t> </a:t>
            </a:r>
            <a:r>
              <a:rPr lang="vi-VN" sz="4350" dirty="0">
                <a:solidFill>
                  <a:schemeClr val="bg1"/>
                </a:solidFill>
              </a:rPr>
              <a:t>Luật Chúa ban, ôi cao quí và diệu kỳ, Con đây xin hết lòng tuân giữ.  Nghiền ngẫm luôn cho lời Ngài dọi ánh sáng, Làm kẻ đơn thật hiểu ngọn nguồn</a:t>
            </a:r>
            <a:r>
              <a:rPr lang="en-US" sz="4350" dirty="0">
                <a:solidFill>
                  <a:schemeClr val="bg1"/>
                </a:solidFill>
              </a:rPr>
              <a:t>.</a:t>
            </a:r>
            <a:endParaRPr lang="vi-VN" sz="4350" dirty="0">
              <a:solidFill>
                <a:schemeClr val="bg1"/>
              </a:solidFill>
            </a:endParaRPr>
          </a:p>
        </p:txBody>
      </p:sp>
    </p:spTree>
    <p:extLst>
      <p:ext uri="{BB962C8B-B14F-4D97-AF65-F5344CB8AC3E}">
        <p14:creationId xmlns:p14="http://schemas.microsoft.com/office/powerpoint/2010/main" val="395878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vi-VN" sz="6600" dirty="0">
                <a:solidFill>
                  <a:schemeClr val="bg1"/>
                </a:solidFill>
              </a:rPr>
              <a:t>Lạy Chúa, con yêu chuộng luật Chúa dường bao. </a:t>
            </a:r>
            <a:endParaRPr lang="vi-VN" sz="6000" dirty="0">
              <a:solidFill>
                <a:schemeClr val="bg1"/>
              </a:solidFill>
            </a:endParaRPr>
          </a:p>
        </p:txBody>
      </p:sp>
    </p:spTree>
    <p:extLst>
      <p:ext uri="{BB962C8B-B14F-4D97-AF65-F5344CB8AC3E}">
        <p14:creationId xmlns:p14="http://schemas.microsoft.com/office/powerpoint/2010/main" val="402519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dirty="0">
                <a:solidFill>
                  <a:schemeClr val="bg1"/>
                </a:solidFill>
              </a:rPr>
              <a:t>Lạy Cha là Chúa Cả trời đất, chúc tụng Cha, vì Cha đã mạc khải nước trời cho những người bé mọn.</a:t>
            </a:r>
            <a:endParaRPr lang="en-US" sz="4050" dirty="0">
              <a:solidFill>
                <a:schemeClr val="bg1"/>
              </a:solidFill>
            </a:endParaRPr>
          </a:p>
        </p:txBody>
      </p:sp>
      <p:sp>
        <p:nvSpPr>
          <p:cNvPr id="3" name="TextBox 2"/>
          <p:cNvSpPr txBox="1"/>
          <p:nvPr/>
        </p:nvSpPr>
        <p:spPr>
          <a:xfrm>
            <a:off x="0" y="636540"/>
            <a:ext cx="2914650" cy="507831"/>
          </a:xfrm>
          <a:prstGeom prst="rect">
            <a:avLst/>
          </a:prstGeom>
          <a:noFill/>
        </p:spPr>
        <p:txBody>
          <a:bodyPr wrap="square" rtlCol="0">
            <a:spAutoFit/>
          </a:bodyPr>
          <a:lstStyle/>
          <a:p>
            <a:r>
              <a:rPr lang="en-US" sz="2700" b="1" dirty="0">
                <a:solidFill>
                  <a:srgbClr val="FFFF00"/>
                </a:solidFill>
              </a:rPr>
              <a:t>Alleluia - Alleluia:</a:t>
            </a:r>
          </a:p>
        </p:txBody>
      </p:sp>
      <p:sp>
        <p:nvSpPr>
          <p:cNvPr id="4" name="Rectangle 3"/>
          <p:cNvSpPr/>
          <p:nvPr/>
        </p:nvSpPr>
        <p:spPr>
          <a:xfrm>
            <a:off x="4857750" y="4018196"/>
            <a:ext cx="1587294" cy="507831"/>
          </a:xfrm>
          <a:prstGeom prst="rect">
            <a:avLst/>
          </a:prstGeom>
        </p:spPr>
        <p:txBody>
          <a:bodyPr wrap="none">
            <a:spAutoFit/>
          </a:bodyPr>
          <a:lstStyle/>
          <a:p>
            <a:r>
              <a:rPr lang="en-US" sz="27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4050" dirty="0">
                <a:solidFill>
                  <a:schemeClr val="bg1"/>
                </a:solidFill>
              </a:rPr>
              <a:t>Lạy Cha là Chúa Cả trời đất, chúc tụng Cha, vì Cha đã mạc khải nước trời cho những người bé mọn.</a:t>
            </a:r>
            <a:endParaRPr lang="en-US" sz="4050" dirty="0">
              <a:solidFill>
                <a:schemeClr val="bg1"/>
              </a:solidFill>
            </a:endParaRPr>
          </a:p>
        </p:txBody>
      </p:sp>
      <p:sp>
        <p:nvSpPr>
          <p:cNvPr id="3" name="TextBox 2"/>
          <p:cNvSpPr txBox="1"/>
          <p:nvPr/>
        </p:nvSpPr>
        <p:spPr>
          <a:xfrm>
            <a:off x="0" y="636540"/>
            <a:ext cx="2914650" cy="507831"/>
          </a:xfrm>
          <a:prstGeom prst="rect">
            <a:avLst/>
          </a:prstGeom>
          <a:noFill/>
        </p:spPr>
        <p:txBody>
          <a:bodyPr wrap="square" rtlCol="0">
            <a:spAutoFit/>
          </a:bodyPr>
          <a:lstStyle/>
          <a:p>
            <a:r>
              <a:rPr lang="en-US" sz="2700" b="1" dirty="0">
                <a:solidFill>
                  <a:srgbClr val="FFFF00"/>
                </a:solidFill>
              </a:rPr>
              <a:t>Alleluia - Alleluia:</a:t>
            </a:r>
          </a:p>
        </p:txBody>
      </p:sp>
      <p:sp>
        <p:nvSpPr>
          <p:cNvPr id="4" name="Rectangle 3"/>
          <p:cNvSpPr/>
          <p:nvPr/>
        </p:nvSpPr>
        <p:spPr>
          <a:xfrm>
            <a:off x="4857750" y="4018196"/>
            <a:ext cx="1587294" cy="507831"/>
          </a:xfrm>
          <a:prstGeom prst="rect">
            <a:avLst/>
          </a:prstGeom>
        </p:spPr>
        <p:txBody>
          <a:bodyPr wrap="none">
            <a:spAutoFit/>
          </a:bodyPr>
          <a:lstStyle/>
          <a:p>
            <a:r>
              <a:rPr lang="en-US" sz="27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8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1185083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176305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899681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169961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036534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2038011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4225454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109513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2690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001974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8860962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05639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108752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2054303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25806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1943100" y="2573502"/>
            <a:ext cx="4800600" cy="2077492"/>
          </a:xfrm>
          <a:prstGeom prst="rect">
            <a:avLst/>
          </a:prstGeom>
        </p:spPr>
        <p:txBody>
          <a:bodyPr wrap="square">
            <a:spAutoFit/>
          </a:bodyPr>
          <a:lstStyle/>
          <a:p>
            <a:pPr algn="ctr"/>
            <a:r>
              <a:rPr lang="en-US" sz="4950" b="1" i="1" dirty="0" err="1">
                <a:solidFill>
                  <a:srgbClr val="FFFF00"/>
                </a:solidFill>
              </a:rPr>
              <a:t>Lễ</a:t>
            </a:r>
            <a:r>
              <a:rPr lang="en-US" sz="4950" b="1" i="1" dirty="0">
                <a:solidFill>
                  <a:srgbClr val="FFFF00"/>
                </a:solidFill>
              </a:rPr>
              <a:t> </a:t>
            </a:r>
            <a:r>
              <a:rPr lang="en-US" sz="4950" b="1" i="1" dirty="0" err="1">
                <a:solidFill>
                  <a:srgbClr val="FFFF00"/>
                </a:solidFill>
              </a:rPr>
              <a:t>Dâng</a:t>
            </a:r>
            <a:r>
              <a:rPr lang="en-US" sz="4950" b="1" i="1" dirty="0">
                <a:solidFill>
                  <a:srgbClr val="FFFF00"/>
                </a:solidFill>
              </a:rPr>
              <a:t> </a:t>
            </a:r>
            <a:r>
              <a:rPr lang="en-US" sz="4950" b="1" i="1" dirty="0" err="1">
                <a:solidFill>
                  <a:srgbClr val="FFFF00"/>
                </a:solidFill>
              </a:rPr>
              <a:t>Tình</a:t>
            </a:r>
            <a:r>
              <a:rPr lang="en-US" sz="4950" b="1" i="1" dirty="0">
                <a:solidFill>
                  <a:srgbClr val="FFFF00"/>
                </a:solidFill>
              </a:rPr>
              <a:t> </a:t>
            </a:r>
            <a:r>
              <a:rPr lang="en-US" sz="4950" b="1" i="1" dirty="0" err="1">
                <a:solidFill>
                  <a:srgbClr val="FFFF00"/>
                </a:solidFill>
              </a:rPr>
              <a:t>Yêu</a:t>
            </a:r>
            <a:endParaRPr lang="en-US" sz="4950" b="1" i="1" dirty="0">
              <a:solidFill>
                <a:srgbClr val="FFFF00"/>
              </a:solidFill>
            </a:endParaRPr>
          </a:p>
          <a:p>
            <a:pPr algn="ctr"/>
            <a:r>
              <a:rPr lang="en-US" sz="3000" b="1" i="1" dirty="0" err="1">
                <a:solidFill>
                  <a:schemeClr val="bg1"/>
                </a:solidFill>
              </a:rPr>
              <a:t>Đinh</a:t>
            </a:r>
            <a:r>
              <a:rPr lang="en-US" sz="3000" b="1" i="1" dirty="0">
                <a:solidFill>
                  <a:schemeClr val="bg1"/>
                </a:solidFill>
              </a:rPr>
              <a:t> </a:t>
            </a:r>
            <a:r>
              <a:rPr lang="en-US" sz="3000" b="1" i="1" dirty="0" err="1">
                <a:solidFill>
                  <a:schemeClr val="bg1"/>
                </a:solidFill>
              </a:rPr>
              <a:t>Công</a:t>
            </a:r>
            <a:r>
              <a:rPr lang="en-US" sz="3000" b="1" i="1" dirty="0">
                <a:solidFill>
                  <a:schemeClr val="bg1"/>
                </a:solidFill>
              </a:rPr>
              <a:t> </a:t>
            </a:r>
            <a:r>
              <a:rPr lang="en-US" sz="3000" b="1" i="1" dirty="0" err="1">
                <a:solidFill>
                  <a:schemeClr val="bg1"/>
                </a:solidFill>
              </a:rPr>
              <a:t>Huỳnh</a:t>
            </a:r>
            <a:endParaRPr lang="en-US" sz="3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950" u="sng" dirty="0">
                <a:solidFill>
                  <a:srgbClr val="FFFF00"/>
                </a:solidFill>
              </a:rPr>
              <a:t>Tk1:</a:t>
            </a:r>
            <a:r>
              <a:rPr lang="en-US" sz="4950" dirty="0">
                <a:solidFill>
                  <a:schemeClr val="bg1"/>
                </a:solidFill>
              </a:rPr>
              <a:t> </a:t>
            </a:r>
            <a:r>
              <a:rPr lang="vi-VN" sz="4950" dirty="0">
                <a:solidFill>
                  <a:schemeClr val="bg1"/>
                </a:solidFill>
              </a:rPr>
              <a:t>Chúa ơi con chẳng có gì có gì tiến dâng lên Ngài</a:t>
            </a:r>
            <a:r>
              <a:rPr lang="en-US" sz="4950" dirty="0">
                <a:solidFill>
                  <a:schemeClr val="bg1"/>
                </a:solidFill>
              </a:rPr>
              <a:t>,</a:t>
            </a:r>
            <a:r>
              <a:rPr lang="vi-VN" sz="4950" dirty="0">
                <a:solidFill>
                  <a:schemeClr val="bg1"/>
                </a:solidFill>
              </a:rPr>
              <a:t> vì đời con có đáng gì đâu chỉ có trái tim</a:t>
            </a:r>
            <a:r>
              <a:rPr lang="en-US" sz="4950" dirty="0">
                <a:solidFill>
                  <a:schemeClr val="bg1"/>
                </a:solidFill>
              </a:rPr>
              <a:t> c</a:t>
            </a:r>
            <a:r>
              <a:rPr lang="vi-VN" sz="4950" dirty="0">
                <a:solidFill>
                  <a:schemeClr val="bg1"/>
                </a:solidFill>
              </a:rPr>
              <a:t>hân thàn</a:t>
            </a:r>
            <a:r>
              <a:rPr lang="en-US" sz="4950" dirty="0">
                <a:solidFill>
                  <a:schemeClr val="bg1"/>
                </a:solidFill>
              </a:rPr>
              <a:t>h.</a:t>
            </a: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dirty="0" err="1">
                <a:solidFill>
                  <a:srgbClr val="FFFF00"/>
                </a:solidFill>
              </a:rPr>
              <a:t>Đk</a:t>
            </a:r>
            <a:r>
              <a:rPr lang="en-US" sz="4350" u="sng" dirty="0">
                <a:solidFill>
                  <a:srgbClr val="FFFF00"/>
                </a:solidFill>
              </a:rPr>
              <a:t>:</a:t>
            </a:r>
            <a:r>
              <a:rPr lang="en-US" sz="4350" dirty="0">
                <a:solidFill>
                  <a:schemeClr val="bg1"/>
                </a:solidFill>
              </a:rPr>
              <a:t> </a:t>
            </a:r>
            <a:r>
              <a:rPr lang="vi-VN" sz="4350" dirty="0">
                <a:solidFill>
                  <a:schemeClr val="bg1"/>
                </a:solidFill>
              </a:rPr>
              <a:t>Xin dâng lên hoa trái thơm ngon bao hương hoa từ những cánh đồng nguyện dâng lên Chúa toàn năng lễ vặt thắm bao la ân tình. </a:t>
            </a:r>
            <a:endParaRPr lang="en-US" sz="4350" dirty="0">
              <a:solidFill>
                <a:schemeClr val="bg1"/>
              </a:solidFill>
            </a:endParaRPr>
          </a:p>
        </p:txBody>
      </p:sp>
    </p:spTree>
    <p:extLst>
      <p:ext uri="{BB962C8B-B14F-4D97-AF65-F5344CB8AC3E}">
        <p14:creationId xmlns:p14="http://schemas.microsoft.com/office/powerpoint/2010/main" val="407394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950" u="sng" dirty="0">
                <a:solidFill>
                  <a:srgbClr val="FFFF00"/>
                </a:solidFill>
              </a:rPr>
              <a:t>Tk2:</a:t>
            </a:r>
            <a:r>
              <a:rPr lang="en-US" sz="4950" dirty="0">
                <a:solidFill>
                  <a:schemeClr val="bg1"/>
                </a:solidFill>
              </a:rPr>
              <a:t> </a:t>
            </a:r>
            <a:r>
              <a:rPr lang="en-US" sz="4500" dirty="0" err="1">
                <a:solidFill>
                  <a:schemeClr val="bg1"/>
                </a:solidFill>
              </a:rPr>
              <a:t>Bánh</a:t>
            </a:r>
            <a:r>
              <a:rPr lang="en-US" sz="4500" dirty="0">
                <a:solidFill>
                  <a:schemeClr val="bg1"/>
                </a:solidFill>
              </a:rPr>
              <a:t> </a:t>
            </a:r>
            <a:r>
              <a:rPr lang="en-US" sz="4500" dirty="0" err="1">
                <a:solidFill>
                  <a:schemeClr val="bg1"/>
                </a:solidFill>
              </a:rPr>
              <a:t>th</a:t>
            </a:r>
            <a:r>
              <a:rPr lang="vi-VN" sz="4500" dirty="0">
                <a:solidFill>
                  <a:schemeClr val="bg1"/>
                </a:solidFill>
              </a:rPr>
              <a:t>ơ</a:t>
            </a:r>
            <a:r>
              <a:rPr lang="en-US" sz="4500" dirty="0">
                <a:solidFill>
                  <a:schemeClr val="bg1"/>
                </a:solidFill>
              </a:rPr>
              <a:t>m </a:t>
            </a:r>
            <a:r>
              <a:rPr lang="en-US" sz="4500" dirty="0" err="1">
                <a:solidFill>
                  <a:schemeClr val="bg1"/>
                </a:solidFill>
              </a:rPr>
              <a:t>ly</a:t>
            </a:r>
            <a:r>
              <a:rPr lang="en-US" sz="4500" dirty="0">
                <a:solidFill>
                  <a:schemeClr val="bg1"/>
                </a:solidFill>
              </a:rPr>
              <a:t> r</a:t>
            </a:r>
            <a:r>
              <a:rPr lang="vi-VN" sz="4500" dirty="0">
                <a:solidFill>
                  <a:schemeClr val="bg1"/>
                </a:solidFill>
              </a:rPr>
              <a:t>ư</a:t>
            </a:r>
            <a:r>
              <a:rPr lang="en-US" sz="4500" dirty="0" err="1">
                <a:solidFill>
                  <a:schemeClr val="bg1"/>
                </a:solidFill>
              </a:rPr>
              <a:t>ợu</a:t>
            </a:r>
            <a:r>
              <a:rPr lang="en-US" sz="4500" dirty="0">
                <a:solidFill>
                  <a:schemeClr val="bg1"/>
                </a:solidFill>
              </a:rPr>
              <a:t> </a:t>
            </a:r>
            <a:r>
              <a:rPr lang="en-US" sz="4500" dirty="0" err="1">
                <a:solidFill>
                  <a:schemeClr val="bg1"/>
                </a:solidFill>
              </a:rPr>
              <a:t>tinh</a:t>
            </a:r>
            <a:r>
              <a:rPr lang="en-US" sz="4500" dirty="0">
                <a:solidFill>
                  <a:schemeClr val="bg1"/>
                </a:solidFill>
              </a:rPr>
              <a:t> </a:t>
            </a:r>
            <a:r>
              <a:rPr lang="en-US" sz="4500" dirty="0" err="1">
                <a:solidFill>
                  <a:schemeClr val="bg1"/>
                </a:solidFill>
              </a:rPr>
              <a:t>tuyền</a:t>
            </a:r>
            <a:r>
              <a:rPr lang="en-US" sz="4500" dirty="0">
                <a:solidFill>
                  <a:schemeClr val="bg1"/>
                </a:solidFill>
              </a:rPr>
              <a:t> </a:t>
            </a:r>
            <a:r>
              <a:rPr lang="en-US" sz="4500" dirty="0" err="1">
                <a:solidFill>
                  <a:schemeClr val="bg1"/>
                </a:solidFill>
              </a:rPr>
              <a:t>gói</a:t>
            </a:r>
            <a:r>
              <a:rPr lang="en-US" sz="4500" dirty="0">
                <a:solidFill>
                  <a:schemeClr val="bg1"/>
                </a:solidFill>
              </a:rPr>
              <a:t> </a:t>
            </a:r>
            <a:r>
              <a:rPr lang="en-US" sz="4500" dirty="0" err="1">
                <a:solidFill>
                  <a:schemeClr val="bg1"/>
                </a:solidFill>
              </a:rPr>
              <a:t>trọn</a:t>
            </a:r>
            <a:r>
              <a:rPr lang="en-US" sz="4500" dirty="0">
                <a:solidFill>
                  <a:schemeClr val="bg1"/>
                </a:solidFill>
              </a:rPr>
              <a:t> </a:t>
            </a:r>
            <a:r>
              <a:rPr lang="en-US" sz="4500" dirty="0" err="1">
                <a:solidFill>
                  <a:schemeClr val="bg1"/>
                </a:solidFill>
              </a:rPr>
              <a:t>với</a:t>
            </a:r>
            <a:r>
              <a:rPr lang="en-US" sz="4500" dirty="0">
                <a:solidFill>
                  <a:schemeClr val="bg1"/>
                </a:solidFill>
              </a:rPr>
              <a:t> bao </a:t>
            </a:r>
            <a:r>
              <a:rPr lang="en-US" sz="4500" dirty="0" err="1">
                <a:solidFill>
                  <a:schemeClr val="bg1"/>
                </a:solidFill>
              </a:rPr>
              <a:t>tâm</a:t>
            </a:r>
            <a:r>
              <a:rPr lang="en-US" sz="4500" dirty="0">
                <a:solidFill>
                  <a:schemeClr val="bg1"/>
                </a:solidFill>
              </a:rPr>
              <a:t> </a:t>
            </a:r>
            <a:r>
              <a:rPr lang="en-US" sz="4500" dirty="0" err="1">
                <a:solidFill>
                  <a:schemeClr val="bg1"/>
                </a:solidFill>
              </a:rPr>
              <a:t>tình</a:t>
            </a:r>
            <a:r>
              <a:rPr lang="en-US" sz="4500" dirty="0">
                <a:solidFill>
                  <a:schemeClr val="bg1"/>
                </a:solidFill>
              </a:rPr>
              <a:t>. </a:t>
            </a:r>
            <a:r>
              <a:rPr lang="en-US" sz="4500" dirty="0" err="1">
                <a:solidFill>
                  <a:schemeClr val="bg1"/>
                </a:solidFill>
              </a:rPr>
              <a:t>Nguyện</a:t>
            </a:r>
            <a:r>
              <a:rPr lang="en-US" sz="4500" dirty="0">
                <a:solidFill>
                  <a:schemeClr val="bg1"/>
                </a:solidFill>
              </a:rPr>
              <a:t> </a:t>
            </a:r>
            <a:r>
              <a:rPr lang="en-US" sz="4500" dirty="0" err="1">
                <a:solidFill>
                  <a:schemeClr val="bg1"/>
                </a:solidFill>
              </a:rPr>
              <a:t>trở</a:t>
            </a:r>
            <a:r>
              <a:rPr lang="en-US" sz="4500" dirty="0">
                <a:solidFill>
                  <a:schemeClr val="bg1"/>
                </a:solidFill>
              </a:rPr>
              <a:t> </a:t>
            </a:r>
            <a:r>
              <a:rPr lang="en-US" sz="4500" dirty="0" err="1">
                <a:solidFill>
                  <a:schemeClr val="bg1"/>
                </a:solidFill>
              </a:rPr>
              <a:t>nên</a:t>
            </a:r>
            <a:r>
              <a:rPr lang="en-US" sz="4500" dirty="0">
                <a:solidFill>
                  <a:schemeClr val="bg1"/>
                </a:solidFill>
              </a:rPr>
              <a:t> </a:t>
            </a:r>
            <a:r>
              <a:rPr lang="en-US" sz="4500" dirty="0" err="1">
                <a:solidFill>
                  <a:schemeClr val="bg1"/>
                </a:solidFill>
              </a:rPr>
              <a:t>hy</a:t>
            </a:r>
            <a:r>
              <a:rPr lang="en-US" sz="4500" dirty="0">
                <a:solidFill>
                  <a:schemeClr val="bg1"/>
                </a:solidFill>
              </a:rPr>
              <a:t> </a:t>
            </a:r>
            <a:r>
              <a:rPr lang="en-US" sz="4500" dirty="0" err="1">
                <a:solidFill>
                  <a:schemeClr val="bg1"/>
                </a:solidFill>
              </a:rPr>
              <a:t>lễ</a:t>
            </a:r>
            <a:r>
              <a:rPr lang="en-US" sz="4500" dirty="0">
                <a:solidFill>
                  <a:schemeClr val="bg1"/>
                </a:solidFill>
              </a:rPr>
              <a:t> </a:t>
            </a:r>
            <a:r>
              <a:rPr lang="en-US" sz="4500" dirty="0" err="1">
                <a:solidFill>
                  <a:schemeClr val="bg1"/>
                </a:solidFill>
              </a:rPr>
              <a:t>tình</a:t>
            </a:r>
            <a:r>
              <a:rPr lang="en-US" sz="4500" dirty="0">
                <a:solidFill>
                  <a:schemeClr val="bg1"/>
                </a:solidFill>
              </a:rPr>
              <a:t> </a:t>
            </a:r>
            <a:r>
              <a:rPr lang="en-US" sz="4500" dirty="0" err="1">
                <a:solidFill>
                  <a:schemeClr val="bg1"/>
                </a:solidFill>
              </a:rPr>
              <a:t>yêu</a:t>
            </a:r>
            <a:r>
              <a:rPr lang="en-US" sz="4500" dirty="0">
                <a:solidFill>
                  <a:schemeClr val="bg1"/>
                </a:solidFill>
              </a:rPr>
              <a:t> </a:t>
            </a:r>
            <a:r>
              <a:rPr lang="en-US" sz="4500" dirty="0" err="1">
                <a:solidFill>
                  <a:schemeClr val="bg1"/>
                </a:solidFill>
              </a:rPr>
              <a:t>tỏa</a:t>
            </a:r>
            <a:r>
              <a:rPr lang="en-US" sz="4500" dirty="0">
                <a:solidFill>
                  <a:schemeClr val="bg1"/>
                </a:solidFill>
              </a:rPr>
              <a:t> h</a:t>
            </a:r>
            <a:r>
              <a:rPr lang="vi-VN" sz="4500" dirty="0">
                <a:solidFill>
                  <a:schemeClr val="bg1"/>
                </a:solidFill>
              </a:rPr>
              <a:t>ư</a:t>
            </a:r>
            <a:r>
              <a:rPr lang="en-US" sz="4500" dirty="0" err="1">
                <a:solidFill>
                  <a:schemeClr val="bg1"/>
                </a:solidFill>
              </a:rPr>
              <a:t>ơng</a:t>
            </a:r>
            <a:r>
              <a:rPr lang="en-US" sz="4500" dirty="0">
                <a:solidFill>
                  <a:schemeClr val="bg1"/>
                </a:solidFill>
              </a:rPr>
              <a:t> </a:t>
            </a:r>
            <a:r>
              <a:rPr lang="en-US" sz="4500" dirty="0" err="1">
                <a:solidFill>
                  <a:schemeClr val="bg1"/>
                </a:solidFill>
              </a:rPr>
              <a:t>ngát</a:t>
            </a:r>
            <a:r>
              <a:rPr lang="en-US" sz="4500" dirty="0">
                <a:solidFill>
                  <a:schemeClr val="bg1"/>
                </a:solidFill>
              </a:rPr>
              <a:t> </a:t>
            </a:r>
            <a:r>
              <a:rPr lang="en-US" sz="4500" dirty="0" err="1">
                <a:solidFill>
                  <a:schemeClr val="bg1"/>
                </a:solidFill>
              </a:rPr>
              <a:t>th</a:t>
            </a:r>
            <a:r>
              <a:rPr lang="vi-VN" sz="4500" dirty="0">
                <a:solidFill>
                  <a:schemeClr val="bg1"/>
                </a:solidFill>
              </a:rPr>
              <a:t>ơ</a:t>
            </a:r>
            <a:r>
              <a:rPr lang="en-US" sz="4500" dirty="0">
                <a:solidFill>
                  <a:schemeClr val="bg1"/>
                </a:solidFill>
              </a:rPr>
              <a:t>m </a:t>
            </a:r>
            <a:r>
              <a:rPr lang="en-US" sz="4500" dirty="0" err="1">
                <a:solidFill>
                  <a:schemeClr val="bg1"/>
                </a:solidFill>
              </a:rPr>
              <a:t>sớm</a:t>
            </a:r>
            <a:r>
              <a:rPr lang="en-US" sz="4500" dirty="0">
                <a:solidFill>
                  <a:schemeClr val="bg1"/>
                </a:solidFill>
              </a:rPr>
              <a:t> </a:t>
            </a:r>
            <a:r>
              <a:rPr lang="en-US" sz="4500" dirty="0" err="1">
                <a:solidFill>
                  <a:schemeClr val="bg1"/>
                </a:solidFill>
              </a:rPr>
              <a:t>chiều</a:t>
            </a:r>
            <a:r>
              <a:rPr lang="en-US" sz="4500" dirty="0">
                <a:solidFill>
                  <a:schemeClr val="bg1"/>
                </a:solidFill>
              </a:rPr>
              <a:t>. </a:t>
            </a:r>
            <a:endParaRPr lang="en-US" sz="49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3600" dirty="0">
                <a:solidFill>
                  <a:srgbClr val="FFFF00"/>
                </a:solidFill>
              </a:rPr>
              <a:t>Ca </a:t>
            </a:r>
            <a:r>
              <a:rPr lang="en-US" sz="3600" dirty="0" err="1">
                <a:solidFill>
                  <a:srgbClr val="FFFF00"/>
                </a:solidFill>
              </a:rPr>
              <a:t>Nhập</a:t>
            </a:r>
            <a:r>
              <a:rPr lang="en-US" sz="3600" dirty="0">
                <a:solidFill>
                  <a:srgbClr val="FFFF00"/>
                </a:solidFill>
              </a:rPr>
              <a:t> </a:t>
            </a:r>
            <a:r>
              <a:rPr lang="en-US" sz="3600" dirty="0" err="1">
                <a:solidFill>
                  <a:srgbClr val="FFFF00"/>
                </a:solidFill>
              </a:rPr>
              <a:t>Lễ</a:t>
            </a:r>
            <a:br>
              <a:rPr lang="en-US" sz="3600" dirty="0">
                <a:solidFill>
                  <a:srgbClr val="FFFF00"/>
                </a:solidFill>
              </a:rPr>
            </a:br>
            <a:r>
              <a:rPr lang="en-US" sz="5400" dirty="0" err="1">
                <a:solidFill>
                  <a:srgbClr val="FFFF00"/>
                </a:solidFill>
              </a:rPr>
              <a:t>Nào</a:t>
            </a:r>
            <a:r>
              <a:rPr lang="en-US" sz="5400" dirty="0">
                <a:solidFill>
                  <a:srgbClr val="FFFF00"/>
                </a:solidFill>
              </a:rPr>
              <a:t> Ta </a:t>
            </a:r>
            <a:r>
              <a:rPr lang="en-US" sz="5400" dirty="0" err="1">
                <a:solidFill>
                  <a:srgbClr val="FFFF00"/>
                </a:solidFill>
              </a:rPr>
              <a:t>Hân</a:t>
            </a:r>
            <a:r>
              <a:rPr lang="en-US" sz="5400" dirty="0">
                <a:solidFill>
                  <a:srgbClr val="FFFF00"/>
                </a:solidFill>
              </a:rPr>
              <a:t> </a:t>
            </a:r>
            <a:r>
              <a:rPr lang="en-US" sz="5400" dirty="0" err="1">
                <a:solidFill>
                  <a:srgbClr val="FFFF00"/>
                </a:solidFill>
              </a:rPr>
              <a:t>Hoan</a:t>
            </a:r>
            <a:br>
              <a:rPr lang="en-US" sz="3600" dirty="0">
                <a:solidFill>
                  <a:srgbClr val="FFFF00"/>
                </a:solidFill>
              </a:rPr>
            </a:br>
            <a:br>
              <a:rPr lang="en-US" sz="3600" i="1" dirty="0">
                <a:solidFill>
                  <a:schemeClr val="bg1"/>
                </a:solidFill>
              </a:rPr>
            </a:br>
            <a:endParaRPr lang="en-US" sz="36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350" u="sng" dirty="0" err="1">
                <a:solidFill>
                  <a:srgbClr val="FFFF00"/>
                </a:solidFill>
              </a:rPr>
              <a:t>Đk</a:t>
            </a:r>
            <a:r>
              <a:rPr lang="en-US" sz="4350" u="sng" dirty="0">
                <a:solidFill>
                  <a:srgbClr val="FFFF00"/>
                </a:solidFill>
              </a:rPr>
              <a:t>:</a:t>
            </a:r>
            <a:r>
              <a:rPr lang="en-US" sz="4350" dirty="0">
                <a:solidFill>
                  <a:schemeClr val="bg1"/>
                </a:solidFill>
              </a:rPr>
              <a:t> </a:t>
            </a:r>
            <a:r>
              <a:rPr lang="vi-VN" sz="4350" dirty="0">
                <a:solidFill>
                  <a:schemeClr val="bg1"/>
                </a:solidFill>
              </a:rPr>
              <a:t>Xin dâng lên hoa trái thơm ngon bao hương hoa từ những cánh đồng nguyện dâng lên Chúa toàn năng lễ vặt thắm bao la ân tình. </a:t>
            </a:r>
            <a:endParaRPr lang="en-US" sz="4350" dirty="0">
              <a:solidFill>
                <a:schemeClr val="bg1"/>
              </a:solidFill>
            </a:endParaRPr>
          </a:p>
        </p:txBody>
      </p:sp>
    </p:spTree>
    <p:extLst>
      <p:ext uri="{BB962C8B-B14F-4D97-AF65-F5344CB8AC3E}">
        <p14:creationId xmlns:p14="http://schemas.microsoft.com/office/powerpoint/2010/main" val="2015238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0232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5400" dirty="0" err="1">
                <a:solidFill>
                  <a:srgbClr val="FFFF00"/>
                </a:solidFill>
              </a:rPr>
              <a:t>Mầu</a:t>
            </a:r>
            <a:r>
              <a:rPr lang="en-US" sz="5400" dirty="0">
                <a:solidFill>
                  <a:srgbClr val="FFFF00"/>
                </a:solidFill>
              </a:rPr>
              <a:t> </a:t>
            </a:r>
            <a:r>
              <a:rPr lang="en-US" sz="5400" dirty="0" err="1">
                <a:solidFill>
                  <a:srgbClr val="FFFF00"/>
                </a:solidFill>
              </a:rPr>
              <a:t>Nhiệm</a:t>
            </a:r>
            <a:r>
              <a:rPr lang="en-US" sz="5400" dirty="0">
                <a:solidFill>
                  <a:srgbClr val="FFFF00"/>
                </a:solidFill>
              </a:rPr>
              <a:t> N</a:t>
            </a:r>
            <a:r>
              <a:rPr lang="vi-VN" sz="5400" dirty="0">
                <a:solidFill>
                  <a:srgbClr val="FFFF00"/>
                </a:solidFill>
              </a:rPr>
              <a:t>ư</a:t>
            </a:r>
            <a:r>
              <a:rPr lang="en-US" sz="5400" dirty="0" err="1">
                <a:solidFill>
                  <a:srgbClr val="FFFF00"/>
                </a:solidFill>
              </a:rPr>
              <a:t>ớc</a:t>
            </a:r>
            <a:r>
              <a:rPr lang="en-US" sz="5400" dirty="0">
                <a:solidFill>
                  <a:srgbClr val="FFFF00"/>
                </a:solidFill>
              </a:rPr>
              <a:t> </a:t>
            </a:r>
            <a:r>
              <a:rPr lang="en-US" sz="5400" dirty="0" err="1">
                <a:solidFill>
                  <a:srgbClr val="FFFF00"/>
                </a:solidFill>
              </a:rPr>
              <a:t>Trời</a:t>
            </a:r>
            <a:br>
              <a:rPr lang="en-US" sz="4950" dirty="0">
                <a:solidFill>
                  <a:srgbClr val="FFFF00"/>
                </a:solidFill>
              </a:rPr>
            </a:br>
            <a:r>
              <a:rPr lang="en-US" sz="3000" i="1" dirty="0">
                <a:solidFill>
                  <a:schemeClr val="bg1"/>
                </a:solidFill>
              </a:rPr>
              <a:t>Sr </a:t>
            </a:r>
            <a:r>
              <a:rPr lang="en-US" sz="3000" i="1" dirty="0" err="1">
                <a:solidFill>
                  <a:schemeClr val="bg1"/>
                </a:solidFill>
              </a:rPr>
              <a:t>Hiền</a:t>
            </a:r>
            <a:r>
              <a:rPr lang="en-US" sz="3000" i="1" dirty="0">
                <a:solidFill>
                  <a:schemeClr val="bg1"/>
                </a:solidFill>
              </a:rPr>
              <a:t> </a:t>
            </a:r>
            <a:r>
              <a:rPr lang="en-US" sz="3000" i="1" dirty="0" err="1">
                <a:solidFill>
                  <a:schemeClr val="bg1"/>
                </a:solidFill>
              </a:rPr>
              <a:t>Hòa</a:t>
            </a:r>
            <a:endParaRPr lang="en-US" sz="495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FF00"/>
                </a:solidFill>
              </a:rPr>
              <a:t>Tk1:</a:t>
            </a:r>
            <a:r>
              <a:rPr lang="en-US" sz="4050" dirty="0">
                <a:solidFill>
                  <a:srgbClr val="FFFF00"/>
                </a:solidFill>
              </a:rPr>
              <a:t> </a:t>
            </a:r>
            <a:r>
              <a:rPr lang="vi-VN" sz="4050" dirty="0">
                <a:solidFill>
                  <a:schemeClr val="bg1"/>
                </a:solidFill>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Này người hỡi hãy mau chọn lấy Nước Trời, quý hơn vàng bạc châu báu ở trần gian. Này người hỡi hãy mau chọn lấy kho tàng, là chính Chúa, Đấng ban nguồn bình an.</a:t>
            </a:r>
            <a:endParaRPr lang="en-US" sz="405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FF00"/>
                </a:solidFill>
              </a:rPr>
              <a:t>Tk2:</a:t>
            </a:r>
            <a:r>
              <a:rPr lang="en-US" sz="4050" dirty="0">
                <a:solidFill>
                  <a:schemeClr val="bg1"/>
                </a:solidFill>
              </a:rPr>
              <a:t> </a:t>
            </a:r>
            <a:r>
              <a:rPr lang="vi-VN" sz="4050" dirty="0">
                <a:solidFill>
                  <a:schemeClr val="bg1"/>
                </a:solidFill>
              </a:rPr>
              <a:t>Nước Trời dẫu âm thầm khiêm tốn, gieo tình yêu bình an vào trong lòng người. Tựa hạt giống tốt chôn vùi sâu trong đất, theo tháng năm kìa cây lớn đâm chồi.</a:t>
            </a:r>
            <a:endParaRPr lang="en-US" sz="40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Này người hỡi hãy mau chọn lấy Nước Trời, quý hơn vàng bạc châu báu ở trần gian. Này người hỡi hãy mau chọn lấy kho tàng, là chính Chúa, Đấng ban nguồn bình an.</a:t>
            </a:r>
            <a:endParaRPr lang="en-US" sz="4050" dirty="0">
              <a:solidFill>
                <a:schemeClr val="bg1"/>
              </a:solidFill>
            </a:endParaRPr>
          </a:p>
        </p:txBody>
      </p:sp>
    </p:spTree>
    <p:extLst>
      <p:ext uri="{BB962C8B-B14F-4D97-AF65-F5344CB8AC3E}">
        <p14:creationId xmlns:p14="http://schemas.microsoft.com/office/powerpoint/2010/main" val="1149587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Tk3:</a:t>
            </a:r>
            <a:r>
              <a:rPr lang="en-US" sz="4050" dirty="0">
                <a:solidFill>
                  <a:schemeClr val="bg1"/>
                </a:solidFill>
              </a:rPr>
              <a:t> </a:t>
            </a:r>
            <a:r>
              <a:rPr lang="vi-VN" sz="4050" dirty="0">
                <a:solidFill>
                  <a:schemeClr val="bg1"/>
                </a:solidFill>
              </a:rPr>
              <a:t>Nước Trời sống trong lòng nhân thế, đem niềm vui đẩy lui khổ đau buồn phiền. Đổ tràn sức sống cho người luôn kiên vững, bao tháng năm thành tâm mãi kiếm tìm.</a:t>
            </a:r>
            <a:endParaRPr lang="en-US" sz="40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Này người hỡi hãy mau chọn lấy Nước Trời, quý hơn vàng bạc châu báu ở trần gian. Này người hỡi hãy mau chọn lấy kho tàng, là chính Chúa, Đấng ban nguồn bình an.</a:t>
            </a:r>
            <a:endParaRPr lang="en-US" sz="4050" dirty="0">
              <a:solidFill>
                <a:schemeClr val="bg1"/>
              </a:solidFill>
            </a:endParaRPr>
          </a:p>
        </p:txBody>
      </p:sp>
    </p:spTree>
    <p:extLst>
      <p:ext uri="{BB962C8B-B14F-4D97-AF65-F5344CB8AC3E}">
        <p14:creationId xmlns:p14="http://schemas.microsoft.com/office/powerpoint/2010/main" val="45987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200" u="sng" dirty="0">
                <a:solidFill>
                  <a:srgbClr val="FFFF00"/>
                </a:solidFill>
              </a:rPr>
              <a:t>ĐK:</a:t>
            </a:r>
            <a:r>
              <a:rPr lang="vi-VN" sz="4200" dirty="0">
                <a:solidFill>
                  <a:schemeClr val="bg1"/>
                </a:solidFill>
              </a:rPr>
              <a:t> </a:t>
            </a:r>
            <a:r>
              <a:rPr lang="vi-VN" sz="4050" dirty="0">
                <a:solidFill>
                  <a:schemeClr val="bg1"/>
                </a:solidFill>
              </a:rPr>
              <a:t>Nào ta hân hoan vào cung Thánh Chúa tấu vang cung đàn mừng chúc không ngơi. Hòa trong câu ca nhịp chân tiến bước sánh vai tiến về đền Thánh Chúa Trời.</a:t>
            </a:r>
            <a:endParaRPr lang="vi-VN" sz="4200"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0232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8625" dirty="0" err="1">
                <a:solidFill>
                  <a:srgbClr val="FFFF00"/>
                </a:solidFill>
              </a:rPr>
              <a:t>Kinh</a:t>
            </a:r>
            <a:r>
              <a:rPr lang="en-US" sz="8625" dirty="0">
                <a:solidFill>
                  <a:srgbClr val="FFFF00"/>
                </a:solidFill>
              </a:rPr>
              <a:t> </a:t>
            </a:r>
            <a:r>
              <a:rPr lang="en-US" sz="8625" dirty="0" err="1">
                <a:solidFill>
                  <a:srgbClr val="FFFF00"/>
                </a:solidFill>
              </a:rPr>
              <a:t>Tạ</a:t>
            </a:r>
            <a:r>
              <a:rPr lang="en-US" sz="8625" dirty="0">
                <a:solidFill>
                  <a:srgbClr val="FFFF00"/>
                </a:solidFill>
              </a:rPr>
              <a:t> </a:t>
            </a:r>
            <a:r>
              <a:rPr lang="en-US" sz="8625" dirty="0" err="1">
                <a:solidFill>
                  <a:srgbClr val="FFFF00"/>
                </a:solidFill>
              </a:rPr>
              <a:t>Lễ</a:t>
            </a:r>
            <a:br>
              <a:rPr lang="en-US" sz="4050" dirty="0">
                <a:solidFill>
                  <a:srgbClr val="FFFF00"/>
                </a:solidFill>
              </a:rPr>
            </a:br>
            <a:r>
              <a:rPr lang="en-US" sz="4050" i="1" dirty="0" err="1">
                <a:solidFill>
                  <a:schemeClr val="bg1"/>
                </a:solidFill>
              </a:rPr>
              <a:t>Lm</a:t>
            </a:r>
            <a:r>
              <a:rPr lang="en-US" sz="4050" i="1" dirty="0">
                <a:solidFill>
                  <a:schemeClr val="bg1"/>
                </a:solidFill>
              </a:rPr>
              <a:t>. </a:t>
            </a:r>
            <a:r>
              <a:rPr lang="en-US" sz="4050" i="1" dirty="0" err="1">
                <a:solidFill>
                  <a:schemeClr val="bg1"/>
                </a:solidFill>
              </a:rPr>
              <a:t>Nguyễn</a:t>
            </a:r>
            <a:r>
              <a:rPr lang="en-US" sz="4050" i="1" dirty="0">
                <a:solidFill>
                  <a:schemeClr val="bg1"/>
                </a:solidFill>
              </a:rPr>
              <a:t> </a:t>
            </a:r>
            <a:r>
              <a:rPr lang="en-US" sz="4050" i="1" dirty="0" err="1">
                <a:solidFill>
                  <a:schemeClr val="bg1"/>
                </a:solidFill>
              </a:rPr>
              <a:t>Duy</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250" u="sng" dirty="0">
                <a:solidFill>
                  <a:srgbClr val="FFFF00"/>
                </a:solidFill>
              </a:rPr>
              <a:t>Tk1:</a:t>
            </a:r>
            <a:r>
              <a:rPr lang="en-US" sz="5250" dirty="0">
                <a:solidFill>
                  <a:schemeClr val="bg1"/>
                </a:solidFill>
              </a:rPr>
              <a:t> </a:t>
            </a:r>
            <a:r>
              <a:rPr lang="vi-VN" sz="5250" dirty="0">
                <a:solidFill>
                  <a:schemeClr val="bg1"/>
                </a:solidFill>
              </a:rPr>
              <a:t>Ra đi đến với người gần xa, khơi lên những tiếng lòng ngợi ca.</a:t>
            </a:r>
            <a:endParaRPr lang="en-US" sz="525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250" u="sng" dirty="0">
                <a:solidFill>
                  <a:srgbClr val="FFFF00"/>
                </a:solidFill>
              </a:rPr>
              <a:t>Tk2:</a:t>
            </a:r>
            <a:r>
              <a:rPr lang="en-US" sz="5250" dirty="0">
                <a:solidFill>
                  <a:schemeClr val="bg1"/>
                </a:solidFill>
              </a:rPr>
              <a:t> </a:t>
            </a:r>
            <a:r>
              <a:rPr lang="vi-VN" sz="5250" dirty="0">
                <a:solidFill>
                  <a:schemeClr val="bg1"/>
                </a:solidFill>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77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050" u="sng" dirty="0">
                <a:solidFill>
                  <a:srgbClr val="FFFF00"/>
                </a:solidFill>
                <a:latin typeface="+mj-lt"/>
              </a:rPr>
              <a:t>Tk</a:t>
            </a:r>
            <a:r>
              <a:rPr lang="vi-VN" sz="4050" u="sng" dirty="0">
                <a:solidFill>
                  <a:srgbClr val="FFFF00"/>
                </a:solidFill>
                <a:latin typeface="+mj-lt"/>
              </a:rPr>
              <a:t>1.</a:t>
            </a:r>
            <a:r>
              <a:rPr lang="vi-VN" sz="4050" dirty="0">
                <a:solidFill>
                  <a:srgbClr val="FFFF00"/>
                </a:solidFill>
                <a:latin typeface="+mj-lt"/>
              </a:rPr>
              <a:t> </a:t>
            </a:r>
            <a:r>
              <a:rPr lang="vi-VN" sz="4500" dirty="0">
                <a:solidFill>
                  <a:schemeClr val="bg1"/>
                </a:solidFill>
              </a:rPr>
              <a:t>Chúc khen Người nhân loại muôn phương dâng lên Người niềm tin kính mến. Ca khen Chúa khắp chốn muôn nơi vạn vật hỡi tán dương Danh Người.</a:t>
            </a:r>
            <a:endParaRPr lang="vi-VN" sz="4050" dirty="0">
              <a:solidFill>
                <a:schemeClr val="bg1"/>
              </a:solidFill>
              <a:latin typeface="+mj-lt"/>
            </a:endParaRPr>
          </a:p>
        </p:txBody>
      </p:sp>
      <p:sp>
        <p:nvSpPr>
          <p:cNvPr id="4" name="Subtitle 2">
            <a:hlinkClick r:id="" action="ppaction://noaction"/>
          </p:cNvPr>
          <p:cNvSpPr txBox="1">
            <a:spLocks/>
          </p:cNvSpPr>
          <p:nvPr/>
        </p:nvSpPr>
        <p:spPr bwMode="auto">
          <a:xfrm>
            <a:off x="3807042" y="3978287"/>
            <a:ext cx="3050958" cy="540060"/>
          </a:xfrm>
          <a:prstGeom prst="rect">
            <a:avLst/>
          </a:prstGeom>
          <a:noFill/>
          <a:ln w="9525">
            <a:noFill/>
            <a:miter lim="800000"/>
            <a:headEnd/>
            <a:tailEnd/>
          </a:ln>
        </p:spPr>
        <p:txBody>
          <a:bodyPr vert="horz" wrap="square" lIns="68576" tIns="34288" rIns="68576" bIns="34288"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225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vi-VN" sz="4200" u="sng" dirty="0">
                <a:solidFill>
                  <a:srgbClr val="FFFF00"/>
                </a:solidFill>
              </a:rPr>
              <a:t>ĐK:</a:t>
            </a:r>
            <a:r>
              <a:rPr lang="vi-VN" sz="4200" dirty="0">
                <a:solidFill>
                  <a:schemeClr val="bg1"/>
                </a:solidFill>
              </a:rPr>
              <a:t> </a:t>
            </a:r>
            <a:r>
              <a:rPr lang="vi-VN" sz="4050" dirty="0">
                <a:solidFill>
                  <a:schemeClr val="bg1"/>
                </a:solidFill>
              </a:rPr>
              <a:t>Nào ta hân hoan vào cung Thánh Chúa tấu vang cung đàn mừng chúc không ngơi. Hòa trong câu ca nhịp chân tiến bước sánh vai tiến về đền Thánh Chúa Trời.</a:t>
            </a:r>
            <a:endParaRPr lang="vi-VN" sz="4200" dirty="0">
              <a:solidFill>
                <a:schemeClr val="bg1"/>
              </a:solidFill>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1696</Words>
  <Application>Microsoft Office PowerPoint</Application>
  <PresentationFormat>Custom</PresentationFormat>
  <Paragraphs>111</Paragraphs>
  <Slides>76</Slides>
  <Notes>0</Notes>
  <HiddenSlides>0</HiddenSlides>
  <MMClips>0</MMClips>
  <ScaleCrop>false</ScaleCrop>
  <HeadingPairs>
    <vt:vector size="6" baseType="variant">
      <vt:variant>
        <vt:lpstr>Fonts Used</vt:lpstr>
      </vt:variant>
      <vt:variant>
        <vt:i4>2</vt:i4>
      </vt:variant>
      <vt:variant>
        <vt:lpstr>Theme</vt:lpstr>
      </vt:variant>
      <vt:variant>
        <vt:i4>15</vt:i4>
      </vt:variant>
      <vt:variant>
        <vt:lpstr>Slide Titles</vt:lpstr>
      </vt:variant>
      <vt:variant>
        <vt:i4>76</vt:i4>
      </vt:variant>
    </vt:vector>
  </HeadingPairs>
  <TitlesOfParts>
    <vt:vector size="93" baseType="lpstr">
      <vt:lpstr>Arial</vt:lpstr>
      <vt:lpstr>UTM American Sans</vt: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26_Office Theme</vt:lpstr>
      <vt:lpstr>2_Office Theme</vt:lpstr>
      <vt:lpstr>3_Office Theme</vt:lpstr>
      <vt:lpstr>7_Office Theme</vt:lpstr>
      <vt:lpstr>8_Office Theme</vt:lpstr>
      <vt:lpstr>9_Office Theme</vt:lpstr>
      <vt:lpstr>PowerPoint Presentation</vt:lpstr>
      <vt:lpstr>TẬP HÁT CỘNG ĐOÀN</vt:lpstr>
      <vt:lpstr>Đk: Lạy Chúa, con yêu chuộng luật Chúa dường bao. </vt:lpstr>
      <vt:lpstr>Lạy Cha là Chúa Cả trời đất, chúc tụng Cha, vì Cha đã mạc khải nước trời cho những người bé mọn.</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63</cp:revision>
  <dcterms:created xsi:type="dcterms:W3CDTF">2023-05-21T07:25:42Z</dcterms:created>
  <dcterms:modified xsi:type="dcterms:W3CDTF">2026-04-28T22:02:06Z</dcterms:modified>
</cp:coreProperties>
</file>