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36" r:id="rId7"/>
    <p:sldMasterId id="2147483748" r:id="rId8"/>
    <p:sldMasterId id="2147483760" r:id="rId9"/>
    <p:sldMasterId id="2147483772" r:id="rId10"/>
    <p:sldMasterId id="2147483784" r:id="rId11"/>
    <p:sldMasterId id="2147483796" r:id="rId12"/>
    <p:sldMasterId id="2147483808" r:id="rId13"/>
    <p:sldMasterId id="2147483820" r:id="rId14"/>
    <p:sldMasterId id="2147483832" r:id="rId15"/>
  </p:sldMasterIdLst>
  <p:sldIdLst>
    <p:sldId id="380" r:id="rId16"/>
    <p:sldId id="376" r:id="rId17"/>
    <p:sldId id="377" r:id="rId18"/>
    <p:sldId id="379" r:id="rId19"/>
    <p:sldId id="418" r:id="rId20"/>
    <p:sldId id="256" r:id="rId21"/>
    <p:sldId id="257" r:id="rId22"/>
    <p:sldId id="258" r:id="rId23"/>
    <p:sldId id="280" r:id="rId24"/>
    <p:sldId id="259" r:id="rId25"/>
    <p:sldId id="281" r:id="rId26"/>
    <p:sldId id="260" r:id="rId27"/>
    <p:sldId id="282" r:id="rId28"/>
    <p:sldId id="419" r:id="rId29"/>
    <p:sldId id="424" r:id="rId30"/>
    <p:sldId id="425" r:id="rId31"/>
    <p:sldId id="426" r:id="rId32"/>
    <p:sldId id="427" r:id="rId33"/>
    <p:sldId id="428" r:id="rId34"/>
    <p:sldId id="429" r:id="rId35"/>
    <p:sldId id="430" r:id="rId36"/>
    <p:sldId id="431" r:id="rId37"/>
    <p:sldId id="432" r:id="rId38"/>
    <p:sldId id="433" r:id="rId39"/>
    <p:sldId id="434" r:id="rId40"/>
    <p:sldId id="435" r:id="rId41"/>
    <p:sldId id="436" r:id="rId42"/>
    <p:sldId id="437" r:id="rId43"/>
    <p:sldId id="438" r:id="rId44"/>
    <p:sldId id="439" r:id="rId45"/>
    <p:sldId id="420" r:id="rId46"/>
    <p:sldId id="415" r:id="rId47"/>
    <p:sldId id="262" r:id="rId48"/>
    <p:sldId id="263" r:id="rId49"/>
    <p:sldId id="264" r:id="rId50"/>
    <p:sldId id="283" r:id="rId51"/>
    <p:sldId id="265" r:id="rId52"/>
    <p:sldId id="284" r:id="rId53"/>
    <p:sldId id="266" r:id="rId54"/>
    <p:sldId id="285" r:id="rId55"/>
    <p:sldId id="417" r:id="rId56"/>
    <p:sldId id="268" r:id="rId57"/>
    <p:sldId id="269" r:id="rId58"/>
    <p:sldId id="440" r:id="rId59"/>
    <p:sldId id="441" r:id="rId60"/>
    <p:sldId id="442" r:id="rId61"/>
    <p:sldId id="443" r:id="rId62"/>
    <p:sldId id="444" r:id="rId63"/>
    <p:sldId id="445" r:id="rId64"/>
    <p:sldId id="446" r:id="rId65"/>
    <p:sldId id="447" r:id="rId66"/>
    <p:sldId id="448" r:id="rId67"/>
    <p:sldId id="449" r:id="rId68"/>
    <p:sldId id="450" r:id="rId69"/>
    <p:sldId id="451" r:id="rId70"/>
    <p:sldId id="452" r:id="rId71"/>
    <p:sldId id="453" r:id="rId72"/>
    <p:sldId id="414" r:id="rId73"/>
    <p:sldId id="271" r:id="rId74"/>
    <p:sldId id="272" r:id="rId75"/>
    <p:sldId id="273" r:id="rId76"/>
    <p:sldId id="286" r:id="rId77"/>
    <p:sldId id="274" r:id="rId78"/>
    <p:sldId id="287" r:id="rId79"/>
    <p:sldId id="275" r:id="rId80"/>
    <p:sldId id="288" r:id="rId81"/>
    <p:sldId id="276" r:id="rId82"/>
    <p:sldId id="421" r:id="rId83"/>
    <p:sldId id="277" r:id="rId84"/>
    <p:sldId id="278" r:id="rId85"/>
    <p:sldId id="289" r:id="rId86"/>
    <p:sldId id="279" r:id="rId87"/>
    <p:sldId id="358" r:id="rId88"/>
    <p:sldId id="290" r:id="rId89"/>
    <p:sldId id="359" r:id="rId90"/>
    <p:sldId id="361" r:id="rId91"/>
    <p:sldId id="362" r:id="rId92"/>
    <p:sldId id="291" r:id="rId93"/>
    <p:sldId id="360" r:id="rId94"/>
    <p:sldId id="363" r:id="rId95"/>
    <p:sldId id="364" r:id="rId96"/>
    <p:sldId id="422" r:id="rId97"/>
    <p:sldId id="293" r:id="rId98"/>
    <p:sldId id="294" r:id="rId99"/>
    <p:sldId id="295" r:id="rId100"/>
    <p:sldId id="365" r:id="rId101"/>
    <p:sldId id="296" r:id="rId102"/>
    <p:sldId id="366" r:id="rId103"/>
    <p:sldId id="423" r:id="rId104"/>
  </p:sldIdLst>
  <p:sldSz cx="6858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30" autoAdjust="0"/>
    <p:restoredTop sz="94693" autoAdjust="0"/>
  </p:normalViewPr>
  <p:slideViewPr>
    <p:cSldViewPr>
      <p:cViewPr>
        <p:scale>
          <a:sx n="125" d="100"/>
          <a:sy n="125" d="100"/>
        </p:scale>
        <p:origin x="3144" y="90"/>
      </p:cViewPr>
      <p:guideLst>
        <p:guide orient="horz" pos="1622"/>
        <p:guide pos="216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07" Type="http://schemas.openxmlformats.org/officeDocument/2006/relationships/theme" Target="theme/theme1.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102" Type="http://schemas.openxmlformats.org/officeDocument/2006/relationships/slide" Target="slides/slide87.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slide" Target="slides/slide80.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slide" Target="slides/slide8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103" Type="http://schemas.openxmlformats.org/officeDocument/2006/relationships/slide" Target="slides/slide88.xml"/><Relationship Id="rId108" Type="http://schemas.openxmlformats.org/officeDocument/2006/relationships/tableStyles" Target="tableStyle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slide" Target="slides/slide8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0713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9516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4204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1888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0536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8158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1028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3304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5432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62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608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07135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9516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4204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18886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05366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8158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10286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3304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543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00"/>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6204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6080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0713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9516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42043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1888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0536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8158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10286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330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5432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6204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608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07135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95169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42043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781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1557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652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61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5136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58775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93826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8291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88195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3617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59310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92213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50346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62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02802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11437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656308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1498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715965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42530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68656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887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2"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2"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3"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9"/>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3" y="1077324"/>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2"/>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5"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5"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15"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5000"/>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15" y="1077325"/>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4/28/2026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4/28/2026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4/28/2026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1888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0536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8158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1028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3304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5432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6204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608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0713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951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4204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1888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0536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8158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1028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3304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5432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6204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608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07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9516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4204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1888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0536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8158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1028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3304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5432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6204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6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4.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t>4/28/2026</a:t>
            </a:fld>
            <a:endParaRPr lang="en-US"/>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84799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84799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84799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84799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259245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87269"/>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84799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2AE39482-4EB0-4B14-B26D-943EB7BAF646}"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847998"/>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49368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a:solidFill>
                  <a:srgbClr val="FFFF00"/>
                </a:solidFill>
              </a:rPr>
              <a:t>Tk2:</a:t>
            </a:r>
            <a:r>
              <a:rPr lang="en-US" sz="4050">
                <a:solidFill>
                  <a:schemeClr val="bg1"/>
                </a:solidFill>
              </a:rPr>
              <a:t> </a:t>
            </a:r>
            <a:r>
              <a:rPr lang="vi-VN" sz="4050">
                <a:solidFill>
                  <a:schemeClr val="bg1"/>
                </a:solidFill>
              </a:rPr>
              <a:t>Hồng ân Ngài vượt trên sự sống, miệng lưỡi con tụng ca Chúa hoài. Đôi tay hằng vươn tới danh Ngài để chúc tụng ngợi khen suốt đời.</a:t>
            </a:r>
            <a:endParaRPr lang="en-US" sz="4050">
              <a:solidFill>
                <a:schemeClr val="bg1"/>
              </a:solidFill>
            </a:endParaRPr>
          </a:p>
        </p:txBody>
      </p:sp>
    </p:spTree>
    <p:extLst>
      <p:ext uri="{BB962C8B-B14F-4D97-AF65-F5344CB8AC3E}">
        <p14:creationId xmlns:p14="http://schemas.microsoft.com/office/powerpoint/2010/main" val="3354622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a:solidFill>
                  <a:srgbClr val="FFFF00"/>
                </a:solidFill>
              </a:rPr>
              <a:t>Đk:</a:t>
            </a:r>
            <a:r>
              <a:rPr lang="en-US" sz="4500">
                <a:solidFill>
                  <a:schemeClr val="bg1"/>
                </a:solidFill>
              </a:rPr>
              <a:t> </a:t>
            </a:r>
            <a:r>
              <a:rPr lang="vi-VN" sz="4500">
                <a:solidFill>
                  <a:schemeClr val="bg1"/>
                </a:solidFill>
              </a:rPr>
              <a:t>Từ hừng sáng con đã khấn cầu, lạy Chúa Trời con, Thiên Chúa con, này thần trí con những khao khát Ngài.</a:t>
            </a:r>
            <a:endParaRPr lang="en-US" sz="4500">
              <a:solidFill>
                <a:schemeClr val="bg1"/>
              </a:solidFill>
            </a:endParaRPr>
          </a:p>
        </p:txBody>
      </p:sp>
    </p:spTree>
    <p:extLst>
      <p:ext uri="{BB962C8B-B14F-4D97-AF65-F5344CB8AC3E}">
        <p14:creationId xmlns:p14="http://schemas.microsoft.com/office/powerpoint/2010/main" val="364826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050" u="sng">
                <a:solidFill>
                  <a:srgbClr val="FFFF00"/>
                </a:solidFill>
              </a:rPr>
              <a:t>Tk3:</a:t>
            </a:r>
            <a:r>
              <a:rPr lang="en-US" sz="4050">
                <a:solidFill>
                  <a:schemeClr val="bg1"/>
                </a:solidFill>
              </a:rPr>
              <a:t> </a:t>
            </a:r>
            <a:r>
              <a:rPr lang="vi-VN" sz="4050">
                <a:solidFill>
                  <a:schemeClr val="bg1"/>
                </a:solidFill>
              </a:rPr>
              <a:t>Hồn con được đầy no ân phúc, và cửa môi tràn niềm sướng vui. Khi đêm về con nhớ danh Ngài, và suốt canh trường suy gẫm hoài.</a:t>
            </a:r>
            <a:endParaRPr lang="en-US" sz="4050">
              <a:solidFill>
                <a:schemeClr val="bg1"/>
              </a:solidFill>
            </a:endParaRPr>
          </a:p>
        </p:txBody>
      </p:sp>
    </p:spTree>
    <p:extLst>
      <p:ext uri="{BB962C8B-B14F-4D97-AF65-F5344CB8AC3E}">
        <p14:creationId xmlns:p14="http://schemas.microsoft.com/office/powerpoint/2010/main" val="3354622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a:solidFill>
                  <a:srgbClr val="FFFF00"/>
                </a:solidFill>
              </a:rPr>
              <a:t>Đk:</a:t>
            </a:r>
            <a:r>
              <a:rPr lang="en-US" sz="4500">
                <a:solidFill>
                  <a:schemeClr val="bg1"/>
                </a:solidFill>
              </a:rPr>
              <a:t> </a:t>
            </a:r>
            <a:r>
              <a:rPr lang="vi-VN" sz="4500">
                <a:solidFill>
                  <a:schemeClr val="bg1"/>
                </a:solidFill>
              </a:rPr>
              <a:t>Từ hừng sáng con đã khấn cầu, lạy Chúa Trời con, Thiên Chúa con, này thần trí con những khao khát Ngài.</a:t>
            </a:r>
            <a:endParaRPr lang="en-US" sz="4500">
              <a:solidFill>
                <a:schemeClr val="bg1"/>
              </a:solidFill>
            </a:endParaRPr>
          </a:p>
        </p:txBody>
      </p:sp>
    </p:spTree>
    <p:extLst>
      <p:ext uri="{BB962C8B-B14F-4D97-AF65-F5344CB8AC3E}">
        <p14:creationId xmlns:p14="http://schemas.microsoft.com/office/powerpoint/2010/main" val="364826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02057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b="1" dirty="0">
              <a:solidFill>
                <a:srgbClr val="FFFF00"/>
              </a:solidFill>
              <a:latin typeface="+mj-lt"/>
              <a:cs typeface="Times New Roman" panose="02020603050405020304" pitchFamily="18" charset="0"/>
            </a:endParaRPr>
          </a:p>
          <a:p>
            <a:pPr eaLnBrk="1" hangingPunct="1"/>
            <a:r>
              <a:rPr lang="en-US" sz="5400" i="1" dirty="0">
                <a:solidFill>
                  <a:srgbClr val="FFFF00"/>
                </a:solidFill>
                <a:latin typeface="+mj-lt"/>
                <a:cs typeface="Times New Roman" panose="02020603050405020304" pitchFamily="18" charset="0"/>
              </a:rPr>
              <a:t>KINH VINH DANH</a:t>
            </a:r>
          </a:p>
          <a:p>
            <a:pPr eaLnBrk="1" hangingPunct="1"/>
            <a:r>
              <a:rPr lang="en-US" sz="5400" i="1" dirty="0" err="1">
                <a:solidFill>
                  <a:srgbClr val="FFFF00"/>
                </a:solidFill>
                <a:latin typeface="+mj-lt"/>
                <a:cs typeface="Times New Roman" panose="02020603050405020304" pitchFamily="18" charset="0"/>
              </a:rPr>
              <a:t>Ca</a:t>
            </a:r>
            <a:r>
              <a:rPr lang="en-US" sz="5400" i="1" dirty="0">
                <a:solidFill>
                  <a:srgbClr val="FFFF00"/>
                </a:solidFill>
                <a:latin typeface="+mj-lt"/>
                <a:cs typeface="Times New Roman" panose="02020603050405020304" pitchFamily="18" charset="0"/>
              </a:rPr>
              <a:t> </a:t>
            </a:r>
            <a:r>
              <a:rPr lang="en-US" sz="5400" i="1" dirty="0" err="1">
                <a:solidFill>
                  <a:srgbClr val="FFFF00"/>
                </a:solidFill>
                <a:latin typeface="+mj-lt"/>
                <a:cs typeface="Times New Roman" panose="02020603050405020304" pitchFamily="18" charset="0"/>
              </a:rPr>
              <a:t>Lên</a:t>
            </a:r>
            <a:r>
              <a:rPr lang="en-US" sz="5400" i="1" dirty="0">
                <a:solidFill>
                  <a:srgbClr val="FFFF00"/>
                </a:solidFill>
                <a:latin typeface="+mj-lt"/>
                <a:cs typeface="Times New Roman" panose="02020603050405020304" pitchFamily="18" charset="0"/>
              </a:rPr>
              <a:t> </a:t>
            </a:r>
            <a:r>
              <a:rPr lang="en-US" sz="5400" i="1" dirty="0" err="1">
                <a:solidFill>
                  <a:srgbClr val="FFFF00"/>
                </a:solidFill>
                <a:latin typeface="+mj-lt"/>
                <a:cs typeface="Times New Roman" panose="02020603050405020304" pitchFamily="18" charset="0"/>
              </a:rPr>
              <a:t>Đi</a:t>
            </a:r>
            <a:r>
              <a:rPr lang="en-US" sz="5400" i="1" dirty="0">
                <a:solidFill>
                  <a:srgbClr val="FFFF00"/>
                </a:solidFill>
                <a:latin typeface="+mj-lt"/>
                <a:cs typeface="Times New Roman" panose="02020603050405020304" pitchFamily="18" charset="0"/>
              </a:rPr>
              <a:t> 2</a:t>
            </a:r>
            <a:endParaRPr lang="vi-VN" sz="5400" i="1"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2591539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fontScale="92500" lnSpcReduction="10000"/>
          </a:bodyPr>
          <a:lstStyle/>
          <a:p>
            <a:pPr algn="just" eaLnBrk="1" hangingPunct="1"/>
            <a:endParaRPr lang="en-US" sz="825" i="1" u="sng" dirty="0">
              <a:solidFill>
                <a:schemeClr val="bg1"/>
              </a:solidFill>
              <a:latin typeface="+mj-lt"/>
              <a:cs typeface="Times New Roman" panose="02020603050405020304" pitchFamily="18" charset="0"/>
            </a:endParaRPr>
          </a:p>
          <a:p>
            <a:pPr algn="just" eaLnBrk="1" hangingPunct="1"/>
            <a:r>
              <a:rPr lang="vi-VN" sz="4500" i="1" u="sng" dirty="0">
                <a:solidFill>
                  <a:srgbClr val="FFFF00"/>
                </a:solidFill>
                <a:latin typeface="+mj-lt"/>
                <a:cs typeface="Times New Roman" panose="02020603050405020304" pitchFamily="18" charset="0"/>
              </a:rPr>
              <a:t>Chủ tế:</a:t>
            </a:r>
            <a:r>
              <a:rPr lang="vi-VN" sz="4500" i="1" dirty="0">
                <a:solidFill>
                  <a:srgbClr val="FFFF00"/>
                </a:solidFill>
                <a:latin typeface="+mj-lt"/>
                <a:cs typeface="Times New Roman" panose="02020603050405020304" pitchFamily="18" charset="0"/>
              </a:rPr>
              <a:t> Vinh danh Thiên Chúa trên các tầng trời. </a:t>
            </a:r>
            <a:endParaRPr lang="en-US" sz="4500" i="1" dirty="0">
              <a:solidFill>
                <a:srgbClr val="FFFF00"/>
              </a:solidFill>
              <a:latin typeface="+mj-lt"/>
              <a:cs typeface="Times New Roman" panose="02020603050405020304" pitchFamily="18" charset="0"/>
            </a:endParaRPr>
          </a:p>
          <a:p>
            <a:pPr algn="just" eaLnBrk="1" hangingPunct="1"/>
            <a:endParaRPr lang="en-US" sz="3225" i="1" dirty="0">
              <a:solidFill>
                <a:schemeClr val="bg1"/>
              </a:solidFill>
              <a:latin typeface="+mj-lt"/>
              <a:cs typeface="Times New Roman" panose="02020603050405020304" pitchFamily="18" charset="0"/>
            </a:endParaRPr>
          </a:p>
          <a:p>
            <a:pPr algn="just" eaLnBrk="1" hangingPunct="1"/>
            <a:r>
              <a:rPr lang="en-US" sz="4500" i="1" u="sng" dirty="0" err="1">
                <a:solidFill>
                  <a:srgbClr val="92D050"/>
                </a:solidFill>
                <a:latin typeface="+mj-lt"/>
                <a:cs typeface="Times New Roman" panose="02020603050405020304" pitchFamily="18" charset="0"/>
              </a:rPr>
              <a:t>Cộng</a:t>
            </a:r>
            <a:r>
              <a:rPr lang="en-US" sz="4500" i="1" u="sng" dirty="0">
                <a:solidFill>
                  <a:srgbClr val="92D050"/>
                </a:solidFill>
                <a:latin typeface="+mj-lt"/>
                <a:cs typeface="Times New Roman" panose="02020603050405020304" pitchFamily="18" charset="0"/>
              </a:rPr>
              <a:t> </a:t>
            </a:r>
            <a:r>
              <a:rPr lang="en-US" sz="4500" i="1" u="sng" dirty="0" err="1">
                <a:solidFill>
                  <a:srgbClr val="92D050"/>
                </a:solidFill>
                <a:latin typeface="+mj-lt"/>
                <a:cs typeface="Times New Roman" panose="02020603050405020304" pitchFamily="18" charset="0"/>
              </a:rPr>
              <a:t>đoàn</a:t>
            </a:r>
            <a:r>
              <a:rPr lang="en-US" sz="4500" i="1" u="sng" dirty="0">
                <a:solidFill>
                  <a:srgbClr val="92D050"/>
                </a:solidFill>
                <a:latin typeface="+mj-lt"/>
                <a:cs typeface="Times New Roman" panose="02020603050405020304" pitchFamily="18" charset="0"/>
              </a:rPr>
              <a:t>:</a:t>
            </a:r>
            <a:r>
              <a:rPr lang="en-US" sz="4500" dirty="0">
                <a:solidFill>
                  <a:srgbClr val="92D050"/>
                </a:solidFill>
                <a:latin typeface="+mj-lt"/>
                <a:cs typeface="Times New Roman" panose="02020603050405020304" pitchFamily="18" charset="0"/>
              </a:rPr>
              <a:t> </a:t>
            </a:r>
            <a:r>
              <a:rPr lang="vi-VN" sz="4500" dirty="0">
                <a:solidFill>
                  <a:schemeClr val="bg1"/>
                </a:solidFill>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6836372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a:bodyPr>
          <a:lstStyle/>
          <a:p>
            <a:pPr algn="just" eaLnBrk="1" hangingPunct="1"/>
            <a:endParaRPr lang="en-US" sz="825" i="1" u="sng" dirty="0">
              <a:solidFill>
                <a:schemeClr val="bg1"/>
              </a:solidFill>
              <a:latin typeface="+mj-lt"/>
              <a:cs typeface="Times New Roman" panose="02020603050405020304" pitchFamily="18" charset="0"/>
            </a:endParaRPr>
          </a:p>
          <a:p>
            <a:pPr algn="just"/>
            <a:r>
              <a:rPr lang="vi-VN" sz="4500" dirty="0">
                <a:solidFill>
                  <a:schemeClr val="bg1"/>
                </a:solidFill>
                <a:cs typeface="Times New Roman" panose="02020603050405020304" pitchFamily="18" charset="0"/>
              </a:rPr>
              <a:t>Chúng con ca ngợi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chúc tụng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thờ lạy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tôn vinh Chúa.</a:t>
            </a:r>
            <a:endParaRPr lang="vi-VN"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5044166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0" dirty="0">
                <a:solidFill>
                  <a:schemeClr val="bg1"/>
                </a:solidFill>
                <a:latin typeface="+mj-lt"/>
                <a:cs typeface="Times New Roman" panose="02020603050405020304" pitchFamily="18" charset="0"/>
              </a:rPr>
              <a:t>Chúng con cảm tạ Chúa vì vinh quang cao cả Chúa.</a:t>
            </a:r>
            <a:endParaRPr lang="en-US" sz="4500" dirty="0">
              <a:solidFill>
                <a:schemeClr val="bg1"/>
              </a:solidFill>
              <a:latin typeface="+mj-lt"/>
              <a:cs typeface="Times New Roman" panose="02020603050405020304" pitchFamily="18" charset="0"/>
            </a:endParaRPr>
          </a:p>
          <a:p>
            <a:pPr algn="just"/>
            <a:r>
              <a:rPr lang="vi-VN" sz="4500" dirty="0">
                <a:solidFill>
                  <a:schemeClr val="bg1"/>
                </a:solidFill>
                <a:latin typeface="+mj-lt"/>
                <a:cs typeface="Times New Roman" panose="02020603050405020304" pitchFamily="18" charset="0"/>
              </a:rPr>
              <a:t>Lạy Chúa là Thiên Chúa, là Vua trên trời, là Chúa Cha toàn năng. </a:t>
            </a:r>
            <a:endParaRPr lang="en-US"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0419057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0" dirty="0">
                <a:solidFill>
                  <a:schemeClr val="bg1"/>
                </a:solidFill>
                <a:latin typeface="+mj-lt"/>
                <a:cs typeface="Times New Roman" panose="02020603050405020304" pitchFamily="18" charset="0"/>
              </a:rPr>
              <a:t>Lạy Con Một Thiên Chúa </a:t>
            </a:r>
            <a:r>
              <a:rPr lang="vi-VN" sz="4500" dirty="0">
                <a:solidFill>
                  <a:srgbClr val="FFFF00"/>
                </a:solidFill>
                <a:latin typeface="+mj-lt"/>
                <a:cs typeface="Times New Roman" panose="02020603050405020304" pitchFamily="18" charset="0"/>
              </a:rPr>
              <a:t>Chúa Giê-su Ki-tô. </a:t>
            </a:r>
            <a:endParaRPr lang="en-US" sz="4500" dirty="0">
              <a:solidFill>
                <a:srgbClr val="FFFF00"/>
              </a:solidFill>
              <a:latin typeface="+mj-lt"/>
              <a:cs typeface="Times New Roman" panose="02020603050405020304" pitchFamily="18" charset="0"/>
            </a:endParaRPr>
          </a:p>
          <a:p>
            <a:pPr algn="just"/>
            <a:r>
              <a:rPr lang="vi-VN" sz="4500" dirty="0">
                <a:solidFill>
                  <a:schemeClr val="bg1"/>
                </a:solidFill>
                <a:latin typeface="+mj-lt"/>
                <a:cs typeface="Times New Roman" panose="02020603050405020304" pitchFamily="18" charset="0"/>
              </a:rPr>
              <a:t>Lạy Chúa là Thiên Chúa, là Chiên Thiên Chúa, là Con Đức Chúa Cha. </a:t>
            </a:r>
            <a:endParaRPr lang="en-US"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9744824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500">
                <a:solidFill>
                  <a:srgbClr val="FFFF00"/>
                </a:solidFill>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fontScale="92500"/>
          </a:bodyPr>
          <a:lstStyle/>
          <a:p>
            <a:pPr algn="just"/>
            <a:endParaRPr lang="en-US" sz="825"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Chúa xoá tội trần gian, xin thương, xin thương, xin thương xót chúng con.</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Chúa xoá tội trần gian, </a:t>
            </a:r>
            <a:r>
              <a:rPr lang="en-US" sz="4500" dirty="0">
                <a:solidFill>
                  <a:schemeClr val="bg1"/>
                </a:solidFill>
                <a:cs typeface="Times New Roman" panose="02020603050405020304" pitchFamily="18" charset="0"/>
              </a:rPr>
              <a:t>x</a:t>
            </a:r>
            <a:r>
              <a:rPr lang="vi-VN" sz="4500" dirty="0">
                <a:solidFill>
                  <a:schemeClr val="bg1"/>
                </a:solidFill>
                <a:cs typeface="Times New Roman" panose="02020603050405020304" pitchFamily="18" charset="0"/>
              </a:rPr>
              <a:t>in nhận lời chúng con cầu khẩn. </a:t>
            </a:r>
            <a:endParaRPr lang="en-US" sz="45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7599546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vert="horz" lIns="91440" tIns="0" rIns="91440" bIns="411480" rtlCol="0" anchor="ctr" anchorCtr="0">
            <a:normAutofit/>
          </a:bodyPr>
          <a:lstStyle/>
          <a:p>
            <a:pPr algn="just"/>
            <a:endParaRPr lang="en-US" sz="1050" dirty="0">
              <a:solidFill>
                <a:schemeClr val="bg1"/>
              </a:solidFill>
              <a:cs typeface="Times New Roman" panose="02020603050405020304" pitchFamily="18" charset="0"/>
            </a:endParaRPr>
          </a:p>
          <a:p>
            <a:pPr algn="just"/>
            <a:r>
              <a:rPr lang="vi-VN" sz="4950" dirty="0">
                <a:solidFill>
                  <a:schemeClr val="bg1"/>
                </a:solidFill>
                <a:cs typeface="Times New Roman" panose="02020603050405020304" pitchFamily="18" charset="0"/>
              </a:rPr>
              <a:t>Chúa ngự bên hữu Đức Chúa Cha, xin thương, xin thương, xin thương xót chúng con</a:t>
            </a:r>
            <a:r>
              <a:rPr lang="en-US" sz="495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3169234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3000" dirty="0">
                <a:solidFill>
                  <a:schemeClr val="bg1"/>
                </a:solidFill>
              </a:rPr>
            </a:br>
            <a:endParaRPr lang="en-US" sz="3000" dirty="0">
              <a:solidFill>
                <a:schemeClr val="bg1"/>
              </a:solidFill>
            </a:endParaRPr>
          </a:p>
        </p:txBody>
      </p:sp>
      <p:sp>
        <p:nvSpPr>
          <p:cNvPr id="82947" name="Rectangle 3"/>
          <p:cNvSpPr>
            <a:spLocks noGrp="1" noChangeArrowheads="1"/>
          </p:cNvSpPr>
          <p:nvPr>
            <p:ph type="body" idx="1"/>
          </p:nvPr>
        </p:nvSpPr>
        <p:spPr>
          <a:xfrm>
            <a:off x="-689" y="645319"/>
            <a:ext cx="6858000" cy="3857625"/>
          </a:xfrm>
        </p:spPr>
        <p:txBody>
          <a:bodyPr anchor="ctr" anchorCtr="0">
            <a:normAutofit fontScale="85000" lnSpcReduction="20000"/>
          </a:bodyPr>
          <a:lstStyle/>
          <a:p>
            <a:pPr marL="0" indent="0" algn="just">
              <a:lnSpc>
                <a:spcPct val="140000"/>
              </a:lnSpc>
              <a:buNone/>
            </a:pPr>
            <a:r>
              <a:rPr lang="vi-VN" sz="4050" dirty="0">
                <a:solidFill>
                  <a:schemeClr val="bg1"/>
                </a:solidFill>
                <a:cs typeface="Times New Roman" panose="02020603050405020304" pitchFamily="18" charset="0"/>
              </a:rPr>
              <a:t>Vì lạy </a:t>
            </a:r>
            <a:r>
              <a:rPr lang="vi-VN" sz="4050" dirty="0">
                <a:solidFill>
                  <a:srgbClr val="FFFF00"/>
                </a:solidFill>
                <a:cs typeface="Times New Roman" panose="02020603050405020304" pitchFamily="18" charset="0"/>
              </a:rPr>
              <a:t>Chúa Giê-su Ki-tô,</a:t>
            </a:r>
            <a:r>
              <a:rPr lang="vi-VN" sz="405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4050" dirty="0">
                <a:solidFill>
                  <a:srgbClr val="FFFF00"/>
                </a:solidFill>
                <a:cs typeface="Times New Roman" panose="02020603050405020304" pitchFamily="18" charset="0"/>
              </a:rPr>
              <a:t>A-men. A-men. </a:t>
            </a:r>
            <a:endParaRPr lang="vi-VN" sz="405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2662544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dirty="0">
              <a:solidFill>
                <a:srgbClr val="FFFF00"/>
              </a:solidFill>
              <a:latin typeface="+mj-lt"/>
              <a:cs typeface="Times New Roman" panose="02020603050405020304" pitchFamily="18" charset="0"/>
            </a:endParaRPr>
          </a:p>
          <a:p>
            <a:pPr eaLnBrk="1" hangingPunct="1">
              <a:lnSpc>
                <a:spcPct val="150000"/>
              </a:lnSpc>
            </a:pPr>
            <a:r>
              <a:rPr lang="en-US" sz="5400" dirty="0">
                <a:solidFill>
                  <a:srgbClr val="FFFF00"/>
                </a:solidFill>
                <a:latin typeface="+mj-lt"/>
                <a:cs typeface="Times New Roman" panose="02020603050405020304" pitchFamily="18" charset="0"/>
              </a:rPr>
              <a:t>KINH VINH DANH</a:t>
            </a:r>
            <a:endParaRPr lang="vi-VN" sz="540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29143539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50000"/>
              </a:lnSpc>
            </a:pPr>
            <a:r>
              <a:rPr lang="en-US" sz="3000" u="sng" dirty="0" err="1">
                <a:solidFill>
                  <a:srgbClr val="FFFF00"/>
                </a:solidFill>
                <a:latin typeface="+mj-lt"/>
                <a:cs typeface="Times New Roman" panose="02020603050405020304" pitchFamily="18" charset="0"/>
              </a:rPr>
              <a:t>Chủ</a:t>
            </a:r>
            <a:r>
              <a:rPr lang="en-US" sz="3000" u="sng" dirty="0">
                <a:solidFill>
                  <a:srgbClr val="FFFF00"/>
                </a:solidFill>
                <a:latin typeface="+mj-lt"/>
                <a:cs typeface="Times New Roman" panose="02020603050405020304" pitchFamily="18" charset="0"/>
              </a:rPr>
              <a:t> </a:t>
            </a:r>
            <a:r>
              <a:rPr lang="en-US" sz="3000" u="sng" dirty="0" err="1">
                <a:solidFill>
                  <a:srgbClr val="FFFF00"/>
                </a:solidFill>
                <a:latin typeface="+mj-lt"/>
                <a:cs typeface="Times New Roman" panose="02020603050405020304" pitchFamily="18" charset="0"/>
              </a:rPr>
              <a:t>tế</a:t>
            </a:r>
            <a:r>
              <a:rPr lang="en-US" sz="3000" u="sng" dirty="0">
                <a:solidFill>
                  <a:srgbClr val="FFFF00"/>
                </a:solidFill>
                <a:latin typeface="+mj-lt"/>
                <a:cs typeface="Times New Roman" panose="02020603050405020304" pitchFamily="18" charset="0"/>
              </a:rPr>
              <a:t>:</a:t>
            </a:r>
            <a:r>
              <a:rPr lang="en-US" sz="3000"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Vinh</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danh</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Thiên</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Chúa</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trên</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các</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tầng</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trời</a:t>
            </a:r>
            <a:r>
              <a:rPr lang="en-US" sz="4050" i="1" dirty="0">
                <a:solidFill>
                  <a:srgbClr val="FFFF00"/>
                </a:solidFill>
                <a:latin typeface="+mj-lt"/>
                <a:cs typeface="Times New Roman" panose="02020603050405020304" pitchFamily="18" charset="0"/>
              </a:rPr>
              <a:t>.</a:t>
            </a:r>
            <a:br>
              <a:rPr lang="en-US" sz="4050" i="1" dirty="0">
                <a:solidFill>
                  <a:srgbClr val="FFFF00"/>
                </a:solidFill>
                <a:latin typeface="+mj-lt"/>
                <a:cs typeface="Times New Roman" panose="02020603050405020304" pitchFamily="18" charset="0"/>
              </a:rPr>
            </a:br>
            <a:r>
              <a:rPr lang="vi-VN" sz="4050" dirty="0">
                <a:solidFill>
                  <a:srgbClr val="FFFF00"/>
                </a:solidFill>
                <a:latin typeface="+mj-lt"/>
                <a:cs typeface="Times New Roman" panose="02020603050405020304" pitchFamily="18" charset="0"/>
              </a:rPr>
              <a:t>A+B:</a:t>
            </a:r>
            <a:r>
              <a:rPr lang="vi-VN" sz="4050" dirty="0">
                <a:solidFill>
                  <a:schemeClr val="bg1"/>
                </a:solidFill>
                <a:latin typeface="+mj-lt"/>
                <a:cs typeface="Times New Roman" panose="02020603050405020304" pitchFamily="18" charset="0"/>
              </a:rPr>
              <a:t> Và bình an dưới thế cho người thiện tâm</a:t>
            </a:r>
            <a:r>
              <a:rPr lang="en-US" sz="4050" dirty="0">
                <a:solidFill>
                  <a:schemeClr val="bg1"/>
                </a:solidFill>
                <a:latin typeface="+mj-lt"/>
                <a:cs typeface="Times New Roman" panose="02020603050405020304" pitchFamily="18" charset="0"/>
              </a:rPr>
              <a:t>.</a:t>
            </a:r>
            <a:endParaRPr lang="vi-VN" sz="405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931135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40000"/>
              </a:lnSpc>
            </a:pPr>
            <a:r>
              <a:rPr lang="en-US" sz="3750" u="sng" dirty="0">
                <a:solidFill>
                  <a:srgbClr val="FFFF00"/>
                </a:solidFill>
                <a:latin typeface="+mj-lt"/>
                <a:cs typeface="Times New Roman" panose="02020603050405020304" pitchFamily="18" charset="0"/>
              </a:rPr>
              <a:t>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ca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ngợi</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a:t>
            </a:r>
          </a:p>
          <a:p>
            <a:pPr algn="l" eaLnBrk="1" hangingPunct="1">
              <a:lnSpc>
                <a:spcPct val="140000"/>
              </a:lnSpc>
            </a:pPr>
            <a:r>
              <a:rPr lang="en-US" sz="3750" u="sng" dirty="0">
                <a:solidFill>
                  <a:srgbClr val="FFFF00"/>
                </a:solidFill>
                <a:latin typeface="+mj-lt"/>
                <a:cs typeface="Times New Roman" panose="02020603050405020304" pitchFamily="18" charset="0"/>
              </a:rPr>
              <a:t>B:</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chúc</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tụng</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 </a:t>
            </a:r>
            <a:br>
              <a:rPr lang="en-US" sz="3750" dirty="0">
                <a:solidFill>
                  <a:schemeClr val="bg1"/>
                </a:solidFill>
                <a:latin typeface="+mj-lt"/>
                <a:cs typeface="Times New Roman" panose="02020603050405020304" pitchFamily="18" charset="0"/>
              </a:rPr>
            </a:br>
            <a:r>
              <a:rPr lang="en-US" sz="3750" dirty="0">
                <a:solidFill>
                  <a:srgbClr val="FFFF00"/>
                </a:solidFill>
                <a:latin typeface="+mj-lt"/>
                <a:cs typeface="Times New Roman" panose="02020603050405020304" pitchFamily="18" charset="0"/>
              </a:rPr>
              <a:t>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thờ</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lạy</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 </a:t>
            </a:r>
          </a:p>
          <a:p>
            <a:pPr algn="l" eaLnBrk="1" hangingPunct="1">
              <a:lnSpc>
                <a:spcPct val="140000"/>
              </a:lnSpc>
            </a:pPr>
            <a:r>
              <a:rPr lang="en-US" sz="3750" dirty="0">
                <a:solidFill>
                  <a:srgbClr val="FFFF00"/>
                </a:solidFill>
                <a:latin typeface="+mj-lt"/>
                <a:cs typeface="Times New Roman" panose="02020603050405020304" pitchFamily="18" charset="0"/>
              </a:rPr>
              <a:t>B:</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tôn</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vinh</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3702685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2947" name="Rectangle 3"/>
          <p:cNvSpPr>
            <a:spLocks noGrp="1" noChangeArrowheads="1"/>
          </p:cNvSpPr>
          <p:nvPr>
            <p:ph type="body" idx="1"/>
          </p:nvPr>
        </p:nvSpPr>
        <p:spPr>
          <a:xfrm>
            <a:off x="0" y="516731"/>
            <a:ext cx="6858000" cy="3986213"/>
          </a:xfrm>
        </p:spPr>
        <p:txBody>
          <a:bodyPr anchor="ctr" anchorCtr="0"/>
          <a:lstStyle/>
          <a:p>
            <a:pPr marL="0" indent="0" algn="just" eaLnBrk="1" hangingPunct="1">
              <a:lnSpc>
                <a:spcPct val="140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cảm</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tạ</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vì</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vinh</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quang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cao</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cả</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a:t>
            </a:r>
          </a:p>
          <a:p>
            <a:pPr marL="0" indent="0" algn="just" eaLnBrk="1" hangingPunct="1">
              <a:lnSpc>
                <a:spcPct val="140000"/>
              </a:lnSpc>
              <a:buNone/>
            </a:pPr>
            <a:r>
              <a:rPr lang="vi-VN" sz="3600"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091480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4995" name="Rectangle 3"/>
          <p:cNvSpPr>
            <a:spLocks noGrp="1" noChangeArrowheads="1"/>
          </p:cNvSpPr>
          <p:nvPr>
            <p:ph type="body" idx="1"/>
          </p:nvPr>
        </p:nvSpPr>
        <p:spPr>
          <a:xfrm>
            <a:off x="0" y="459581"/>
            <a:ext cx="6858000" cy="4043363"/>
          </a:xfrm>
        </p:spPr>
        <p:txBody>
          <a:bodyPr anchor="ctr" anchorCtr="0"/>
          <a:lstStyle/>
          <a:p>
            <a:pPr marL="0" indent="0" algn="just" eaLnBrk="1" hangingPunct="1">
              <a:lnSpc>
                <a:spcPct val="145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Lạy</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một</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Thiên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Giêsu</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Kitô</a:t>
            </a:r>
            <a:r>
              <a:rPr lang="en-US" sz="3600" dirty="0">
                <a:solidFill>
                  <a:schemeClr val="bg1"/>
                </a:solidFill>
                <a:latin typeface="+mj-lt"/>
                <a:cs typeface="Times New Roman" panose="02020603050405020304" pitchFamily="18" charset="0"/>
              </a:rPr>
              <a:t>.</a:t>
            </a:r>
          </a:p>
          <a:p>
            <a:pPr marL="0" indent="0" algn="just" eaLnBrk="1" hangingPunct="1">
              <a:lnSpc>
                <a:spcPct val="145000"/>
              </a:lnSpc>
              <a:buNone/>
            </a:pPr>
            <a:r>
              <a:rPr lang="vi-VN" sz="3600"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0841180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7043" name="Rectangle 3"/>
          <p:cNvSpPr>
            <a:spLocks noGrp="1" noChangeArrowheads="1"/>
          </p:cNvSpPr>
          <p:nvPr>
            <p:ph type="body" idx="1"/>
          </p:nvPr>
        </p:nvSpPr>
        <p:spPr>
          <a:xfrm>
            <a:off x="0" y="516731"/>
            <a:ext cx="6858000" cy="3986213"/>
          </a:xfrm>
        </p:spPr>
        <p:txBody>
          <a:bodyPr anchor="ctr" anchorCtr="0"/>
          <a:lstStyle/>
          <a:p>
            <a:pPr marL="0" indent="0" algn="just" eaLnBrk="1" hangingPunct="1">
              <a:lnSpc>
                <a:spcPct val="145000"/>
              </a:lnSpc>
              <a:buNone/>
            </a:pPr>
            <a:r>
              <a:rPr lang="en-US" sz="4050" u="sng" dirty="0">
                <a:solidFill>
                  <a:srgbClr val="FFFF00"/>
                </a:solidFill>
                <a:latin typeface="+mj-lt"/>
                <a:cs typeface="Times New Roman" panose="02020603050405020304" pitchFamily="18" charset="0"/>
              </a:rPr>
              <a:t>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tội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trần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gian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xin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thương</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xót</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chúng</a:t>
            </a:r>
            <a:r>
              <a:rPr lang="en-US" sz="4050" dirty="0">
                <a:solidFill>
                  <a:schemeClr val="bg1"/>
                </a:solidFill>
                <a:latin typeface="+mj-lt"/>
                <a:cs typeface="Times New Roman" panose="02020603050405020304" pitchFamily="18" charset="0"/>
              </a:rPr>
              <a:t> con.</a:t>
            </a:r>
          </a:p>
          <a:p>
            <a:pPr marL="0" indent="0" algn="just" eaLnBrk="1" hangingPunct="1">
              <a:lnSpc>
                <a:spcPct val="145000"/>
              </a:lnSpc>
              <a:buNone/>
            </a:pPr>
            <a:r>
              <a:rPr lang="en-US" sz="4050" u="sng" dirty="0">
                <a:solidFill>
                  <a:srgbClr val="FFFF00"/>
                </a:solidFill>
                <a:latin typeface="+mj-lt"/>
                <a:cs typeface="Times New Roman" panose="02020603050405020304" pitchFamily="18" charset="0"/>
              </a:rPr>
              <a:t>B:</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tội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trần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gian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xin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nhậm</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lời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chúng</a:t>
            </a:r>
            <a:r>
              <a:rPr lang="en-US" sz="4050" dirty="0">
                <a:solidFill>
                  <a:schemeClr val="bg1"/>
                </a:solidFill>
                <a:latin typeface="+mj-lt"/>
                <a:cs typeface="Times New Roman" panose="02020603050405020304" pitchFamily="18" charset="0"/>
              </a:rPr>
              <a:t> con </a:t>
            </a:r>
            <a:r>
              <a:rPr lang="en-US" sz="4050" dirty="0" err="1">
                <a:solidFill>
                  <a:schemeClr val="bg1"/>
                </a:solidFill>
                <a:latin typeface="+mj-lt"/>
                <a:cs typeface="Times New Roman" panose="02020603050405020304" pitchFamily="18" charset="0"/>
              </a:rPr>
              <a:t>cầu</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khẩn</a:t>
            </a:r>
            <a:r>
              <a:rPr lang="en-US" sz="405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39317995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9091"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50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ngự</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bên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hữu</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Đức</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Cha, </a:t>
            </a:r>
            <a:r>
              <a:rPr lang="en-US" sz="3600" dirty="0" err="1">
                <a:solidFill>
                  <a:schemeClr val="bg1"/>
                </a:solidFill>
                <a:latin typeface="+mj-lt"/>
                <a:cs typeface="Times New Roman" panose="02020603050405020304" pitchFamily="18" charset="0"/>
              </a:rPr>
              <a:t>xin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thương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xót</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a:t>
            </a:r>
          </a:p>
          <a:p>
            <a:pPr marL="0" indent="0" algn="just" eaLnBrk="1" hangingPunct="1">
              <a:lnSpc>
                <a:spcPct val="150000"/>
              </a:lnSpc>
              <a:buNone/>
            </a:pPr>
            <a:r>
              <a:rPr lang="vi-VN" sz="3600" u="sng"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31638784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5400" u="sng" dirty="0" err="1">
                <a:solidFill>
                  <a:srgbClr val="FFFF00"/>
                </a:solidFill>
              </a:rPr>
              <a:t>Đk</a:t>
            </a:r>
            <a:r>
              <a:rPr lang="en-US" sz="5400" u="sng" dirty="0">
                <a:solidFill>
                  <a:srgbClr val="FFFF00"/>
                </a:solidFill>
              </a:rPr>
              <a:t>:</a:t>
            </a:r>
            <a:r>
              <a:rPr lang="en-US" sz="5400" dirty="0">
                <a:solidFill>
                  <a:schemeClr val="bg1"/>
                </a:solidFill>
              </a:rPr>
              <a:t> </a:t>
            </a:r>
            <a:r>
              <a:rPr lang="vi-VN" sz="5400" dirty="0">
                <a:solidFill>
                  <a:schemeClr val="bg1"/>
                </a:solidFill>
              </a:rPr>
              <a:t>Ta là dân Ngài, là đoàn chiên tay Ngài dẫn đạo.</a:t>
            </a:r>
            <a:endParaRPr lang="en-US" sz="5400" dirty="0">
              <a:solidFill>
                <a:schemeClr val="bg1"/>
              </a:solidFill>
            </a:endParaRPr>
          </a:p>
        </p:txBody>
      </p:sp>
    </p:spTree>
    <p:extLst>
      <p:ext uri="{BB962C8B-B14F-4D97-AF65-F5344CB8AC3E}">
        <p14:creationId xmlns:p14="http://schemas.microsoft.com/office/powerpoint/2010/main" val="1811958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91139"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40000"/>
              </a:lnSpc>
              <a:buNone/>
            </a:pP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đấng</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tối</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cao</a:t>
            </a:r>
            <a:r>
              <a:rPr lang="en-US" sz="3300" dirty="0">
                <a:solidFill>
                  <a:schemeClr val="bg1"/>
                </a:solidFill>
                <a:latin typeface="+mj-lt"/>
                <a:cs typeface="Times New Roman" panose="02020603050405020304" pitchFamily="18" charset="0"/>
              </a:rPr>
              <a:t>.</a:t>
            </a:r>
          </a:p>
          <a:p>
            <a:pPr marL="0" indent="0" algn="just" eaLnBrk="1" hangingPunct="1">
              <a:lnSpc>
                <a:spcPct val="140000"/>
              </a:lnSpc>
              <a:buNone/>
            </a:pPr>
            <a:r>
              <a:rPr lang="vi-VN" sz="3300" u="sng" dirty="0">
                <a:solidFill>
                  <a:srgbClr val="FFFF00"/>
                </a:solidFill>
                <a:latin typeface="+mj-lt"/>
                <a:cs typeface="Times New Roman" panose="02020603050405020304" pitchFamily="18" charset="0"/>
              </a:rPr>
              <a:t>A+</a:t>
            </a:r>
            <a:r>
              <a:rPr lang="en-US" sz="3300" u="sng" dirty="0">
                <a:solidFill>
                  <a:srgbClr val="FFFF00"/>
                </a:solidFill>
                <a:latin typeface="+mj-lt"/>
                <a:cs typeface="Times New Roman" panose="02020603050405020304" pitchFamily="18" charset="0"/>
              </a:rPr>
              <a:t>B</a:t>
            </a:r>
            <a:r>
              <a:rPr lang="vi-VN" sz="3300" u="sng" dirty="0">
                <a:solidFill>
                  <a:srgbClr val="FFFF00"/>
                </a:solidFill>
                <a:latin typeface="+mj-lt"/>
                <a:cs typeface="Times New Roman" panose="02020603050405020304" pitchFamily="18" charset="0"/>
              </a:rPr>
              <a:t>:</a:t>
            </a:r>
            <a:r>
              <a:rPr lang="vi-VN" sz="3300" dirty="0">
                <a:solidFill>
                  <a:schemeClr val="bg1"/>
                </a:solidFill>
                <a:latin typeface="+mj-lt"/>
                <a:cs typeface="Times New Roman" panose="02020603050405020304" pitchFamily="18" charset="0"/>
              </a:rPr>
              <a:t> Cùng Đức Chúa Thánh Thần trong vinh quang Đức Chúa Cha. </a:t>
            </a:r>
          </a:p>
          <a:p>
            <a:pPr marL="0" indent="0" algn="just" eaLnBrk="1" hangingPunct="1">
              <a:lnSpc>
                <a:spcPct val="140000"/>
              </a:lnSpc>
              <a:buNone/>
            </a:pPr>
            <a:r>
              <a:rPr lang="vi-VN" sz="3300" u="sng" dirty="0">
                <a:solidFill>
                  <a:srgbClr val="FFFF00"/>
                </a:solidFill>
                <a:latin typeface="+mj-lt"/>
                <a:cs typeface="Times New Roman" panose="02020603050405020304" pitchFamily="18" charset="0"/>
              </a:rPr>
              <a:t>Amen.</a:t>
            </a:r>
          </a:p>
        </p:txBody>
      </p:sp>
    </p:spTree>
    <p:extLst>
      <p:ext uri="{BB962C8B-B14F-4D97-AF65-F5344CB8AC3E}">
        <p14:creationId xmlns:p14="http://schemas.microsoft.com/office/powerpoint/2010/main" val="2770962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02057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982275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500">
                <a:solidFill>
                  <a:srgbClr val="FFFF00"/>
                </a:solidFill>
              </a:rPr>
              <a:t>Đáp Ca</a:t>
            </a:r>
            <a:br>
              <a:rPr lang="en-US" sz="4500">
                <a:solidFill>
                  <a:srgbClr val="FFFF00"/>
                </a:solidFill>
              </a:rPr>
            </a:br>
            <a:r>
              <a:rPr lang="en-US" sz="4500">
                <a:solidFill>
                  <a:srgbClr val="FFFF00"/>
                </a:solidFill>
              </a:rPr>
              <a:t>Thánh Vịnh 99</a:t>
            </a:r>
            <a:br>
              <a:rPr lang="en-US" sz="4500">
                <a:solidFill>
                  <a:srgbClr val="FFFF00"/>
                </a:solidFill>
              </a:rPr>
            </a:br>
            <a:r>
              <a:rPr lang="en-US" sz="4500" i="1">
                <a:solidFill>
                  <a:schemeClr val="bg1"/>
                </a:solidFill>
              </a:rPr>
              <a:t>Lm. Kim Long</a:t>
            </a:r>
            <a:br>
              <a:rPr lang="en-US" sz="4500" i="1">
                <a:solidFill>
                  <a:schemeClr val="bg1"/>
                </a:solidFill>
              </a:rPr>
            </a:br>
            <a:r>
              <a:rPr lang="en-US" sz="4500" i="1">
                <a:solidFill>
                  <a:schemeClr val="bg1"/>
                </a:solidFill>
              </a:rPr>
              <a:t>03 Câu</a:t>
            </a:r>
          </a:p>
        </p:txBody>
      </p:sp>
    </p:spTree>
    <p:extLst>
      <p:ext uri="{BB962C8B-B14F-4D97-AF65-F5344CB8AC3E}">
        <p14:creationId xmlns:p14="http://schemas.microsoft.com/office/powerpoint/2010/main" val="3354622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5400" u="sng" dirty="0" err="1">
                <a:solidFill>
                  <a:srgbClr val="FFFF00"/>
                </a:solidFill>
              </a:rPr>
              <a:t>Đk</a:t>
            </a:r>
            <a:r>
              <a:rPr lang="en-US" sz="5400" u="sng" dirty="0">
                <a:solidFill>
                  <a:srgbClr val="FFFF00"/>
                </a:solidFill>
              </a:rPr>
              <a:t>:</a:t>
            </a:r>
            <a:r>
              <a:rPr lang="en-US" sz="5400" dirty="0">
                <a:solidFill>
                  <a:schemeClr val="bg1"/>
                </a:solidFill>
              </a:rPr>
              <a:t> </a:t>
            </a:r>
            <a:r>
              <a:rPr lang="vi-VN" sz="5400" dirty="0">
                <a:solidFill>
                  <a:schemeClr val="bg1"/>
                </a:solidFill>
              </a:rPr>
              <a:t>Ta là dân Ngài, là đoàn chiên tay Ngài dẫn đạo.</a:t>
            </a:r>
            <a:endParaRPr lang="en-US" sz="5400" dirty="0">
              <a:solidFill>
                <a:schemeClr val="bg1"/>
              </a:solidFill>
            </a:endParaRPr>
          </a:p>
        </p:txBody>
      </p:sp>
    </p:spTree>
    <p:extLst>
      <p:ext uri="{BB962C8B-B14F-4D97-AF65-F5344CB8AC3E}">
        <p14:creationId xmlns:p14="http://schemas.microsoft.com/office/powerpoint/2010/main" val="3354622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a:solidFill>
                  <a:srgbClr val="FFFF00"/>
                </a:solidFill>
              </a:rPr>
              <a:t>Tk1:</a:t>
            </a:r>
            <a:r>
              <a:rPr lang="en-US" sz="4500">
                <a:solidFill>
                  <a:schemeClr val="bg1"/>
                </a:solidFill>
              </a:rPr>
              <a:t> </a:t>
            </a:r>
            <a:r>
              <a:rPr lang="vi-VN" sz="4500">
                <a:solidFill>
                  <a:schemeClr val="bg1"/>
                </a:solidFill>
              </a:rPr>
              <a:t>Hỡi toàn thể địa cầu, hãy tung hô Chúa, phụng thờ Chúa với niềm hỉ hoan. Cất tiếng reo vui vào trước Thánh Nhan Ngài.</a:t>
            </a:r>
            <a:endParaRPr lang="en-US" sz="4500">
              <a:solidFill>
                <a:schemeClr val="bg1"/>
              </a:solidFill>
            </a:endParaRPr>
          </a:p>
        </p:txBody>
      </p:sp>
    </p:spTree>
    <p:extLst>
      <p:ext uri="{BB962C8B-B14F-4D97-AF65-F5344CB8AC3E}">
        <p14:creationId xmlns:p14="http://schemas.microsoft.com/office/powerpoint/2010/main" val="336125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5400" u="sng">
                <a:solidFill>
                  <a:srgbClr val="FFFF00"/>
                </a:solidFill>
              </a:rPr>
              <a:t>Đk:</a:t>
            </a:r>
            <a:r>
              <a:rPr lang="en-US" sz="5400">
                <a:solidFill>
                  <a:schemeClr val="bg1"/>
                </a:solidFill>
              </a:rPr>
              <a:t> </a:t>
            </a:r>
            <a:r>
              <a:rPr lang="vi-VN" sz="5400">
                <a:solidFill>
                  <a:schemeClr val="bg1"/>
                </a:solidFill>
              </a:rPr>
              <a:t>Ta là dân Ngài, là đoàn chiên tay Ngài dẫn đạo.</a:t>
            </a:r>
            <a:endParaRPr lang="en-US" sz="5400">
              <a:solidFill>
                <a:schemeClr val="bg1"/>
              </a:solidFill>
            </a:endParaRPr>
          </a:p>
        </p:txBody>
      </p:sp>
    </p:spTree>
    <p:extLst>
      <p:ext uri="{BB962C8B-B14F-4D97-AF65-F5344CB8AC3E}">
        <p14:creationId xmlns:p14="http://schemas.microsoft.com/office/powerpoint/2010/main" val="3209065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a:solidFill>
                  <a:srgbClr val="FFFF00"/>
                </a:solidFill>
              </a:rPr>
              <a:t>Tk2:</a:t>
            </a:r>
            <a:r>
              <a:rPr lang="en-US" sz="4500">
                <a:solidFill>
                  <a:schemeClr val="bg1"/>
                </a:solidFill>
              </a:rPr>
              <a:t> </a:t>
            </a:r>
            <a:r>
              <a:rPr lang="vi-VN" sz="4500">
                <a:solidFill>
                  <a:schemeClr val="bg1"/>
                </a:solidFill>
              </a:rPr>
              <a:t>Hãy thành khẩn tin nhận Ngài là Thiên Chúa, tạo thành ta ta là dân Chúa. Giống lớp chiên con Ngài dẫn dắt trong đàn.</a:t>
            </a:r>
            <a:endParaRPr lang="en-US" sz="4500">
              <a:solidFill>
                <a:schemeClr val="bg1"/>
              </a:solidFill>
            </a:endParaRPr>
          </a:p>
        </p:txBody>
      </p:sp>
    </p:spTree>
    <p:extLst>
      <p:ext uri="{BB962C8B-B14F-4D97-AF65-F5344CB8AC3E}">
        <p14:creationId xmlns:p14="http://schemas.microsoft.com/office/powerpoint/2010/main" val="3757408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5400" u="sng">
                <a:solidFill>
                  <a:srgbClr val="FFFF00"/>
                </a:solidFill>
              </a:rPr>
              <a:t>Đk:</a:t>
            </a:r>
            <a:r>
              <a:rPr lang="en-US" sz="5400">
                <a:solidFill>
                  <a:schemeClr val="bg1"/>
                </a:solidFill>
              </a:rPr>
              <a:t> </a:t>
            </a:r>
            <a:r>
              <a:rPr lang="vi-VN" sz="5400">
                <a:solidFill>
                  <a:schemeClr val="bg1"/>
                </a:solidFill>
              </a:rPr>
              <a:t>Ta là dân Ngài, là đoàn chiên tay Ngài dẫn đạo.</a:t>
            </a:r>
            <a:endParaRPr lang="en-US" sz="5400">
              <a:solidFill>
                <a:schemeClr val="bg1"/>
              </a:solidFill>
            </a:endParaRPr>
          </a:p>
        </p:txBody>
      </p:sp>
    </p:spTree>
    <p:extLst>
      <p:ext uri="{BB962C8B-B14F-4D97-AF65-F5344CB8AC3E}">
        <p14:creationId xmlns:p14="http://schemas.microsoft.com/office/powerpoint/2010/main" val="3209065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a:solidFill>
                  <a:srgbClr val="FFFF00"/>
                </a:solidFill>
              </a:rPr>
              <a:t>Tk3:</a:t>
            </a:r>
            <a:r>
              <a:rPr lang="en-US" sz="4500">
                <a:solidFill>
                  <a:schemeClr val="bg1"/>
                </a:solidFill>
              </a:rPr>
              <a:t> </a:t>
            </a:r>
            <a:r>
              <a:rPr lang="vi-VN" sz="4500">
                <a:solidFill>
                  <a:schemeClr val="bg1"/>
                </a:solidFill>
              </a:rPr>
              <a:t>Bởi vì ở nơi Ngài đầy lòng nhân ái, ngàn đời Chúa vẫn trọn tình thương, Mãi tới thiên thu Ngài vẫn tín trung hoài.</a:t>
            </a:r>
            <a:endParaRPr lang="en-US" sz="4500">
              <a:solidFill>
                <a:schemeClr val="bg1"/>
              </a:solidFill>
            </a:endParaRPr>
          </a:p>
        </p:txBody>
      </p:sp>
    </p:spTree>
    <p:extLst>
      <p:ext uri="{BB962C8B-B14F-4D97-AF65-F5344CB8AC3E}">
        <p14:creationId xmlns:p14="http://schemas.microsoft.com/office/powerpoint/2010/main" val="876768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17319"/>
            <a:ext cx="6858000" cy="3143250"/>
          </a:xfrm>
        </p:spPr>
        <p:txBody>
          <a:bodyPr>
            <a:normAutofit/>
          </a:bodyPr>
          <a:lstStyle/>
          <a:p>
            <a:pPr algn="just"/>
            <a:r>
              <a:rPr lang="en-US" sz="4500" dirty="0" err="1">
                <a:solidFill>
                  <a:schemeClr val="bg1"/>
                </a:solidFill>
              </a:rPr>
              <a:t>Chúa</a:t>
            </a:r>
            <a:r>
              <a:rPr lang="en-US" sz="4500" dirty="0">
                <a:solidFill>
                  <a:schemeClr val="bg1"/>
                </a:solidFill>
              </a:rPr>
              <a:t> </a:t>
            </a:r>
            <a:r>
              <a:rPr lang="en-US" sz="4500" dirty="0" err="1">
                <a:solidFill>
                  <a:schemeClr val="bg1"/>
                </a:solidFill>
              </a:rPr>
              <a:t>nói</a:t>
            </a:r>
            <a:r>
              <a:rPr lang="en-US" sz="4500" dirty="0">
                <a:solidFill>
                  <a:schemeClr val="bg1"/>
                </a:solidFill>
              </a:rPr>
              <a:t>: </a:t>
            </a:r>
            <a:r>
              <a:rPr lang="en-US" sz="4500" dirty="0" err="1">
                <a:solidFill>
                  <a:schemeClr val="bg1"/>
                </a:solidFill>
              </a:rPr>
              <a:t>Nước</a:t>
            </a:r>
            <a:r>
              <a:rPr lang="en-US" sz="4500" dirty="0">
                <a:solidFill>
                  <a:schemeClr val="bg1"/>
                </a:solidFill>
              </a:rPr>
              <a:t> </a:t>
            </a:r>
            <a:r>
              <a:rPr lang="en-US" sz="4500" dirty="0" err="1">
                <a:solidFill>
                  <a:schemeClr val="bg1"/>
                </a:solidFill>
              </a:rPr>
              <a:t>Thiên</a:t>
            </a:r>
            <a:r>
              <a:rPr lang="en-US" sz="4500" dirty="0">
                <a:solidFill>
                  <a:schemeClr val="bg1"/>
                </a:solidFill>
              </a:rPr>
              <a:t> </a:t>
            </a:r>
            <a:r>
              <a:rPr lang="en-US" sz="4500" dirty="0" err="1">
                <a:solidFill>
                  <a:schemeClr val="bg1"/>
                </a:solidFill>
              </a:rPr>
              <a:t>Chúa</a:t>
            </a:r>
            <a:r>
              <a:rPr lang="en-US" sz="4500" dirty="0">
                <a:solidFill>
                  <a:schemeClr val="bg1"/>
                </a:solidFill>
              </a:rPr>
              <a:t> </a:t>
            </a:r>
            <a:r>
              <a:rPr lang="en-US" sz="4500" dirty="0" err="1">
                <a:solidFill>
                  <a:schemeClr val="bg1"/>
                </a:solidFill>
              </a:rPr>
              <a:t>đã</a:t>
            </a:r>
            <a:r>
              <a:rPr lang="en-US" sz="4500" dirty="0">
                <a:solidFill>
                  <a:schemeClr val="bg1"/>
                </a:solidFill>
              </a:rPr>
              <a:t> </a:t>
            </a:r>
            <a:r>
              <a:rPr lang="en-US" sz="4500" dirty="0" err="1">
                <a:solidFill>
                  <a:schemeClr val="bg1"/>
                </a:solidFill>
              </a:rPr>
              <a:t>gần</a:t>
            </a:r>
            <a:r>
              <a:rPr lang="en-US" sz="4500" dirty="0">
                <a:solidFill>
                  <a:schemeClr val="bg1"/>
                </a:solidFill>
              </a:rPr>
              <a:t> </a:t>
            </a:r>
            <a:r>
              <a:rPr lang="en-US" sz="4500" dirty="0" err="1">
                <a:solidFill>
                  <a:schemeClr val="bg1"/>
                </a:solidFill>
              </a:rPr>
              <a:t>đến</a:t>
            </a:r>
            <a:r>
              <a:rPr lang="en-US" sz="4500" dirty="0">
                <a:solidFill>
                  <a:schemeClr val="bg1"/>
                </a:solidFill>
              </a:rPr>
              <a:t>, </a:t>
            </a:r>
            <a:r>
              <a:rPr lang="en-US" sz="4500" dirty="0" err="1">
                <a:solidFill>
                  <a:schemeClr val="bg1"/>
                </a:solidFill>
              </a:rPr>
              <a:t>anh</a:t>
            </a:r>
            <a:r>
              <a:rPr lang="en-US" sz="4500" dirty="0">
                <a:solidFill>
                  <a:schemeClr val="bg1"/>
                </a:solidFill>
              </a:rPr>
              <a:t> </a:t>
            </a:r>
            <a:r>
              <a:rPr lang="en-US" sz="4500" dirty="0" err="1">
                <a:solidFill>
                  <a:schemeClr val="bg1"/>
                </a:solidFill>
              </a:rPr>
              <a:t>em</a:t>
            </a:r>
            <a:r>
              <a:rPr lang="en-US" sz="4500" dirty="0">
                <a:solidFill>
                  <a:schemeClr val="bg1"/>
                </a:solidFill>
              </a:rPr>
              <a:t> </a:t>
            </a:r>
            <a:r>
              <a:rPr lang="en-US" sz="4500" dirty="0" err="1">
                <a:solidFill>
                  <a:schemeClr val="bg1"/>
                </a:solidFill>
              </a:rPr>
              <a:t>hãy</a:t>
            </a:r>
            <a:r>
              <a:rPr lang="en-US" sz="4500" dirty="0">
                <a:solidFill>
                  <a:schemeClr val="bg1"/>
                </a:solidFill>
              </a:rPr>
              <a:t> </a:t>
            </a:r>
            <a:r>
              <a:rPr lang="en-US" sz="4500" dirty="0" err="1">
                <a:solidFill>
                  <a:schemeClr val="bg1"/>
                </a:solidFill>
              </a:rPr>
              <a:t>sám</a:t>
            </a:r>
            <a:r>
              <a:rPr lang="en-US" sz="4500" dirty="0">
                <a:solidFill>
                  <a:schemeClr val="bg1"/>
                </a:solidFill>
              </a:rPr>
              <a:t> </a:t>
            </a:r>
            <a:r>
              <a:rPr lang="en-US" sz="4500" dirty="0" err="1">
                <a:solidFill>
                  <a:schemeClr val="bg1"/>
                </a:solidFill>
              </a:rPr>
              <a:t>hối</a:t>
            </a:r>
            <a:r>
              <a:rPr lang="en-US" sz="4500" dirty="0">
                <a:solidFill>
                  <a:schemeClr val="bg1"/>
                </a:solidFill>
              </a:rPr>
              <a:t> </a:t>
            </a:r>
            <a:r>
              <a:rPr lang="en-US" sz="4500" dirty="0" err="1">
                <a:solidFill>
                  <a:schemeClr val="bg1"/>
                </a:solidFill>
              </a:rPr>
              <a:t>và</a:t>
            </a:r>
            <a:r>
              <a:rPr lang="en-US" sz="4500" dirty="0">
                <a:solidFill>
                  <a:schemeClr val="bg1"/>
                </a:solidFill>
              </a:rPr>
              <a:t> tin </a:t>
            </a:r>
            <a:r>
              <a:rPr lang="en-US" sz="4500" dirty="0" err="1">
                <a:solidFill>
                  <a:schemeClr val="bg1"/>
                </a:solidFill>
              </a:rPr>
              <a:t>vào</a:t>
            </a:r>
            <a:r>
              <a:rPr lang="en-US" sz="4500" dirty="0">
                <a:solidFill>
                  <a:schemeClr val="bg1"/>
                </a:solidFill>
              </a:rPr>
              <a:t> Tin </a:t>
            </a:r>
            <a:r>
              <a:rPr lang="en-US" sz="4500" dirty="0" err="1">
                <a:solidFill>
                  <a:schemeClr val="bg1"/>
                </a:solidFill>
              </a:rPr>
              <a:t>Mừng</a:t>
            </a:r>
            <a:r>
              <a:rPr lang="en-US" sz="4500" dirty="0">
                <a:solidFill>
                  <a:schemeClr val="bg1"/>
                </a:solidFill>
              </a:rPr>
              <a:t>.</a:t>
            </a:r>
          </a:p>
        </p:txBody>
      </p:sp>
      <p:sp>
        <p:nvSpPr>
          <p:cNvPr id="3" name="TextBox 2"/>
          <p:cNvSpPr txBox="1"/>
          <p:nvPr/>
        </p:nvSpPr>
        <p:spPr>
          <a:xfrm>
            <a:off x="0" y="645318"/>
            <a:ext cx="3314700" cy="553998"/>
          </a:xfrm>
          <a:prstGeom prst="rect">
            <a:avLst/>
          </a:prstGeom>
          <a:noFill/>
        </p:spPr>
        <p:txBody>
          <a:bodyPr wrap="square" rtlCol="0">
            <a:spAutoFit/>
          </a:bodyPr>
          <a:lstStyle/>
          <a:p>
            <a:r>
              <a:rPr lang="en-US" sz="3000">
                <a:solidFill>
                  <a:srgbClr val="FFFF00"/>
                </a:solidFill>
              </a:rPr>
              <a:t>Alleluia – Alleluia…</a:t>
            </a:r>
          </a:p>
        </p:txBody>
      </p:sp>
      <p:sp>
        <p:nvSpPr>
          <p:cNvPr id="4" name="Rectangle 3"/>
          <p:cNvSpPr/>
          <p:nvPr/>
        </p:nvSpPr>
        <p:spPr>
          <a:xfrm>
            <a:off x="4686300" y="4018196"/>
            <a:ext cx="1778508" cy="507831"/>
          </a:xfrm>
          <a:prstGeom prst="rect">
            <a:avLst/>
          </a:prstGeom>
        </p:spPr>
        <p:txBody>
          <a:bodyPr wrap="square">
            <a:spAutoFit/>
          </a:bodyPr>
          <a:lstStyle/>
          <a:p>
            <a:r>
              <a:rPr lang="en-US" sz="2700" dirty="0">
                <a:solidFill>
                  <a:srgbClr val="FFFF00"/>
                </a:solidFill>
              </a:rPr>
              <a:t>Alleluia.</a:t>
            </a:r>
          </a:p>
        </p:txBody>
      </p:sp>
    </p:spTree>
    <p:extLst>
      <p:ext uri="{BB962C8B-B14F-4D97-AF65-F5344CB8AC3E}">
        <p14:creationId xmlns:p14="http://schemas.microsoft.com/office/powerpoint/2010/main" val="2003728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5400" u="sng">
                <a:solidFill>
                  <a:srgbClr val="FFFF00"/>
                </a:solidFill>
              </a:rPr>
              <a:t>Đk:</a:t>
            </a:r>
            <a:r>
              <a:rPr lang="en-US" sz="5400">
                <a:solidFill>
                  <a:schemeClr val="bg1"/>
                </a:solidFill>
              </a:rPr>
              <a:t> </a:t>
            </a:r>
            <a:r>
              <a:rPr lang="vi-VN" sz="5400">
                <a:solidFill>
                  <a:schemeClr val="bg1"/>
                </a:solidFill>
              </a:rPr>
              <a:t>Ta là dân Ngài, là đoàn chiên tay Ngài dẫn đạo.</a:t>
            </a:r>
            <a:endParaRPr lang="en-US" sz="5400">
              <a:solidFill>
                <a:schemeClr val="bg1"/>
              </a:solidFill>
            </a:endParaRPr>
          </a:p>
        </p:txBody>
      </p:sp>
    </p:spTree>
    <p:extLst>
      <p:ext uri="{BB962C8B-B14F-4D97-AF65-F5344CB8AC3E}">
        <p14:creationId xmlns:p14="http://schemas.microsoft.com/office/powerpoint/2010/main" val="3209065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493787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17319"/>
            <a:ext cx="6858000" cy="3143250"/>
          </a:xfrm>
        </p:spPr>
        <p:txBody>
          <a:bodyPr>
            <a:normAutofit/>
          </a:bodyPr>
          <a:lstStyle/>
          <a:p>
            <a:pPr algn="just"/>
            <a:r>
              <a:rPr lang="en-US" sz="4500">
                <a:solidFill>
                  <a:schemeClr val="bg1"/>
                </a:solidFill>
              </a:rPr>
              <a:t>Chúa nói: Nước Thiên Chúa đã gần đến, anh em hãy sám hối và tin vào Tin Mừng.</a:t>
            </a:r>
          </a:p>
        </p:txBody>
      </p:sp>
      <p:sp>
        <p:nvSpPr>
          <p:cNvPr id="3" name="TextBox 2"/>
          <p:cNvSpPr txBox="1"/>
          <p:nvPr/>
        </p:nvSpPr>
        <p:spPr>
          <a:xfrm>
            <a:off x="0" y="645318"/>
            <a:ext cx="3314700" cy="553998"/>
          </a:xfrm>
          <a:prstGeom prst="rect">
            <a:avLst/>
          </a:prstGeom>
          <a:noFill/>
        </p:spPr>
        <p:txBody>
          <a:bodyPr wrap="square" rtlCol="0">
            <a:spAutoFit/>
          </a:bodyPr>
          <a:lstStyle/>
          <a:p>
            <a:r>
              <a:rPr lang="en-US" sz="3000">
                <a:solidFill>
                  <a:srgbClr val="FFFF00"/>
                </a:solidFill>
              </a:rPr>
              <a:t>Alleluia – Alleluia…</a:t>
            </a:r>
          </a:p>
        </p:txBody>
      </p:sp>
      <p:sp>
        <p:nvSpPr>
          <p:cNvPr id="4" name="Rectangle 3"/>
          <p:cNvSpPr/>
          <p:nvPr/>
        </p:nvSpPr>
        <p:spPr>
          <a:xfrm>
            <a:off x="4457700" y="4003908"/>
            <a:ext cx="1771650" cy="507831"/>
          </a:xfrm>
          <a:prstGeom prst="rect">
            <a:avLst/>
          </a:prstGeom>
        </p:spPr>
        <p:txBody>
          <a:bodyPr wrap="square">
            <a:spAutoFit/>
          </a:bodyPr>
          <a:lstStyle/>
          <a:p>
            <a:r>
              <a:rPr lang="en-US" sz="2700" dirty="0">
                <a:solidFill>
                  <a:srgbClr val="FFFF00"/>
                </a:solidFill>
              </a:rPr>
              <a:t>Alleluia.</a:t>
            </a:r>
          </a:p>
        </p:txBody>
      </p:sp>
    </p:spTree>
    <p:extLst>
      <p:ext uri="{BB962C8B-B14F-4D97-AF65-F5344CB8AC3E}">
        <p14:creationId xmlns:p14="http://schemas.microsoft.com/office/powerpoint/2010/main" val="2281482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538784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r>
              <a:rPr lang="en-US" sz="4500" dirty="0">
                <a:solidFill>
                  <a:srgbClr val="FFFF00"/>
                </a:solidFill>
                <a:cs typeface="Times New Roman" pitchFamily="18" charset="0"/>
              </a:rPr>
              <a:t>KINH TIN KÍNH</a:t>
            </a:r>
          </a:p>
        </p:txBody>
      </p:sp>
    </p:spTree>
    <p:extLst>
      <p:ext uri="{BB962C8B-B14F-4D97-AF65-F5344CB8AC3E}">
        <p14:creationId xmlns:p14="http://schemas.microsoft.com/office/powerpoint/2010/main" val="14589768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Tôi tin kính một Thiên Chúa là Cha toàn năng, Đấng tạo thành trời đất, muôn vật hữu hình và vô hình. </a:t>
            </a:r>
            <a:endParaRPr lang="en-US" sz="4950" dirty="0">
              <a:solidFill>
                <a:schemeClr val="bg1"/>
              </a:solidFill>
              <a:cs typeface="Times New Roman" pitchFamily="18" charset="0"/>
            </a:endParaRPr>
          </a:p>
        </p:txBody>
      </p:sp>
    </p:spTree>
    <p:extLst>
      <p:ext uri="{BB962C8B-B14F-4D97-AF65-F5344CB8AC3E}">
        <p14:creationId xmlns:p14="http://schemas.microsoft.com/office/powerpoint/2010/main" val="33343408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en-US" sz="4950" dirty="0" err="1">
                <a:solidFill>
                  <a:schemeClr val="bg1"/>
                </a:solidFill>
                <a:cs typeface="Times New Roman" pitchFamily="18" charset="0"/>
              </a:rPr>
              <a:t>Tôi</a:t>
            </a:r>
            <a:r>
              <a:rPr lang="en-US" sz="4950" dirty="0">
                <a:solidFill>
                  <a:schemeClr val="bg1"/>
                </a:solidFill>
                <a:cs typeface="Times New Roman" pitchFamily="18" charset="0"/>
              </a:rPr>
              <a:t> tin </a:t>
            </a:r>
            <a:r>
              <a:rPr lang="en-US" sz="4950" dirty="0" err="1">
                <a:solidFill>
                  <a:schemeClr val="bg1"/>
                </a:solidFill>
                <a:cs typeface="Times New Roman" pitchFamily="18" charset="0"/>
              </a:rPr>
              <a:t>kính</a:t>
            </a:r>
            <a:r>
              <a:rPr lang="en-US" sz="4950" dirty="0">
                <a:solidFill>
                  <a:schemeClr val="bg1"/>
                </a:solidFill>
                <a:cs typeface="Times New Roman" pitchFamily="18" charset="0"/>
              </a:rPr>
              <a:t> </a:t>
            </a:r>
            <a:r>
              <a:rPr lang="en-US" sz="4950" dirty="0" err="1">
                <a:solidFill>
                  <a:schemeClr val="bg1"/>
                </a:solidFill>
                <a:cs typeface="Times New Roman" pitchFamily="18" charset="0"/>
              </a:rPr>
              <a:t>một</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Giêsu</a:t>
            </a:r>
            <a:r>
              <a:rPr lang="en-US" sz="4950" dirty="0">
                <a:solidFill>
                  <a:schemeClr val="bg1"/>
                </a:solidFill>
                <a:cs typeface="Times New Roman" pitchFamily="18" charset="0"/>
              </a:rPr>
              <a:t> </a:t>
            </a:r>
            <a:r>
              <a:rPr lang="en-US" sz="4950" dirty="0" err="1">
                <a:solidFill>
                  <a:schemeClr val="bg1"/>
                </a:solidFill>
                <a:cs typeface="Times New Roman" pitchFamily="18" charset="0"/>
              </a:rPr>
              <a:t>Kitô</a:t>
            </a:r>
            <a:r>
              <a:rPr lang="en-US" sz="4950" dirty="0">
                <a:solidFill>
                  <a:schemeClr val="bg1"/>
                </a:solidFill>
                <a:cs typeface="Times New Roman" pitchFamily="18" charset="0"/>
              </a:rPr>
              <a:t>, Con </a:t>
            </a:r>
            <a:r>
              <a:rPr lang="en-US" sz="4950" dirty="0" err="1">
                <a:solidFill>
                  <a:schemeClr val="bg1"/>
                </a:solidFill>
                <a:cs typeface="Times New Roman" pitchFamily="18" charset="0"/>
              </a:rPr>
              <a:t>Một</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vi-VN" sz="4950" dirty="0">
                <a:solidFill>
                  <a:schemeClr val="bg1"/>
                </a:solidFill>
                <a:cs typeface="Times New Roman" pitchFamily="18" charset="0"/>
              </a:rPr>
              <a:t>Sinh bởi Đức Chúa Cha từ trước muôn đời. </a:t>
            </a:r>
            <a:endParaRPr lang="en-US" sz="4950" dirty="0">
              <a:solidFill>
                <a:schemeClr val="bg1"/>
              </a:solidFill>
              <a:cs typeface="Times New Roman" pitchFamily="18" charset="0"/>
            </a:endParaRPr>
          </a:p>
        </p:txBody>
      </p:sp>
    </p:spTree>
    <p:extLst>
      <p:ext uri="{BB962C8B-B14F-4D97-AF65-F5344CB8AC3E}">
        <p14:creationId xmlns:p14="http://schemas.microsoft.com/office/powerpoint/2010/main" val="13983773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Người là Thiên Chúa bởi Thiên Chúa, Ánh Sáng bởi Ánh Sáng,</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thật</a:t>
            </a:r>
            <a:r>
              <a:rPr lang="en-US" sz="4950" dirty="0">
                <a:solidFill>
                  <a:schemeClr val="bg1"/>
                </a:solidFill>
                <a:cs typeface="Times New Roman" pitchFamily="18" charset="0"/>
              </a:rPr>
              <a:t> </a:t>
            </a:r>
            <a:r>
              <a:rPr lang="en-US" sz="4950" dirty="0" err="1">
                <a:solidFill>
                  <a:schemeClr val="bg1"/>
                </a:solidFill>
                <a:cs typeface="Times New Roman" pitchFamily="18" charset="0"/>
              </a:rPr>
              <a:t>bởi</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thật</a:t>
            </a:r>
            <a:r>
              <a:rPr lang="en-US" sz="4950" dirty="0">
                <a:solidFill>
                  <a:schemeClr val="bg1"/>
                </a:solidFill>
                <a:cs typeface="Times New Roman" pitchFamily="18" charset="0"/>
              </a:rPr>
              <a:t>,</a:t>
            </a:r>
          </a:p>
        </p:txBody>
      </p:sp>
    </p:spTree>
    <p:extLst>
      <p:ext uri="{BB962C8B-B14F-4D97-AF65-F5344CB8AC3E}">
        <p14:creationId xmlns:p14="http://schemas.microsoft.com/office/powerpoint/2010/main" val="20747990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chemeClr val="bg1"/>
                </a:solidFill>
              </a:rPr>
              <a:t>được sinh ra mà không phải được tạo thành, đồng bản thể với Đức Chúa Cha: nhờ Người mà muôn vật được tạo thành. </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21164226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5400" dirty="0">
                <a:solidFill>
                  <a:schemeClr val="bg1"/>
                </a:solidFill>
              </a:rPr>
              <a:t>Vì loài người chúng ta và để cứu độ chúng ta,</a:t>
            </a:r>
            <a:r>
              <a:rPr lang="en-US" sz="5400" dirty="0">
                <a:solidFill>
                  <a:schemeClr val="bg1"/>
                </a:solidFill>
              </a:rPr>
              <a:t> </a:t>
            </a:r>
            <a:r>
              <a:rPr lang="vi-VN" sz="5400" dirty="0">
                <a:solidFill>
                  <a:schemeClr val="bg1"/>
                </a:solidFill>
                <a:cs typeface="Times New Roman" pitchFamily="18" charset="0"/>
              </a:rPr>
              <a:t>Người đã từ trời xuống thế. </a:t>
            </a:r>
            <a:endParaRPr lang="en-US" sz="5400" dirty="0">
              <a:solidFill>
                <a:schemeClr val="bg1"/>
              </a:solidFill>
              <a:cs typeface="Times New Roman" pitchFamily="18" charset="0"/>
            </a:endParaRPr>
          </a:p>
        </p:txBody>
      </p:sp>
    </p:spTree>
    <p:extLst>
      <p:ext uri="{BB962C8B-B14F-4D97-AF65-F5344CB8AC3E}">
        <p14:creationId xmlns:p14="http://schemas.microsoft.com/office/powerpoint/2010/main" val="6461530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020571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rgbClr val="FFFF00"/>
                </a:solidFill>
                <a:cs typeface="Times New Roman" pitchFamily="18" charset="0"/>
              </a:rPr>
              <a:t>Bởi phép Đức Chúa Thánh Thần, Người đã nhập thể trong lòng Trinh Nữ Maria, và đã làm người.</a:t>
            </a:r>
            <a:endParaRPr lang="en-US" sz="4950" dirty="0">
              <a:solidFill>
                <a:srgbClr val="FFFF00"/>
              </a:solidFill>
              <a:cs typeface="Times New Roman" pitchFamily="18" charset="0"/>
            </a:endParaRPr>
          </a:p>
        </p:txBody>
      </p:sp>
    </p:spTree>
    <p:extLst>
      <p:ext uri="{BB962C8B-B14F-4D97-AF65-F5344CB8AC3E}">
        <p14:creationId xmlns:p14="http://schemas.microsoft.com/office/powerpoint/2010/main" val="41622099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fontScale="90000"/>
          </a:bodyPr>
          <a:lstStyle/>
          <a:p>
            <a:pPr algn="just"/>
            <a:r>
              <a:rPr lang="vi-VN" sz="4500" dirty="0">
                <a:solidFill>
                  <a:schemeClr val="bg1"/>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4500" dirty="0">
              <a:solidFill>
                <a:schemeClr val="bg1"/>
              </a:solidFill>
              <a:latin typeface="+mj-lt"/>
              <a:cs typeface="Times New Roman" pitchFamily="18" charset="0"/>
            </a:endParaRPr>
          </a:p>
        </p:txBody>
      </p:sp>
    </p:spTree>
    <p:extLst>
      <p:ext uri="{BB962C8B-B14F-4D97-AF65-F5344CB8AC3E}">
        <p14:creationId xmlns:p14="http://schemas.microsoft.com/office/powerpoint/2010/main" val="9128781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3975" dirty="0">
                <a:solidFill>
                  <a:schemeClr val="bg1"/>
                </a:solidFill>
              </a:rPr>
              <a:t>Người lên trời, ngự bên hữu Đức Chúa Cha, và Người sẽ lại đến trong vinh quang để phán xét kẻ sống và kẻ chết, Nước Người sẽ không bao giờ cùng.</a:t>
            </a:r>
            <a:endParaRPr lang="en-US" sz="3975" dirty="0">
              <a:solidFill>
                <a:schemeClr val="bg1"/>
              </a:solidFill>
              <a:cs typeface="Times New Roman" pitchFamily="18" charset="0"/>
            </a:endParaRPr>
          </a:p>
        </p:txBody>
      </p:sp>
    </p:spTree>
    <p:extLst>
      <p:ext uri="{BB962C8B-B14F-4D97-AF65-F5344CB8AC3E}">
        <p14:creationId xmlns:p14="http://schemas.microsoft.com/office/powerpoint/2010/main" val="1392399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chemeClr val="bg1"/>
                </a:solidFill>
                <a:cs typeface="Times New Roman" pitchFamily="18" charset="0"/>
              </a:rPr>
              <a:t>Tôi tin kính Đức Chúa Thánh Thần là Thiên Chúa và là Đấng ban sự sống, Người bởi Đức Chúa Cha và Đức Chúa Con mà ra,</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6463348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4500" dirty="0">
                <a:solidFill>
                  <a:schemeClr val="bg1"/>
                </a:solidFill>
              </a:rPr>
              <a:t>Người được phụng thờ và tôn vinh cùng với Đức Chúa Cha và Đức Chúa Con: Người đã dùng các tiên tri mà phán dạy. </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3128836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6000" dirty="0">
                <a:solidFill>
                  <a:schemeClr val="bg1"/>
                </a:solidFill>
              </a:rPr>
              <a:t>Tôi tin Hội Thánh duy nhất thánh thiện công giáo và tông truyền.</a:t>
            </a:r>
            <a:endParaRPr lang="en-US" sz="6000" dirty="0">
              <a:solidFill>
                <a:schemeClr val="bg1"/>
              </a:solidFill>
              <a:cs typeface="Times New Roman" pitchFamily="18" charset="0"/>
            </a:endParaRPr>
          </a:p>
        </p:txBody>
      </p:sp>
    </p:spTree>
    <p:extLst>
      <p:ext uri="{BB962C8B-B14F-4D97-AF65-F5344CB8AC3E}">
        <p14:creationId xmlns:p14="http://schemas.microsoft.com/office/powerpoint/2010/main" val="22506429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Tôi tuyên xưng có một Phép Rửa để tha tội. Tôi trông đợi kẻ chết sống lại và sự</a:t>
            </a:r>
            <a:r>
              <a:rPr lang="en-US" sz="4950" dirty="0">
                <a:solidFill>
                  <a:schemeClr val="bg1"/>
                </a:solidFill>
                <a:cs typeface="Times New Roman" pitchFamily="18" charset="0"/>
              </a:rPr>
              <a:t> </a:t>
            </a:r>
            <a:r>
              <a:rPr lang="vi-VN" sz="4950" dirty="0">
                <a:solidFill>
                  <a:schemeClr val="bg1"/>
                </a:solidFill>
                <a:cs typeface="Times New Roman" pitchFamily="18" charset="0"/>
              </a:rPr>
              <a:t>sống đời sau. </a:t>
            </a:r>
            <a:r>
              <a:rPr lang="vi-VN" sz="4950" u="sng" dirty="0">
                <a:solidFill>
                  <a:srgbClr val="FFFF00"/>
                </a:solidFill>
                <a:cs typeface="Times New Roman" pitchFamily="18" charset="0"/>
              </a:rPr>
              <a:t>Amen.</a:t>
            </a:r>
            <a:endParaRPr lang="en-US" sz="4950" u="sng" dirty="0">
              <a:solidFill>
                <a:srgbClr val="FFFF00"/>
              </a:solidFill>
              <a:cs typeface="Times New Roman" pitchFamily="18" charset="0"/>
            </a:endParaRPr>
          </a:p>
        </p:txBody>
      </p:sp>
    </p:spTree>
    <p:extLst>
      <p:ext uri="{BB962C8B-B14F-4D97-AF65-F5344CB8AC3E}">
        <p14:creationId xmlns:p14="http://schemas.microsoft.com/office/powerpoint/2010/main" val="539442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br>
              <a:rPr lang="en-US" altLang="en-US" sz="5400" u="sng" dirty="0">
                <a:solidFill>
                  <a:schemeClr val="bg1"/>
                </a:solidFill>
                <a:cs typeface="Times New Roman" panose="02020603050405020304" pitchFamily="18" charset="0"/>
              </a:rPr>
            </a:br>
            <a:endParaRPr lang="en-US" sz="4950" dirty="0">
              <a:solidFill>
                <a:schemeClr val="bg1"/>
              </a:solidFill>
              <a:cs typeface="Times New Roman" pitchFamily="18" charset="0"/>
            </a:endParaRPr>
          </a:p>
        </p:txBody>
      </p:sp>
      <p:sp>
        <p:nvSpPr>
          <p:cNvPr id="4" name="TextBox 3"/>
          <p:cNvSpPr txBox="1"/>
          <p:nvPr/>
        </p:nvSpPr>
        <p:spPr>
          <a:xfrm>
            <a:off x="3771900" y="761955"/>
            <a:ext cx="2800350" cy="461665"/>
          </a:xfrm>
          <a:prstGeom prst="rect">
            <a:avLst/>
          </a:prstGeom>
          <a:noFill/>
        </p:spPr>
        <p:txBody>
          <a:bodyPr wrap="square" rtlCol="0">
            <a:spAutoFit/>
          </a:bodyPr>
          <a:lstStyle/>
          <a:p>
            <a:r>
              <a:rPr lang="en-US" sz="2400">
                <a:solidFill>
                  <a:prstClr val="white"/>
                </a:solidFill>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6186366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5319"/>
            <a:ext cx="6858000" cy="3857625"/>
          </a:xfrm>
          <a:prstGeom prst="rect">
            <a:avLst/>
          </a:prstGeom>
        </p:spPr>
      </p:pic>
      <p:sp>
        <p:nvSpPr>
          <p:cNvPr id="4" name="Rectangle 3"/>
          <p:cNvSpPr/>
          <p:nvPr/>
        </p:nvSpPr>
        <p:spPr>
          <a:xfrm>
            <a:off x="3314700" y="2573502"/>
            <a:ext cx="3429000" cy="1015663"/>
          </a:xfrm>
          <a:prstGeom prst="rect">
            <a:avLst/>
          </a:prstGeom>
        </p:spPr>
        <p:txBody>
          <a:bodyPr>
            <a:spAutoFit/>
          </a:bodyPr>
          <a:lstStyle/>
          <a:p>
            <a:pPr algn="ctr"/>
            <a:r>
              <a:rPr lang="en-US" sz="3000">
                <a:solidFill>
                  <a:srgbClr val="FFFF00"/>
                </a:solidFill>
              </a:rPr>
              <a:t>Tiến Dâng Của Lễ</a:t>
            </a:r>
            <a:br>
              <a:rPr lang="en-US" sz="3000">
                <a:solidFill>
                  <a:srgbClr val="FFFF00"/>
                </a:solidFill>
              </a:rPr>
            </a:br>
            <a:r>
              <a:rPr lang="en-US" sz="3000" i="1">
                <a:solidFill>
                  <a:schemeClr val="bg1"/>
                </a:solidFill>
              </a:rPr>
              <a:t>Đinh Công Huỳnh</a:t>
            </a:r>
          </a:p>
        </p:txBody>
      </p:sp>
    </p:spTree>
    <p:extLst>
      <p:ext uri="{BB962C8B-B14F-4D97-AF65-F5344CB8AC3E}">
        <p14:creationId xmlns:p14="http://schemas.microsoft.com/office/powerpoint/2010/main" val="3905010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a:solidFill>
                  <a:srgbClr val="FFFF00"/>
                </a:solidFill>
              </a:rPr>
              <a:t>Tk1:</a:t>
            </a:r>
            <a:r>
              <a:rPr lang="en-US" sz="4500">
                <a:solidFill>
                  <a:schemeClr val="bg1"/>
                </a:solidFill>
              </a:rPr>
              <a:t> </a:t>
            </a:r>
            <a:r>
              <a:rPr lang="vi-VN" sz="4500">
                <a:solidFill>
                  <a:schemeClr val="bg1"/>
                </a:solidFill>
              </a:rPr>
              <a:t>Dâng tiến Cha lễ vật đây bánh rượu tình yêu nồng thắm. Dâng tiến Cha lao nhọc tháng ngày góp công đầy tâm.</a:t>
            </a:r>
            <a:endParaRPr lang="en-US" sz="4500">
              <a:solidFill>
                <a:schemeClr val="bg1"/>
              </a:solidFill>
            </a:endParaRPr>
          </a:p>
        </p:txBody>
      </p:sp>
    </p:spTree>
    <p:extLst>
      <p:ext uri="{BB962C8B-B14F-4D97-AF65-F5344CB8AC3E}">
        <p14:creationId xmlns:p14="http://schemas.microsoft.com/office/powerpoint/2010/main" val="1718770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500">
                <a:solidFill>
                  <a:srgbClr val="FFFF00"/>
                </a:solidFill>
              </a:rPr>
              <a:t>Ca Nhập Lễ</a:t>
            </a:r>
            <a:br>
              <a:rPr lang="en-US" sz="4500">
                <a:solidFill>
                  <a:srgbClr val="FFFF00"/>
                </a:solidFill>
              </a:rPr>
            </a:br>
            <a:r>
              <a:rPr lang="en-US" sz="4500">
                <a:solidFill>
                  <a:srgbClr val="FFFF00"/>
                </a:solidFill>
              </a:rPr>
              <a:t>Từ Hừng Sáng</a:t>
            </a:r>
            <a:br>
              <a:rPr lang="en-US" sz="4500">
                <a:solidFill>
                  <a:srgbClr val="FFFF00"/>
                </a:solidFill>
              </a:rPr>
            </a:br>
            <a:r>
              <a:rPr lang="en-US" sz="4500" i="1">
                <a:solidFill>
                  <a:srgbClr val="FFFF00"/>
                </a:solidFill>
              </a:rPr>
              <a:t>Lm. Kim Long</a:t>
            </a:r>
          </a:p>
        </p:txBody>
      </p:sp>
    </p:spTree>
    <p:extLst>
      <p:ext uri="{BB962C8B-B14F-4D97-AF65-F5344CB8AC3E}">
        <p14:creationId xmlns:p14="http://schemas.microsoft.com/office/powerpoint/2010/main" val="4608242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a:solidFill>
                  <a:srgbClr val="FFFF00"/>
                </a:solidFill>
              </a:rPr>
              <a:t>Đk:</a:t>
            </a:r>
            <a:r>
              <a:rPr lang="en-US" sz="4500">
                <a:solidFill>
                  <a:schemeClr val="bg1"/>
                </a:solidFill>
              </a:rPr>
              <a:t> </a:t>
            </a:r>
            <a:r>
              <a:rPr lang="vi-VN" sz="4500">
                <a:solidFill>
                  <a:schemeClr val="bg1"/>
                </a:solidFill>
              </a:rPr>
              <a:t>Xin dâng lên Cha đây rượu nho bánh thơm tình yêu. Dâng lên con tim thắm ân tình chan hòa đẹp xinh.</a:t>
            </a:r>
            <a:endParaRPr lang="en-US" sz="4500">
              <a:solidFill>
                <a:schemeClr val="bg1"/>
              </a:solidFill>
            </a:endParaRPr>
          </a:p>
        </p:txBody>
      </p:sp>
    </p:spTree>
    <p:extLst>
      <p:ext uri="{BB962C8B-B14F-4D97-AF65-F5344CB8AC3E}">
        <p14:creationId xmlns:p14="http://schemas.microsoft.com/office/powerpoint/2010/main" val="3361250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a:solidFill>
                  <a:srgbClr val="FFFF00"/>
                </a:solidFill>
              </a:rPr>
              <a:t>Tk2:</a:t>
            </a:r>
            <a:r>
              <a:rPr lang="en-US" sz="4500">
                <a:solidFill>
                  <a:schemeClr val="bg1"/>
                </a:solidFill>
              </a:rPr>
              <a:t> </a:t>
            </a:r>
            <a:r>
              <a:rPr lang="vi-VN" sz="4500">
                <a:solidFill>
                  <a:schemeClr val="bg1"/>
                </a:solidFill>
              </a:rPr>
              <a:t>Dâng tiến Cha hoa màu nơi cánh đồng đoàn con gặt hái. Hoa trái thơm dâng Ngài với trọn trái tim nồng say.</a:t>
            </a:r>
            <a:endParaRPr lang="en-US" sz="4500">
              <a:solidFill>
                <a:schemeClr val="bg1"/>
              </a:solidFill>
            </a:endParaRPr>
          </a:p>
        </p:txBody>
      </p:sp>
    </p:spTree>
    <p:extLst>
      <p:ext uri="{BB962C8B-B14F-4D97-AF65-F5344CB8AC3E}">
        <p14:creationId xmlns:p14="http://schemas.microsoft.com/office/powerpoint/2010/main" val="37574089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a:solidFill>
                  <a:srgbClr val="FFFF00"/>
                </a:solidFill>
              </a:rPr>
              <a:t>Đk:</a:t>
            </a:r>
            <a:r>
              <a:rPr lang="en-US" sz="4500">
                <a:solidFill>
                  <a:schemeClr val="bg1"/>
                </a:solidFill>
              </a:rPr>
              <a:t> </a:t>
            </a:r>
            <a:r>
              <a:rPr lang="vi-VN" sz="4500">
                <a:solidFill>
                  <a:schemeClr val="bg1"/>
                </a:solidFill>
              </a:rPr>
              <a:t>Xin dâng lên Cha đây rượu nho bánh thơm tình yêu. Dâng lên con tim thắm ân tình chan hòa đẹp xinh.</a:t>
            </a:r>
            <a:endParaRPr lang="en-US" sz="4500">
              <a:solidFill>
                <a:schemeClr val="bg1"/>
              </a:solidFill>
            </a:endParaRPr>
          </a:p>
        </p:txBody>
      </p:sp>
    </p:spTree>
    <p:extLst>
      <p:ext uri="{BB962C8B-B14F-4D97-AF65-F5344CB8AC3E}">
        <p14:creationId xmlns:p14="http://schemas.microsoft.com/office/powerpoint/2010/main" val="29628647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dirty="0">
                <a:solidFill>
                  <a:srgbClr val="FFFF00"/>
                </a:solidFill>
              </a:rPr>
              <a:t>Tk3:</a:t>
            </a:r>
            <a:r>
              <a:rPr lang="en-US" sz="4500" dirty="0">
                <a:solidFill>
                  <a:schemeClr val="bg1"/>
                </a:solidFill>
              </a:rPr>
              <a:t> </a:t>
            </a:r>
            <a:r>
              <a:rPr lang="vi-VN" sz="4500" dirty="0">
                <a:solidFill>
                  <a:schemeClr val="bg1"/>
                </a:solidFill>
              </a:rPr>
              <a:t>Dâng tiến Cha xuân hồng hương ngát nồng mộng mơ cuộc sống. Đây tấm thân linh hồn bé nhỏ tiến dâng thành tâm.</a:t>
            </a:r>
            <a:endParaRPr lang="en-US" sz="4500" dirty="0">
              <a:solidFill>
                <a:schemeClr val="bg1"/>
              </a:solidFill>
            </a:endParaRPr>
          </a:p>
        </p:txBody>
      </p:sp>
    </p:spTree>
    <p:extLst>
      <p:ext uri="{BB962C8B-B14F-4D97-AF65-F5344CB8AC3E}">
        <p14:creationId xmlns:p14="http://schemas.microsoft.com/office/powerpoint/2010/main" val="8767683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a:solidFill>
                  <a:srgbClr val="FFFF00"/>
                </a:solidFill>
              </a:rPr>
              <a:t>Đk:</a:t>
            </a:r>
            <a:r>
              <a:rPr lang="en-US" sz="4500">
                <a:solidFill>
                  <a:schemeClr val="bg1"/>
                </a:solidFill>
              </a:rPr>
              <a:t> </a:t>
            </a:r>
            <a:r>
              <a:rPr lang="vi-VN" sz="4500">
                <a:solidFill>
                  <a:schemeClr val="bg1"/>
                </a:solidFill>
              </a:rPr>
              <a:t>Xin dâng lên Cha đây rượu nho bánh thơm tình yêu. Dâng lên con tim thắm ân tình chan hòa đẹp xinh.</a:t>
            </a:r>
            <a:endParaRPr lang="en-US" sz="4500">
              <a:solidFill>
                <a:schemeClr val="bg1"/>
              </a:solidFill>
            </a:endParaRPr>
          </a:p>
        </p:txBody>
      </p:sp>
    </p:spTree>
    <p:extLst>
      <p:ext uri="{BB962C8B-B14F-4D97-AF65-F5344CB8AC3E}">
        <p14:creationId xmlns:p14="http://schemas.microsoft.com/office/powerpoint/2010/main" val="29628647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a:solidFill>
                  <a:srgbClr val="FFFF00"/>
                </a:solidFill>
              </a:rPr>
              <a:t>Tk4:</a:t>
            </a:r>
            <a:r>
              <a:rPr lang="en-US" sz="4500">
                <a:solidFill>
                  <a:schemeClr val="bg1"/>
                </a:solidFill>
              </a:rPr>
              <a:t> </a:t>
            </a:r>
            <a:r>
              <a:rPr lang="vi-VN" sz="4500">
                <a:solidFill>
                  <a:schemeClr val="bg1"/>
                </a:solidFill>
              </a:rPr>
              <a:t>Dâng Chúa bao u buồn bao thất vọng sầu vương nặng trĩu. Xin tiến dâng trọn tình để đẹp lễ dâng tình yêu.</a:t>
            </a:r>
            <a:endParaRPr lang="en-US" sz="4500">
              <a:solidFill>
                <a:schemeClr val="bg1"/>
              </a:solidFill>
            </a:endParaRPr>
          </a:p>
        </p:txBody>
      </p:sp>
    </p:spTree>
    <p:extLst>
      <p:ext uri="{BB962C8B-B14F-4D97-AF65-F5344CB8AC3E}">
        <p14:creationId xmlns:p14="http://schemas.microsoft.com/office/powerpoint/2010/main" val="15545701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a:solidFill>
                  <a:srgbClr val="FFFF00"/>
                </a:solidFill>
              </a:rPr>
              <a:t>Đk:</a:t>
            </a:r>
            <a:r>
              <a:rPr lang="en-US" sz="4500">
                <a:solidFill>
                  <a:schemeClr val="bg1"/>
                </a:solidFill>
              </a:rPr>
              <a:t> </a:t>
            </a:r>
            <a:r>
              <a:rPr lang="vi-VN" sz="4500">
                <a:solidFill>
                  <a:schemeClr val="bg1"/>
                </a:solidFill>
              </a:rPr>
              <a:t>Xin dâng lên Cha đây rượu nho bánh thơm tình yêu. Dâng lên con tim thắm ân tình chan hòa đẹp xinh.</a:t>
            </a:r>
            <a:endParaRPr lang="en-US" sz="4500">
              <a:solidFill>
                <a:schemeClr val="bg1"/>
              </a:solidFill>
            </a:endParaRPr>
          </a:p>
        </p:txBody>
      </p:sp>
    </p:spTree>
    <p:extLst>
      <p:ext uri="{BB962C8B-B14F-4D97-AF65-F5344CB8AC3E}">
        <p14:creationId xmlns:p14="http://schemas.microsoft.com/office/powerpoint/2010/main" val="29628647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020571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050">
                <a:solidFill>
                  <a:srgbClr val="FFFF00"/>
                </a:solidFill>
              </a:rPr>
              <a:t>Ca Nguyện Hiệp Lễ</a:t>
            </a:r>
            <a:br>
              <a:rPr lang="en-US" sz="4050">
                <a:solidFill>
                  <a:srgbClr val="FFFF00"/>
                </a:solidFill>
              </a:rPr>
            </a:br>
            <a:r>
              <a:rPr lang="en-US" sz="4050">
                <a:solidFill>
                  <a:srgbClr val="FFFF00"/>
                </a:solidFill>
              </a:rPr>
              <a:t>Hãy Cho Nhưng Không</a:t>
            </a:r>
            <a:br>
              <a:rPr lang="en-US" sz="4050">
                <a:solidFill>
                  <a:srgbClr val="FFFF00"/>
                </a:solidFill>
              </a:rPr>
            </a:br>
            <a:r>
              <a:rPr lang="en-US" sz="4050" i="1">
                <a:solidFill>
                  <a:schemeClr val="bg1"/>
                </a:solidFill>
              </a:rPr>
              <a:t>Đinh Công Huỳnh</a:t>
            </a:r>
          </a:p>
        </p:txBody>
      </p:sp>
    </p:spTree>
    <p:extLst>
      <p:ext uri="{BB962C8B-B14F-4D97-AF65-F5344CB8AC3E}">
        <p14:creationId xmlns:p14="http://schemas.microsoft.com/office/powerpoint/2010/main" val="3538784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dirty="0" err="1">
                <a:solidFill>
                  <a:srgbClr val="FFFF00"/>
                </a:solidFill>
              </a:rPr>
              <a:t>Đk</a:t>
            </a:r>
            <a:r>
              <a:rPr lang="en-US" sz="4500" u="sng" dirty="0">
                <a:solidFill>
                  <a:srgbClr val="FFFF00"/>
                </a:solidFill>
              </a:rPr>
              <a:t>:</a:t>
            </a:r>
            <a:r>
              <a:rPr lang="en-US" sz="4500" dirty="0">
                <a:solidFill>
                  <a:schemeClr val="bg1"/>
                </a:solidFill>
              </a:rPr>
              <a:t> </a:t>
            </a:r>
            <a:r>
              <a:rPr lang="vi-VN" sz="4500" dirty="0">
                <a:solidFill>
                  <a:schemeClr val="bg1"/>
                </a:solidFill>
              </a:rPr>
              <a:t>Từ hừng sáng con đã khấn cầu, lạy Chúa Trời con, Thiên Chúa con, này thần trí con những khao khát Ngài.</a:t>
            </a:r>
            <a:endParaRPr lang="en-US" sz="4500" dirty="0">
              <a:solidFill>
                <a:schemeClr val="bg1"/>
              </a:solidFill>
            </a:endParaRPr>
          </a:p>
        </p:txBody>
      </p:sp>
    </p:spTree>
    <p:extLst>
      <p:ext uri="{BB962C8B-B14F-4D97-AF65-F5344CB8AC3E}">
        <p14:creationId xmlns:p14="http://schemas.microsoft.com/office/powerpoint/2010/main" val="33546221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a:solidFill>
                  <a:srgbClr val="FFFF00"/>
                </a:solidFill>
              </a:rPr>
              <a:t>Tk1:</a:t>
            </a:r>
            <a:r>
              <a:rPr lang="en-US" sz="4500">
                <a:solidFill>
                  <a:schemeClr val="bg1"/>
                </a:solidFill>
              </a:rPr>
              <a:t> </a:t>
            </a:r>
            <a:r>
              <a:rPr lang="vi-VN" sz="4500">
                <a:solidFill>
                  <a:schemeClr val="bg1"/>
                </a:solidFill>
              </a:rPr>
              <a:t>Chúa nhìn từng đoàn dân chúng Ngài liền thấy động lòng xót thương. Vì họ tất tưởi bơ vơ như chiên con không có người chăm.</a:t>
            </a:r>
            <a:endParaRPr lang="en-US" sz="4500">
              <a:solidFill>
                <a:schemeClr val="bg1"/>
              </a:solidFill>
            </a:endParaRPr>
          </a:p>
        </p:txBody>
      </p:sp>
    </p:spTree>
    <p:extLst>
      <p:ext uri="{BB962C8B-B14F-4D97-AF65-F5344CB8AC3E}">
        <p14:creationId xmlns:p14="http://schemas.microsoft.com/office/powerpoint/2010/main" val="520350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a:solidFill>
                  <a:srgbClr val="FFFF00"/>
                </a:solidFill>
              </a:rPr>
              <a:t>**:</a:t>
            </a:r>
            <a:r>
              <a:rPr lang="en-US" sz="4500">
                <a:solidFill>
                  <a:schemeClr val="bg1"/>
                </a:solidFill>
              </a:rPr>
              <a:t> </a:t>
            </a:r>
            <a:r>
              <a:rPr lang="vi-VN" sz="4500">
                <a:solidFill>
                  <a:schemeClr val="bg1"/>
                </a:solidFill>
              </a:rPr>
              <a:t>Lúa chín đầy đồng ngoài kia nhưng mà thợ gặt thì thiếu. Các con hãy xin chủ ruộng sai thợ gặt đi gom lúa về.</a:t>
            </a:r>
            <a:endParaRPr lang="en-US" sz="4500">
              <a:solidFill>
                <a:schemeClr val="bg1"/>
              </a:solidFill>
            </a:endParaRPr>
          </a:p>
        </p:txBody>
      </p:sp>
    </p:spTree>
    <p:extLst>
      <p:ext uri="{BB962C8B-B14F-4D97-AF65-F5344CB8AC3E}">
        <p14:creationId xmlns:p14="http://schemas.microsoft.com/office/powerpoint/2010/main" val="40978498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dirty="0" err="1">
                <a:solidFill>
                  <a:srgbClr val="FFFF00"/>
                </a:solidFill>
              </a:rPr>
              <a:t>Đk</a:t>
            </a:r>
            <a:r>
              <a:rPr lang="en-US" sz="4500" u="sng" dirty="0">
                <a:solidFill>
                  <a:srgbClr val="FFFF00"/>
                </a:solidFill>
              </a:rPr>
              <a:t>:</a:t>
            </a:r>
            <a:r>
              <a:rPr lang="en-US" sz="4500" dirty="0">
                <a:solidFill>
                  <a:schemeClr val="bg1"/>
                </a:solidFill>
              </a:rPr>
              <a:t> </a:t>
            </a:r>
            <a:r>
              <a:rPr lang="vi-VN" sz="4500" dirty="0">
                <a:solidFill>
                  <a:schemeClr val="bg1"/>
                </a:solidFill>
              </a:rPr>
              <a:t>Chúa sai mười hai môn đệ ra đi rao giảng Tin Mừng. Chữa lành kẻ liệt người phong loan tin Nước Trời gần đến.</a:t>
            </a:r>
            <a:endParaRPr lang="en-US" sz="4500" dirty="0">
              <a:solidFill>
                <a:schemeClr val="bg1"/>
              </a:solidFill>
            </a:endParaRPr>
          </a:p>
        </p:txBody>
      </p:sp>
    </p:spTree>
    <p:extLst>
      <p:ext uri="{BB962C8B-B14F-4D97-AF65-F5344CB8AC3E}">
        <p14:creationId xmlns:p14="http://schemas.microsoft.com/office/powerpoint/2010/main" val="17187707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a:solidFill>
                  <a:srgbClr val="FFFF00"/>
                </a:solidFill>
              </a:rPr>
              <a:t>**:</a:t>
            </a:r>
            <a:r>
              <a:rPr lang="en-US" sz="4500">
                <a:solidFill>
                  <a:schemeClr val="bg1"/>
                </a:solidFill>
              </a:rPr>
              <a:t> </a:t>
            </a:r>
            <a:r>
              <a:rPr lang="vi-VN" sz="4500">
                <a:solidFill>
                  <a:schemeClr val="bg1"/>
                </a:solidFill>
              </a:rPr>
              <a:t>Hãy đi mọi nơi thiên hạ ra đi đến với chiên lạc. Những điều lãnh nhận nhưng không thì hãy cho đi điều nhưng không.</a:t>
            </a:r>
            <a:endParaRPr lang="en-US" sz="4500">
              <a:solidFill>
                <a:schemeClr val="bg1"/>
              </a:solidFill>
            </a:endParaRPr>
          </a:p>
        </p:txBody>
      </p:sp>
    </p:spTree>
    <p:extLst>
      <p:ext uri="{BB962C8B-B14F-4D97-AF65-F5344CB8AC3E}">
        <p14:creationId xmlns:p14="http://schemas.microsoft.com/office/powerpoint/2010/main" val="39181874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a:solidFill>
                  <a:srgbClr val="FFFF00"/>
                </a:solidFill>
              </a:rPr>
              <a:t>Tk2:</a:t>
            </a:r>
            <a:r>
              <a:rPr lang="en-US" sz="4500">
                <a:solidFill>
                  <a:schemeClr val="bg1"/>
                </a:solidFill>
              </a:rPr>
              <a:t> </a:t>
            </a:r>
            <a:r>
              <a:rPr lang="vi-VN" sz="4500">
                <a:solidFill>
                  <a:schemeClr val="bg1"/>
                </a:solidFill>
              </a:rPr>
              <a:t>Chúa đổ tràn đầy ân phúc và dìu dắt qua mọi lối đi. Ngại gì bao điều gian nguy đi theo tiếng Chúa gọi mời.</a:t>
            </a:r>
            <a:endParaRPr lang="en-US" sz="4500">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a:solidFill>
                  <a:srgbClr val="FFFF00"/>
                </a:solidFill>
              </a:rPr>
              <a:t>**:</a:t>
            </a:r>
            <a:r>
              <a:rPr lang="en-US" sz="4050">
                <a:solidFill>
                  <a:schemeClr val="bg1"/>
                </a:solidFill>
              </a:rPr>
              <a:t> </a:t>
            </a:r>
            <a:r>
              <a:rPr lang="vi-VN" sz="4050">
                <a:solidFill>
                  <a:schemeClr val="bg1"/>
                </a:solidFill>
              </a:rPr>
              <a:t>Hãy sống cuộc đời truyền giáo có Ngài đồng hành nâng đỡ. Hãy đem Chúa cho muôn người trong thật thà luôn yêu mến nhau.</a:t>
            </a:r>
            <a:endParaRPr lang="en-US" sz="4050">
              <a:solidFill>
                <a:schemeClr val="bg1"/>
              </a:solidFill>
            </a:endParaRPr>
          </a:p>
        </p:txBody>
      </p:sp>
    </p:spTree>
    <p:extLst>
      <p:ext uri="{BB962C8B-B14F-4D97-AF65-F5344CB8AC3E}">
        <p14:creationId xmlns:p14="http://schemas.microsoft.com/office/powerpoint/2010/main" val="36312682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a:solidFill>
                  <a:srgbClr val="FFFF00"/>
                </a:solidFill>
              </a:rPr>
              <a:t>Đk:</a:t>
            </a:r>
            <a:r>
              <a:rPr lang="en-US" sz="4500">
                <a:solidFill>
                  <a:schemeClr val="bg1"/>
                </a:solidFill>
              </a:rPr>
              <a:t> </a:t>
            </a:r>
            <a:r>
              <a:rPr lang="vi-VN" sz="4500">
                <a:solidFill>
                  <a:schemeClr val="bg1"/>
                </a:solidFill>
              </a:rPr>
              <a:t>Chúa sai mười hai môn đệ ra đi rao giảng Tin Mừng. Chữa lành kẻ liệt người phong loan tin Nước Trời gần đến.</a:t>
            </a:r>
            <a:endParaRPr lang="en-US" sz="4500">
              <a:solidFill>
                <a:schemeClr val="bg1"/>
              </a:solidFill>
            </a:endParaRPr>
          </a:p>
        </p:txBody>
      </p:sp>
    </p:spTree>
    <p:extLst>
      <p:ext uri="{BB962C8B-B14F-4D97-AF65-F5344CB8AC3E}">
        <p14:creationId xmlns:p14="http://schemas.microsoft.com/office/powerpoint/2010/main" val="2089225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a:solidFill>
                  <a:srgbClr val="FFFF00"/>
                </a:solidFill>
              </a:rPr>
              <a:t>**:</a:t>
            </a:r>
            <a:r>
              <a:rPr lang="en-US" sz="4500">
                <a:solidFill>
                  <a:schemeClr val="bg1"/>
                </a:solidFill>
              </a:rPr>
              <a:t> </a:t>
            </a:r>
            <a:r>
              <a:rPr lang="vi-VN" sz="4500">
                <a:solidFill>
                  <a:schemeClr val="bg1"/>
                </a:solidFill>
              </a:rPr>
              <a:t>Hãy đi mọi nơi thiên hạ ra đi đến với chiên lạc. Những điều lãnh nhận nhưng không thì hãy cho đi điều nhưng không.</a:t>
            </a:r>
            <a:endParaRPr lang="en-US" sz="4500">
              <a:solidFill>
                <a:schemeClr val="bg1"/>
              </a:solidFill>
            </a:endParaRPr>
          </a:p>
        </p:txBody>
      </p:sp>
    </p:spTree>
    <p:extLst>
      <p:ext uri="{BB962C8B-B14F-4D97-AF65-F5344CB8AC3E}">
        <p14:creationId xmlns:p14="http://schemas.microsoft.com/office/powerpoint/2010/main" val="24254593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a:solidFill>
                  <a:srgbClr val="FFFF00"/>
                </a:solidFill>
              </a:rPr>
              <a:t>Tk3:</a:t>
            </a:r>
            <a:r>
              <a:rPr lang="en-US" sz="4500">
                <a:solidFill>
                  <a:schemeClr val="bg1"/>
                </a:solidFill>
              </a:rPr>
              <a:t> </a:t>
            </a:r>
            <a:r>
              <a:rPr lang="vi-VN" sz="4500">
                <a:solidFill>
                  <a:schemeClr val="bg1"/>
                </a:solidFill>
              </a:rPr>
              <a:t>Khấn nguyện tình Ngài mở lối và đổ xuống sức mạnh Chúa ơi! Một đời trung thành ra đi loan tin vui cho khắp mọi nơi.</a:t>
            </a:r>
            <a:endParaRPr lang="en-US" sz="4500">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a:solidFill>
                  <a:srgbClr val="FFFF00"/>
                </a:solidFill>
              </a:rPr>
              <a:t>**:</a:t>
            </a:r>
            <a:r>
              <a:rPr lang="en-US" sz="4500">
                <a:solidFill>
                  <a:schemeClr val="bg1"/>
                </a:solidFill>
              </a:rPr>
              <a:t> </a:t>
            </a:r>
            <a:r>
              <a:rPr lang="vi-VN" sz="4500">
                <a:solidFill>
                  <a:schemeClr val="bg1"/>
                </a:solidFill>
              </a:rPr>
              <a:t>Dẫu biết dòng đời ngổn ngang chướng ngại làm lòng chùn bước. Vẫn tin Chúa luôn song hành con sợ gì phong ba giữa đời.</a:t>
            </a:r>
            <a:endParaRPr lang="en-US" sz="4500">
              <a:solidFill>
                <a:schemeClr val="bg1"/>
              </a:solidFill>
            </a:endParaRPr>
          </a:p>
        </p:txBody>
      </p:sp>
    </p:spTree>
    <p:extLst>
      <p:ext uri="{BB962C8B-B14F-4D97-AF65-F5344CB8AC3E}">
        <p14:creationId xmlns:p14="http://schemas.microsoft.com/office/powerpoint/2010/main" val="1785883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050" u="sng">
                <a:solidFill>
                  <a:srgbClr val="FFFF00"/>
                </a:solidFill>
              </a:rPr>
              <a:t>Tk1:</a:t>
            </a:r>
            <a:r>
              <a:rPr lang="en-US" sz="4050">
                <a:solidFill>
                  <a:schemeClr val="bg1"/>
                </a:solidFill>
              </a:rPr>
              <a:t> </a:t>
            </a:r>
            <a:r>
              <a:rPr lang="vi-VN" sz="4050">
                <a:solidFill>
                  <a:schemeClr val="bg1"/>
                </a:solidFill>
              </a:rPr>
              <a:t>Hồn con mòn mỏi trông mong Chúa, tựa đất khô cằn đợi nước nguồn. Con mong được đi tới thánh điện để ngắm trông quyền uy Chúa Trời.</a:t>
            </a:r>
            <a:endParaRPr lang="en-US" sz="4050">
              <a:solidFill>
                <a:schemeClr val="bg1"/>
              </a:solidFill>
            </a:endParaRPr>
          </a:p>
        </p:txBody>
      </p:sp>
    </p:spTree>
    <p:extLst>
      <p:ext uri="{BB962C8B-B14F-4D97-AF65-F5344CB8AC3E}">
        <p14:creationId xmlns:p14="http://schemas.microsoft.com/office/powerpoint/2010/main" val="33546221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a:solidFill>
                  <a:srgbClr val="FFFF00"/>
                </a:solidFill>
              </a:rPr>
              <a:t>Đk:</a:t>
            </a:r>
            <a:r>
              <a:rPr lang="en-US" sz="4500">
                <a:solidFill>
                  <a:schemeClr val="bg1"/>
                </a:solidFill>
              </a:rPr>
              <a:t> </a:t>
            </a:r>
            <a:r>
              <a:rPr lang="vi-VN" sz="4500">
                <a:solidFill>
                  <a:schemeClr val="bg1"/>
                </a:solidFill>
              </a:rPr>
              <a:t>Chúa sai mười hai môn đệ ra đi rao giảng Tin Mừng. Chữa lành kẻ liệt người phong loan tin Nước Trời gần đến.</a:t>
            </a:r>
            <a:endParaRPr lang="en-US" sz="4500">
              <a:solidFill>
                <a:schemeClr val="bg1"/>
              </a:solidFill>
            </a:endParaRPr>
          </a:p>
        </p:txBody>
      </p:sp>
    </p:spTree>
    <p:extLst>
      <p:ext uri="{BB962C8B-B14F-4D97-AF65-F5344CB8AC3E}">
        <p14:creationId xmlns:p14="http://schemas.microsoft.com/office/powerpoint/2010/main" val="2089225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a:solidFill>
                  <a:srgbClr val="FFFF00"/>
                </a:solidFill>
              </a:rPr>
              <a:t>**:</a:t>
            </a:r>
            <a:r>
              <a:rPr lang="en-US" sz="4500">
                <a:solidFill>
                  <a:schemeClr val="bg1"/>
                </a:solidFill>
              </a:rPr>
              <a:t> </a:t>
            </a:r>
            <a:r>
              <a:rPr lang="vi-VN" sz="4500">
                <a:solidFill>
                  <a:schemeClr val="bg1"/>
                </a:solidFill>
              </a:rPr>
              <a:t>Hãy đi mọi nơi thiên hạ ra đi đến với chiên lạc. Những điều lãnh nhận nhưng không thì hãy cho đi điều nhưng không.</a:t>
            </a:r>
            <a:endParaRPr lang="en-US" sz="4500">
              <a:solidFill>
                <a:schemeClr val="bg1"/>
              </a:solidFill>
            </a:endParaRPr>
          </a:p>
        </p:txBody>
      </p:sp>
    </p:spTree>
    <p:extLst>
      <p:ext uri="{BB962C8B-B14F-4D97-AF65-F5344CB8AC3E}">
        <p14:creationId xmlns:p14="http://schemas.microsoft.com/office/powerpoint/2010/main" val="24254593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020571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6000">
                <a:solidFill>
                  <a:srgbClr val="FFFF00"/>
                </a:solidFill>
              </a:rPr>
              <a:t>Ca Kết Lễ</a:t>
            </a:r>
            <a:br>
              <a:rPr lang="en-US" sz="6000">
                <a:solidFill>
                  <a:srgbClr val="FFFF00"/>
                </a:solidFill>
              </a:rPr>
            </a:br>
            <a:r>
              <a:rPr lang="en-US" sz="6000">
                <a:solidFill>
                  <a:srgbClr val="FFFF00"/>
                </a:solidFill>
              </a:rPr>
              <a:t>Ra Về</a:t>
            </a:r>
            <a:br>
              <a:rPr lang="en-US" sz="6000">
                <a:solidFill>
                  <a:srgbClr val="FFFF00"/>
                </a:solidFill>
              </a:rPr>
            </a:br>
            <a:r>
              <a:rPr lang="en-US" sz="3600" i="1">
                <a:solidFill>
                  <a:schemeClr val="bg1"/>
                </a:solidFill>
              </a:rPr>
              <a:t>Lm. Nguyễn Duy</a:t>
            </a:r>
            <a:endParaRPr lang="en-US" sz="4500" i="1">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600" u="sng">
                <a:solidFill>
                  <a:srgbClr val="FFFF00"/>
                </a:solidFill>
              </a:rPr>
              <a:t>Đk:</a:t>
            </a:r>
            <a:r>
              <a:rPr lang="en-US" sz="3600">
                <a:solidFill>
                  <a:schemeClr val="bg1"/>
                </a:solidFill>
              </a:rPr>
              <a:t> </a:t>
            </a:r>
            <a:r>
              <a:rPr lang="vi-VN" sz="3600">
                <a:solidFill>
                  <a:schemeClr val="bg1"/>
                </a:solidFill>
              </a:rPr>
              <a:t>Ra về, ra về lòng con bao hân hoan Chúa ơi. Vui mừng, vui mừng vì có Chúa bước đi cùng con. Ơn trời, ơn trời tựa mưa sa xuống trên đời con. Đỡ nâng con, giữ gìn con luôn thắm tươi màu son.</a:t>
            </a:r>
            <a:endParaRPr lang="en-US" sz="3600">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a:solidFill>
                  <a:srgbClr val="FFFF00"/>
                </a:solidFill>
              </a:rPr>
              <a:t>Tk1:</a:t>
            </a:r>
            <a:r>
              <a:rPr lang="en-US" sz="4500">
                <a:solidFill>
                  <a:schemeClr val="bg1"/>
                </a:solidFill>
              </a:rPr>
              <a:t> </a:t>
            </a:r>
            <a:r>
              <a:rPr lang="vi-VN" sz="4500">
                <a:solidFill>
                  <a:schemeClr val="bg1"/>
                </a:solidFill>
              </a:rPr>
              <a:t>Chúa đã thương kêu mời đoàn con cái. Đến nơi bàn tiệc Thánh. Đón nhận Mình Chúa Kitô làm của ăn thêm sức trên đường ta.</a:t>
            </a:r>
            <a:endParaRPr lang="en-US" sz="4500">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600" u="sng">
                <a:solidFill>
                  <a:srgbClr val="FFFF00"/>
                </a:solidFill>
              </a:rPr>
              <a:t>Đk:</a:t>
            </a:r>
            <a:r>
              <a:rPr lang="en-US" sz="3600">
                <a:solidFill>
                  <a:schemeClr val="bg1"/>
                </a:solidFill>
              </a:rPr>
              <a:t> </a:t>
            </a:r>
            <a:r>
              <a:rPr lang="vi-VN" sz="3600">
                <a:solidFill>
                  <a:schemeClr val="bg1"/>
                </a:solidFill>
              </a:rPr>
              <a:t>Ra về, ra về lòng con bao hân hoan Chúa ơi. Vui mừng, vui mừng vì có Chúa bước đi cùng con. Ơn trời, ơn trời tựa mưa sa xuống trên đời con. Đỡ nâng con, giữ gìn con luôn thắm tươi màu son.</a:t>
            </a:r>
            <a:endParaRPr lang="en-US" sz="3600">
              <a:solidFill>
                <a:schemeClr val="bg1"/>
              </a:solidFill>
            </a:endParaRPr>
          </a:p>
        </p:txBody>
      </p:sp>
    </p:spTree>
    <p:extLst>
      <p:ext uri="{BB962C8B-B14F-4D97-AF65-F5344CB8AC3E}">
        <p14:creationId xmlns:p14="http://schemas.microsoft.com/office/powerpoint/2010/main" val="34359100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a:solidFill>
                  <a:srgbClr val="FFFF00"/>
                </a:solidFill>
              </a:rPr>
              <a:t>Tk2:</a:t>
            </a:r>
            <a:r>
              <a:rPr lang="en-US" sz="4050">
                <a:solidFill>
                  <a:schemeClr val="bg1"/>
                </a:solidFill>
              </a:rPr>
              <a:t> </a:t>
            </a:r>
            <a:r>
              <a:rPr lang="vi-VN" sz="4050">
                <a:solidFill>
                  <a:schemeClr val="bg1"/>
                </a:solidFill>
              </a:rPr>
              <a:t>Chúa đã thương ban lời Người soi sáng. Dẫn đưa đoàn con cái. Thấy đường về bến yêu thương là quê hương luôn sống trong niềm vui.</a:t>
            </a:r>
            <a:endParaRPr lang="en-US" sz="4050">
              <a:solidFill>
                <a:schemeClr val="bg1"/>
              </a:solidFill>
            </a:endParaRPr>
          </a:p>
        </p:txBody>
      </p:sp>
    </p:spTree>
    <p:extLst>
      <p:ext uri="{BB962C8B-B14F-4D97-AF65-F5344CB8AC3E}">
        <p14:creationId xmlns:p14="http://schemas.microsoft.com/office/powerpoint/2010/main" val="24262661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600" u="sng">
                <a:solidFill>
                  <a:srgbClr val="FFFF00"/>
                </a:solidFill>
              </a:rPr>
              <a:t>Đk:</a:t>
            </a:r>
            <a:r>
              <a:rPr lang="en-US" sz="3600">
                <a:solidFill>
                  <a:schemeClr val="bg1"/>
                </a:solidFill>
              </a:rPr>
              <a:t> </a:t>
            </a:r>
            <a:r>
              <a:rPr lang="vi-VN" sz="3600">
                <a:solidFill>
                  <a:schemeClr val="bg1"/>
                </a:solidFill>
              </a:rPr>
              <a:t>Ra về, ra về lòng con bao hân hoan Chúa ơi. Vui mừng, vui mừng vì có Chúa bước đi cùng con. Ơn trời, ơn trời tựa mưa sa xuống trên đời con. Đỡ nâng con, giữ gìn con luôn thắm tươi màu son.</a:t>
            </a:r>
            <a:endParaRPr lang="en-US" sz="3600">
              <a:solidFill>
                <a:schemeClr val="bg1"/>
              </a:solidFill>
            </a:endParaRPr>
          </a:p>
        </p:txBody>
      </p:sp>
    </p:spTree>
    <p:extLst>
      <p:ext uri="{BB962C8B-B14F-4D97-AF65-F5344CB8AC3E}">
        <p14:creationId xmlns:p14="http://schemas.microsoft.com/office/powerpoint/2010/main" val="34359100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02057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500" u="sng" dirty="0" err="1">
                <a:solidFill>
                  <a:srgbClr val="FFFF00"/>
                </a:solidFill>
              </a:rPr>
              <a:t>Đk</a:t>
            </a:r>
            <a:r>
              <a:rPr lang="en-US" sz="4500" u="sng" dirty="0">
                <a:solidFill>
                  <a:srgbClr val="FFFF00"/>
                </a:solidFill>
              </a:rPr>
              <a:t>:</a:t>
            </a:r>
            <a:r>
              <a:rPr lang="en-US" sz="4500" dirty="0">
                <a:solidFill>
                  <a:schemeClr val="bg1"/>
                </a:solidFill>
              </a:rPr>
              <a:t> </a:t>
            </a:r>
            <a:r>
              <a:rPr lang="vi-VN" sz="4500" dirty="0">
                <a:solidFill>
                  <a:schemeClr val="bg1"/>
                </a:solidFill>
              </a:rPr>
              <a:t>Từ hừng sáng con đã khấn cầu, lạy Chúa Trời con, Thiên Chúa con, này thần trí con những khao khát Ngài.</a:t>
            </a:r>
            <a:endParaRPr lang="en-US" sz="4500" dirty="0">
              <a:solidFill>
                <a:schemeClr val="bg1"/>
              </a:solidFill>
            </a:endParaRPr>
          </a:p>
        </p:txBody>
      </p:sp>
    </p:spTree>
    <p:extLst>
      <p:ext uri="{BB962C8B-B14F-4D97-AF65-F5344CB8AC3E}">
        <p14:creationId xmlns:p14="http://schemas.microsoft.com/office/powerpoint/2010/main" val="364826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TotalTime>
  <Words>2032</Words>
  <Application>Microsoft Office PowerPoint</Application>
  <PresentationFormat>Custom</PresentationFormat>
  <Paragraphs>122</Paragraphs>
  <Slides>89</Slides>
  <Notes>0</Notes>
  <HiddenSlides>0</HiddenSlides>
  <MMClips>0</MMClips>
  <ScaleCrop>false</ScaleCrop>
  <HeadingPairs>
    <vt:vector size="6" baseType="variant">
      <vt:variant>
        <vt:lpstr>Fonts Used</vt:lpstr>
      </vt:variant>
      <vt:variant>
        <vt:i4>2</vt:i4>
      </vt:variant>
      <vt:variant>
        <vt:lpstr>Theme</vt:lpstr>
      </vt:variant>
      <vt:variant>
        <vt:i4>15</vt:i4>
      </vt:variant>
      <vt:variant>
        <vt:lpstr>Slide Titles</vt:lpstr>
      </vt:variant>
      <vt:variant>
        <vt:i4>89</vt:i4>
      </vt:variant>
    </vt:vector>
  </HeadingPairs>
  <TitlesOfParts>
    <vt:vector size="106" baseType="lpstr">
      <vt:lpstr>Arial</vt:lpstr>
      <vt:lpstr>UTM American Sans</vt:lpstr>
      <vt:lpstr>Office Theme</vt:lpstr>
      <vt:lpstr>12_Office Theme</vt:lpstr>
      <vt:lpstr>36_Default Design</vt:lpstr>
      <vt:lpstr>10_Office Theme</vt:lpstr>
      <vt:lpstr>37_Default Design</vt:lpstr>
      <vt:lpstr>3_Office Theme</vt:lpstr>
      <vt:lpstr>4_Office Theme</vt:lpstr>
      <vt:lpstr>5_Office Theme</vt:lpstr>
      <vt:lpstr>2_Office Theme</vt:lpstr>
      <vt:lpstr>6_Office Theme</vt:lpstr>
      <vt:lpstr>7_Office Theme</vt:lpstr>
      <vt:lpstr>8_Office Theme</vt:lpstr>
      <vt:lpstr>9_Office Theme</vt:lpstr>
      <vt:lpstr>26_Office Theme</vt:lpstr>
      <vt:lpstr>11_Office Theme</vt:lpstr>
      <vt:lpstr>PowerPoint Presentation</vt:lpstr>
      <vt:lpstr>TẬP HÁT CỘNG ĐOÀN</vt:lpstr>
      <vt:lpstr>Đk: Ta là dân Ngài, là đoàn chiên tay Ngài dẫn đạo.</vt:lpstr>
      <vt:lpstr>Chúa nói: Nước Thiên Chúa đã gần đến, anh em hãy sám hối và tin vào Tin Mừng.</vt:lpstr>
      <vt:lpstr>PowerPoint Presentation</vt:lpstr>
      <vt:lpstr>Ca Nhập Lễ Từ Hừng Sáng Lm. Kim Long</vt:lpstr>
      <vt:lpstr>Đk: Từ hừng sáng con đã khấn cầu, lạy Chúa Trời con, Thiên Chúa con, này thần trí con những khao khát Ngài.</vt:lpstr>
      <vt:lpstr>Tk1: Hồn con mòn mỏi trông mong Chúa, tựa đất khô cằn đợi nước nguồn. Con mong được đi tới thánh điện để ngắm trông quyền uy Chúa Trời.</vt:lpstr>
      <vt:lpstr>Đk: Từ hừng sáng con đã khấn cầu, lạy Chúa Trời con, Thiên Chúa con, này thần trí con những khao khát Ngài.</vt:lpstr>
      <vt:lpstr>Tk2: Hồng ân Ngài vượt trên sự sống, miệng lưỡi con tụng ca Chúa hoài. Đôi tay hằng vươn tới danh Ngài để chúc tụng ngợi khen suốt đời.</vt:lpstr>
      <vt:lpstr>Đk: Từ hừng sáng con đã khấn cầu, lạy Chúa Trời con, Thiên Chúa con, này thần trí con những khao khát Ngài.</vt:lpstr>
      <vt:lpstr>Tk3: Hồn con được đầy no ân phúc, và cửa môi tràn niềm sướng vui. Khi đêm về con nhớ danh Ngài, và suốt canh trường suy gẫm hoài.</vt:lpstr>
      <vt:lpstr>Đk: Từ hừng sáng con đã khấn cầu, lạy Chúa Trời con, Thiên Chúa con, này thần trí con những khao khát Ngài.</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Đáp Ca Thánh Vịnh 99 Lm. Kim Long 03 Câu</vt:lpstr>
      <vt:lpstr>Đk: Ta là dân Ngài, là đoàn chiên tay Ngài dẫn đạo.</vt:lpstr>
      <vt:lpstr>Tk1: Hỡi toàn thể địa cầu, hãy tung hô Chúa, phụng thờ Chúa với niềm hỉ hoan. Cất tiếng reo vui vào trước Thánh Nhan Ngài.</vt:lpstr>
      <vt:lpstr>Đk: Ta là dân Ngài, là đoàn chiên tay Ngài dẫn đạo.</vt:lpstr>
      <vt:lpstr>Tk2: Hãy thành khẩn tin nhận Ngài là Thiên Chúa, tạo thành ta ta là dân Chúa. Giống lớp chiên con Ngài dẫn dắt trong đàn.</vt:lpstr>
      <vt:lpstr>Đk: Ta là dân Ngài, là đoàn chiên tay Ngài dẫn đạo.</vt:lpstr>
      <vt:lpstr>Tk3: Bởi vì ở nơi Ngài đầy lòng nhân ái, ngàn đời Chúa vẫn trọn tình thương, Mãi tới thiên thu Ngài vẫn tín trung hoài.</vt:lpstr>
      <vt:lpstr>Đk: Ta là dân Ngài, là đoàn chiên tay Ngài dẫn đạo.</vt:lpstr>
      <vt:lpstr>PowerPoint Presentation</vt:lpstr>
      <vt:lpstr>Chúa nói: Nước Thiên Chúa đã gần đến, anh em hãy sám hối và tin vào Tin Mừng.</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Tk1: Dâng tiến Cha lễ vật đây bánh rượu tình yêu nồng thắm. Dâng tiến Cha lao nhọc tháng ngày góp công đầy tâm.</vt:lpstr>
      <vt:lpstr>Đk: Xin dâng lên Cha đây rượu nho bánh thơm tình yêu. Dâng lên con tim thắm ân tình chan hòa đẹp xinh.</vt:lpstr>
      <vt:lpstr>Tk2: Dâng tiến Cha hoa màu nơi cánh đồng đoàn con gặt hái. Hoa trái thơm dâng Ngài với trọn trái tim nồng say.</vt:lpstr>
      <vt:lpstr>Đk: Xin dâng lên Cha đây rượu nho bánh thơm tình yêu. Dâng lên con tim thắm ân tình chan hòa đẹp xinh.</vt:lpstr>
      <vt:lpstr>Tk3: Dâng tiến Cha xuân hồng hương ngát nồng mộng mơ cuộc sống. Đây tấm thân linh hồn bé nhỏ tiến dâng thành tâm.</vt:lpstr>
      <vt:lpstr>Đk: Xin dâng lên Cha đây rượu nho bánh thơm tình yêu. Dâng lên con tim thắm ân tình chan hòa đẹp xinh.</vt:lpstr>
      <vt:lpstr>Tk4: Dâng Chúa bao u buồn bao thất vọng sầu vương nặng trĩu. Xin tiến dâng trọn tình để đẹp lễ dâng tình yêu.</vt:lpstr>
      <vt:lpstr>Đk: Xin dâng lên Cha đây rượu nho bánh thơm tình yêu. Dâng lên con tim thắm ân tình chan hòa đẹp xinh.</vt:lpstr>
      <vt:lpstr>PowerPoint Presentation</vt:lpstr>
      <vt:lpstr>PowerPoint Presentation</vt:lpstr>
      <vt:lpstr>Ca Nguyện Hiệp Lễ Hãy Cho Nhưng Không Đinh Công Huỳnh</vt:lpstr>
      <vt:lpstr>Tk1: Chúa nhìn từng đoàn dân chúng Ngài liền thấy động lòng xót thương. Vì họ tất tưởi bơ vơ như chiên con không có người chăm.</vt:lpstr>
      <vt:lpstr>**: Lúa chín đầy đồng ngoài kia nhưng mà thợ gặt thì thiếu. Các con hãy xin chủ ruộng sai thợ gặt đi gom lúa về.</vt:lpstr>
      <vt:lpstr>Đk: Chúa sai mười hai môn đệ ra đi rao giảng Tin Mừng. Chữa lành kẻ liệt người phong loan tin Nước Trời gần đến.</vt:lpstr>
      <vt:lpstr>**: Hãy đi mọi nơi thiên hạ ra đi đến với chiên lạc. Những điều lãnh nhận nhưng không thì hãy cho đi điều nhưng không.</vt:lpstr>
      <vt:lpstr>Tk2: Chúa đổ tràn đầy ân phúc và dìu dắt qua mọi lối đi. Ngại gì bao điều gian nguy đi theo tiếng Chúa gọi mời.</vt:lpstr>
      <vt:lpstr>**: Hãy sống cuộc đời truyền giáo có Ngài đồng hành nâng đỡ. Hãy đem Chúa cho muôn người trong thật thà luôn yêu mến nhau.</vt:lpstr>
      <vt:lpstr>Đk: Chúa sai mười hai môn đệ ra đi rao giảng Tin Mừng. Chữa lành kẻ liệt người phong loan tin Nước Trời gần đến.</vt:lpstr>
      <vt:lpstr>**: Hãy đi mọi nơi thiên hạ ra đi đến với chiên lạc. Những điều lãnh nhận nhưng không thì hãy cho đi điều nhưng không.</vt:lpstr>
      <vt:lpstr>Tk3: Khấn nguyện tình Ngài mở lối và đổ xuống sức mạnh Chúa ơi! Một đời trung thành ra đi loan tin vui cho khắp mọi nơi.</vt:lpstr>
      <vt:lpstr>**: Dẫu biết dòng đời ngổn ngang chướng ngại làm lòng chùn bước. Vẫn tin Chúa luôn song hành con sợ gì phong ba giữa đời.</vt:lpstr>
      <vt:lpstr>Đk: Chúa sai mười hai môn đệ ra đi rao giảng Tin Mừng. Chữa lành kẻ liệt người phong loan tin Nước Trời gần đến.</vt:lpstr>
      <vt:lpstr>**: Hãy đi mọi nơi thiên hạ ra đi đến với chiên lạc. Những điều lãnh nhận nhưng không thì hãy cho đi điều nhưng không.</vt:lpstr>
      <vt:lpstr>PowerPoint Presentation</vt:lpstr>
      <vt:lpstr>Ca Kết Lễ Ra Về Lm. Nguyễn Duy</vt:lpstr>
      <vt:lpstr>Đk: Ra về, ra về lòng con bao hân hoan Chúa ơi. Vui mừng, vui mừng vì có Chúa bước đi cùng con. Ơn trời, ơn trời tựa mưa sa xuống trên đời con. Đỡ nâng con, giữ gìn con luôn thắm tươi màu son.</vt:lpstr>
      <vt:lpstr>Tk1: Chúa đã thương kêu mời đoàn con cái. Đến nơi bàn tiệc Thánh. Đón nhận Mình Chúa Kitô làm của ăn thêm sức trên đường ta.</vt:lpstr>
      <vt:lpstr>Đk: Ra về, ra về lòng con bao hân hoan Chúa ơi. Vui mừng, vui mừng vì có Chúa bước đi cùng con. Ơn trời, ơn trời tựa mưa sa xuống trên đời con. Đỡ nâng con, giữ gìn con luôn thắm tươi màu son.</vt:lpstr>
      <vt:lpstr>Tk2: Chúa đã thương ban lời Người soi sáng. Dẫn đưa đoàn con cái. Thấy đường về bến yêu thương là quê hương luôn sống trong niềm vui.</vt:lpstr>
      <vt:lpstr>Đk: Ra về, ra về lòng con bao hân hoan Chúa ơi. Vui mừng, vui mừng vì có Chúa bước đi cùng con. Ơn trời, ơn trời tựa mưa sa xuống trên đời con. Đỡ nâng con, giữ gìn con luôn thắm tươi màu son.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cp:lastModifiedBy>
  <cp:revision>16</cp:revision>
  <dcterms:created xsi:type="dcterms:W3CDTF">2023-05-21T07:25:42Z</dcterms:created>
  <dcterms:modified xsi:type="dcterms:W3CDTF">2026-04-27T22:35:14Z</dcterms:modified>
</cp:coreProperties>
</file>