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928" r:id="rId3"/>
    <p:sldMasterId id="2147484024" r:id="rId4"/>
    <p:sldMasterId id="2147484084" r:id="rId5"/>
    <p:sldMasterId id="2147484096" r:id="rId6"/>
    <p:sldMasterId id="2147484108" r:id="rId7"/>
    <p:sldMasterId id="2147484120" r:id="rId8"/>
    <p:sldMasterId id="2147484128" r:id="rId9"/>
    <p:sldMasterId id="2147484140" r:id="rId10"/>
    <p:sldMasterId id="2147484148" r:id="rId11"/>
  </p:sldMasterIdLst>
  <p:notesMasterIdLst>
    <p:notesMasterId r:id="rId89"/>
  </p:notesMasterIdLst>
  <p:sldIdLst>
    <p:sldId id="507" r:id="rId12"/>
    <p:sldId id="376" r:id="rId13"/>
    <p:sldId id="690" r:id="rId14"/>
    <p:sldId id="692" r:id="rId15"/>
    <p:sldId id="710" r:id="rId16"/>
    <p:sldId id="553" r:id="rId17"/>
    <p:sldId id="443" r:id="rId18"/>
    <p:sldId id="585" r:id="rId19"/>
    <p:sldId id="703" r:id="rId20"/>
    <p:sldId id="711" r:id="rId21"/>
    <p:sldId id="9754" r:id="rId22"/>
    <p:sldId id="9755" r:id="rId23"/>
    <p:sldId id="9756" r:id="rId24"/>
    <p:sldId id="9757" r:id="rId25"/>
    <p:sldId id="9758" r:id="rId26"/>
    <p:sldId id="9759" r:id="rId27"/>
    <p:sldId id="9760" r:id="rId28"/>
    <p:sldId id="9761" r:id="rId29"/>
    <p:sldId id="9763" r:id="rId30"/>
    <p:sldId id="9764" r:id="rId31"/>
    <p:sldId id="9765" r:id="rId32"/>
    <p:sldId id="9766" r:id="rId33"/>
    <p:sldId id="9767" r:id="rId34"/>
    <p:sldId id="9768" r:id="rId35"/>
    <p:sldId id="9769" r:id="rId36"/>
    <p:sldId id="9770" r:id="rId37"/>
    <p:sldId id="712" r:id="rId38"/>
    <p:sldId id="649" r:id="rId39"/>
    <p:sldId id="683" r:id="rId40"/>
    <p:sldId id="684" r:id="rId41"/>
    <p:sldId id="685" r:id="rId42"/>
    <p:sldId id="693" r:id="rId43"/>
    <p:sldId id="686" r:id="rId44"/>
    <p:sldId id="694" r:id="rId45"/>
    <p:sldId id="687" r:id="rId46"/>
    <p:sldId id="695" r:id="rId47"/>
    <p:sldId id="688" r:id="rId48"/>
    <p:sldId id="696" r:id="rId49"/>
    <p:sldId id="653" r:id="rId50"/>
    <p:sldId id="689" r:id="rId51"/>
    <p:sldId id="698" r:id="rId52"/>
    <p:sldId id="9772" r:id="rId53"/>
    <p:sldId id="9773" r:id="rId54"/>
    <p:sldId id="9774" r:id="rId55"/>
    <p:sldId id="9775" r:id="rId56"/>
    <p:sldId id="9776" r:id="rId57"/>
    <p:sldId id="9777" r:id="rId58"/>
    <p:sldId id="9778" r:id="rId59"/>
    <p:sldId id="9779" r:id="rId60"/>
    <p:sldId id="9780" r:id="rId61"/>
    <p:sldId id="9781" r:id="rId62"/>
    <p:sldId id="9782" r:id="rId63"/>
    <p:sldId id="9783" r:id="rId64"/>
    <p:sldId id="9784" r:id="rId65"/>
    <p:sldId id="9785" r:id="rId66"/>
    <p:sldId id="558" r:id="rId67"/>
    <p:sldId id="561" r:id="rId68"/>
    <p:sldId id="559" r:id="rId69"/>
    <p:sldId id="614" r:id="rId70"/>
    <p:sldId id="704" r:id="rId71"/>
    <p:sldId id="276" r:id="rId72"/>
    <p:sldId id="713" r:id="rId73"/>
    <p:sldId id="277" r:id="rId74"/>
    <p:sldId id="279" r:id="rId75"/>
    <p:sldId id="290" r:id="rId76"/>
    <p:sldId id="705" r:id="rId77"/>
    <p:sldId id="632" r:id="rId78"/>
    <p:sldId id="706" r:id="rId79"/>
    <p:sldId id="291" r:id="rId80"/>
    <p:sldId id="707" r:id="rId81"/>
    <p:sldId id="714" r:id="rId82"/>
    <p:sldId id="293" r:id="rId83"/>
    <p:sldId id="564" r:id="rId84"/>
    <p:sldId id="681" r:id="rId85"/>
    <p:sldId id="708" r:id="rId86"/>
    <p:sldId id="709" r:id="rId87"/>
    <p:sldId id="715" r:id="rId88"/>
  </p:sldIdLst>
  <p:sldSz cx="6858000" cy="5148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0" autoAdjust="0"/>
    <p:restoredTop sz="94693" autoAdjust="0"/>
  </p:normalViewPr>
  <p:slideViewPr>
    <p:cSldViewPr>
      <p:cViewPr>
        <p:scale>
          <a:sx n="150" d="100"/>
          <a:sy n="150" d="100"/>
        </p:scale>
        <p:origin x="2604" y="108"/>
      </p:cViewPr>
      <p:guideLst>
        <p:guide orient="horz" pos="1622"/>
        <p:guide pos="216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presProps" Target="presProp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5/1/2026</a:t>
            </a:fld>
            <a:endParaRPr lang="en-US"/>
          </a:p>
        </p:txBody>
      </p:sp>
      <p:sp>
        <p:nvSpPr>
          <p:cNvPr id="4" name="Slide Image Placeholder 3"/>
          <p:cNvSpPr>
            <a:spLocks noGrp="1" noRot="1" noChangeAspect="1"/>
          </p:cNvSpPr>
          <p:nvPr>
            <p:ph type="sldImg" idx="2"/>
          </p:nvPr>
        </p:nvSpPr>
        <p:spPr>
          <a:xfrm>
            <a:off x="1144588" y="685800"/>
            <a:ext cx="4568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69</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0221144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7810056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2931620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3945449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6069400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1488395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42644004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41500449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764581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39321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5711908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1405888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146031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1819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00"/>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2"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2"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3"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9"/>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3" y="1077324"/>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2"/>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6960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245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4533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9870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631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5/1/2026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84652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4969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2257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03588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4222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4387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4601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4646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0855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574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5/1/2026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8894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4697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214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5281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1102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5906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4102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0492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0365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87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5/1/2026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0549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3076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5169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6196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3278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4923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4151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5704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80109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1924461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40800656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0206255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6362530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544713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430369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9421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6352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0644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0095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5"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5"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11107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26401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793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15"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5000"/>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15" y="1077325"/>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992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13127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2926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7485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1083058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7462353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225900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539683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3.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3.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t>5/1/2026</a:t>
            </a:fld>
            <a:endParaRPr lang="en-US"/>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558127220"/>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Ls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t>5/1/2026</a:t>
            </a:fld>
            <a:endParaRPr lang="en-US"/>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1968757248"/>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8"/>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8"/>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8"/>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B133ACE7-4E4E-45DC-ACC2-E4D9C78A23A2}"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807433"/>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769334"/>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98C5753A-1453-406A-BAC8-7D2531B9D24F}"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524475"/>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03806957"/>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8"/>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0839A25E-7F15-44F1-94F4-2A12B1BB4C41}" type="datetimeFigureOut">
              <a:rPr lang="en-US" smtClean="0">
                <a:solidFill>
                  <a:prstClr val="black">
                    <a:tint val="75000"/>
                  </a:prstClr>
                </a:solidFill>
              </a:rPr>
              <a:pPr/>
              <a:t>5/1/2026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8"/>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8"/>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192977"/>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292259-C693-4A6D-9AEC-D9E74DC56A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292259-C693-4A6D-9AEC-D9E74DC56A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526343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b="1" dirty="0">
              <a:solidFill>
                <a:srgbClr val="FFFF00"/>
              </a:solidFill>
              <a:latin typeface="+mj-lt"/>
              <a:cs typeface="Times New Roman" panose="02020603050405020304" pitchFamily="18" charset="0"/>
            </a:endParaRPr>
          </a:p>
          <a:p>
            <a:pPr eaLnBrk="1" hangingPunct="1"/>
            <a:r>
              <a:rPr lang="en-US" sz="5400" i="1" dirty="0">
                <a:solidFill>
                  <a:srgbClr val="FFFF00"/>
                </a:solidFill>
                <a:latin typeface="+mj-lt"/>
                <a:cs typeface="Times New Roman" panose="02020603050405020304" pitchFamily="18" charset="0"/>
              </a:rPr>
              <a:t>KINH VINH DANH</a:t>
            </a:r>
          </a:p>
          <a:p>
            <a:pPr eaLnBrk="1" hangingPunct="1"/>
            <a:r>
              <a:rPr lang="en-US" sz="5400" i="1" dirty="0" err="1">
                <a:solidFill>
                  <a:srgbClr val="FFFF00"/>
                </a:solidFill>
                <a:latin typeface="+mj-lt"/>
                <a:cs typeface="Times New Roman" panose="02020603050405020304" pitchFamily="18" charset="0"/>
              </a:rPr>
              <a:t>Ca</a:t>
            </a:r>
            <a:r>
              <a:rPr lang="en-US" sz="5400" i="1" dirty="0">
                <a:solidFill>
                  <a:srgbClr val="FFFF00"/>
                </a:solidFill>
                <a:latin typeface="+mj-lt"/>
                <a:cs typeface="Times New Roman" panose="02020603050405020304" pitchFamily="18" charset="0"/>
              </a:rPr>
              <a:t> </a:t>
            </a:r>
            <a:r>
              <a:rPr lang="en-US" sz="5400" i="1" dirty="0" err="1">
                <a:solidFill>
                  <a:srgbClr val="FFFF00"/>
                </a:solidFill>
                <a:latin typeface="+mj-lt"/>
                <a:cs typeface="Times New Roman" panose="02020603050405020304" pitchFamily="18" charset="0"/>
              </a:rPr>
              <a:t>Lên</a:t>
            </a:r>
            <a:r>
              <a:rPr lang="en-US" sz="5400" i="1" dirty="0">
                <a:solidFill>
                  <a:srgbClr val="FFFF00"/>
                </a:solidFill>
                <a:latin typeface="+mj-lt"/>
                <a:cs typeface="Times New Roman" panose="02020603050405020304" pitchFamily="18" charset="0"/>
              </a:rPr>
              <a:t> </a:t>
            </a:r>
            <a:r>
              <a:rPr lang="en-US" sz="5400" i="1" dirty="0" err="1">
                <a:solidFill>
                  <a:srgbClr val="FFFF00"/>
                </a:solidFill>
                <a:latin typeface="+mj-lt"/>
                <a:cs typeface="Times New Roman" panose="02020603050405020304" pitchFamily="18" charset="0"/>
              </a:rPr>
              <a:t>Đi</a:t>
            </a:r>
            <a:r>
              <a:rPr lang="en-US" sz="5400" i="1" dirty="0">
                <a:solidFill>
                  <a:srgbClr val="FFFF00"/>
                </a:solidFill>
                <a:latin typeface="+mj-lt"/>
                <a:cs typeface="Times New Roman" panose="02020603050405020304" pitchFamily="18" charset="0"/>
              </a:rPr>
              <a:t> 2</a:t>
            </a:r>
            <a:endParaRPr lang="vi-VN" sz="5400" i="1"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2515606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normAutofit fontScale="92500" lnSpcReduction="10000"/>
          </a:bodyPr>
          <a:lstStyle/>
          <a:p>
            <a:pPr algn="just" eaLnBrk="1" hangingPunct="1"/>
            <a:endParaRPr lang="en-US" sz="825" i="1" u="sng" dirty="0">
              <a:solidFill>
                <a:schemeClr val="bg1"/>
              </a:solidFill>
              <a:latin typeface="+mj-lt"/>
              <a:cs typeface="Times New Roman" panose="02020603050405020304" pitchFamily="18" charset="0"/>
            </a:endParaRPr>
          </a:p>
          <a:p>
            <a:pPr algn="just" eaLnBrk="1" hangingPunct="1"/>
            <a:r>
              <a:rPr lang="vi-VN" sz="4500" i="1" u="sng" dirty="0">
                <a:solidFill>
                  <a:srgbClr val="FFFF00"/>
                </a:solidFill>
                <a:latin typeface="+mj-lt"/>
                <a:cs typeface="Times New Roman" panose="02020603050405020304" pitchFamily="18" charset="0"/>
              </a:rPr>
              <a:t>Chủ tế:</a:t>
            </a:r>
            <a:r>
              <a:rPr lang="vi-VN" sz="4500" i="1" dirty="0">
                <a:solidFill>
                  <a:srgbClr val="FFFF00"/>
                </a:solidFill>
                <a:latin typeface="+mj-lt"/>
                <a:cs typeface="Times New Roman" panose="02020603050405020304" pitchFamily="18" charset="0"/>
              </a:rPr>
              <a:t> Vinh danh Thiên Chúa trên các tầng trời. </a:t>
            </a:r>
            <a:endParaRPr lang="en-US" sz="4500" i="1" dirty="0">
              <a:solidFill>
                <a:srgbClr val="FFFF00"/>
              </a:solidFill>
              <a:latin typeface="+mj-lt"/>
              <a:cs typeface="Times New Roman" panose="02020603050405020304" pitchFamily="18" charset="0"/>
            </a:endParaRPr>
          </a:p>
          <a:p>
            <a:pPr algn="just" eaLnBrk="1" hangingPunct="1"/>
            <a:endParaRPr lang="en-US" sz="3225" i="1" dirty="0">
              <a:solidFill>
                <a:schemeClr val="bg1"/>
              </a:solidFill>
              <a:latin typeface="+mj-lt"/>
              <a:cs typeface="Times New Roman" panose="02020603050405020304" pitchFamily="18" charset="0"/>
            </a:endParaRPr>
          </a:p>
          <a:p>
            <a:pPr algn="just" eaLnBrk="1" hangingPunct="1"/>
            <a:r>
              <a:rPr lang="en-US" sz="4500" i="1" u="sng" dirty="0" err="1">
                <a:solidFill>
                  <a:srgbClr val="92D050"/>
                </a:solidFill>
                <a:latin typeface="+mj-lt"/>
                <a:cs typeface="Times New Roman" panose="02020603050405020304" pitchFamily="18" charset="0"/>
              </a:rPr>
              <a:t>Cộng</a:t>
            </a:r>
            <a:r>
              <a:rPr lang="en-US" sz="4500" i="1" u="sng" dirty="0">
                <a:solidFill>
                  <a:srgbClr val="92D050"/>
                </a:solidFill>
                <a:latin typeface="+mj-lt"/>
                <a:cs typeface="Times New Roman" panose="02020603050405020304" pitchFamily="18" charset="0"/>
              </a:rPr>
              <a:t> </a:t>
            </a:r>
            <a:r>
              <a:rPr lang="en-US" sz="4500" i="1" u="sng" dirty="0" err="1">
                <a:solidFill>
                  <a:srgbClr val="92D050"/>
                </a:solidFill>
                <a:latin typeface="+mj-lt"/>
                <a:cs typeface="Times New Roman" panose="02020603050405020304" pitchFamily="18" charset="0"/>
              </a:rPr>
              <a:t>đoàn</a:t>
            </a:r>
            <a:r>
              <a:rPr lang="en-US" sz="4500" i="1" u="sng" dirty="0">
                <a:solidFill>
                  <a:srgbClr val="92D050"/>
                </a:solidFill>
                <a:latin typeface="+mj-lt"/>
                <a:cs typeface="Times New Roman" panose="02020603050405020304" pitchFamily="18" charset="0"/>
              </a:rPr>
              <a:t>:</a:t>
            </a:r>
            <a:r>
              <a:rPr lang="en-US" sz="4500" dirty="0">
                <a:solidFill>
                  <a:srgbClr val="92D050"/>
                </a:solidFill>
                <a:latin typeface="+mj-lt"/>
                <a:cs typeface="Times New Roman" panose="02020603050405020304" pitchFamily="18" charset="0"/>
              </a:rPr>
              <a:t> </a:t>
            </a:r>
            <a:r>
              <a:rPr lang="vi-VN" sz="4500" dirty="0">
                <a:solidFill>
                  <a:schemeClr val="bg1"/>
                </a:solidFill>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054482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normAutofit/>
          </a:bodyPr>
          <a:lstStyle/>
          <a:p>
            <a:pPr algn="just" eaLnBrk="1" hangingPunct="1"/>
            <a:endParaRPr lang="en-US" sz="825" i="1" u="sng" dirty="0">
              <a:solidFill>
                <a:schemeClr val="bg1"/>
              </a:solidFill>
              <a:latin typeface="+mj-lt"/>
              <a:cs typeface="Times New Roman" panose="02020603050405020304" pitchFamily="18" charset="0"/>
            </a:endParaRPr>
          </a:p>
          <a:p>
            <a:pPr algn="just"/>
            <a:r>
              <a:rPr lang="vi-VN" sz="4500" dirty="0">
                <a:solidFill>
                  <a:schemeClr val="bg1"/>
                </a:solidFill>
                <a:cs typeface="Times New Roman" panose="02020603050405020304" pitchFamily="18" charset="0"/>
              </a:rPr>
              <a:t>Chúng con ca ngợi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chúc tụng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thờ lạy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tôn vinh Chúa.</a:t>
            </a:r>
            <a:endParaRPr lang="vi-VN"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462764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a:bodyPr>
          <a:lstStyle/>
          <a:p>
            <a:pPr algn="just"/>
            <a:r>
              <a:rPr lang="vi-VN" sz="4500" dirty="0">
                <a:solidFill>
                  <a:schemeClr val="bg1"/>
                </a:solidFill>
                <a:latin typeface="+mj-lt"/>
                <a:cs typeface="Times New Roman" panose="02020603050405020304" pitchFamily="18" charset="0"/>
              </a:rPr>
              <a:t>Chúng con cảm tạ Chúa vì vinh quang cao cả Chúa.</a:t>
            </a:r>
            <a:endParaRPr lang="en-US" sz="4500" dirty="0">
              <a:solidFill>
                <a:schemeClr val="bg1"/>
              </a:solidFill>
              <a:latin typeface="+mj-lt"/>
              <a:cs typeface="Times New Roman" panose="02020603050405020304" pitchFamily="18" charset="0"/>
            </a:endParaRPr>
          </a:p>
          <a:p>
            <a:pPr algn="just"/>
            <a:r>
              <a:rPr lang="vi-VN" sz="4500" dirty="0">
                <a:solidFill>
                  <a:schemeClr val="bg1"/>
                </a:solidFill>
                <a:latin typeface="+mj-lt"/>
                <a:cs typeface="Times New Roman" panose="02020603050405020304" pitchFamily="18" charset="0"/>
              </a:rPr>
              <a:t>Lạy Chúa là Thiên Chúa, là Vua trên trời, là Chúa Cha toàn năng. </a:t>
            </a:r>
            <a:endParaRPr lang="en-US"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671697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a:bodyPr>
          <a:lstStyle/>
          <a:p>
            <a:pPr algn="just"/>
            <a:r>
              <a:rPr lang="vi-VN" sz="4500" dirty="0">
                <a:solidFill>
                  <a:schemeClr val="bg1"/>
                </a:solidFill>
                <a:latin typeface="+mj-lt"/>
                <a:cs typeface="Times New Roman" panose="02020603050405020304" pitchFamily="18" charset="0"/>
              </a:rPr>
              <a:t>Lạy Con Một Thiên Chúa </a:t>
            </a:r>
            <a:r>
              <a:rPr lang="vi-VN" sz="4500" dirty="0">
                <a:solidFill>
                  <a:srgbClr val="FFFF00"/>
                </a:solidFill>
                <a:latin typeface="+mj-lt"/>
                <a:cs typeface="Times New Roman" panose="02020603050405020304" pitchFamily="18" charset="0"/>
              </a:rPr>
              <a:t>Chúa Giê-su Ki-tô. </a:t>
            </a:r>
            <a:endParaRPr lang="en-US" sz="4500" dirty="0">
              <a:solidFill>
                <a:srgbClr val="FFFF00"/>
              </a:solidFill>
              <a:latin typeface="+mj-lt"/>
              <a:cs typeface="Times New Roman" panose="02020603050405020304" pitchFamily="18" charset="0"/>
            </a:endParaRPr>
          </a:p>
          <a:p>
            <a:pPr algn="just"/>
            <a:r>
              <a:rPr lang="vi-VN" sz="4500" dirty="0">
                <a:solidFill>
                  <a:schemeClr val="bg1"/>
                </a:solidFill>
                <a:latin typeface="+mj-lt"/>
                <a:cs typeface="Times New Roman" panose="02020603050405020304" pitchFamily="18" charset="0"/>
              </a:rPr>
              <a:t>Lạy Chúa là Thiên Chúa, là Chiên Thiên Chúa, là Con Đức Chúa Cha. </a:t>
            </a:r>
            <a:endParaRPr lang="en-US"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880635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fontScale="92500"/>
          </a:bodyPr>
          <a:lstStyle/>
          <a:p>
            <a:pPr algn="just"/>
            <a:endParaRPr lang="en-US" sz="825"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Chúa xoá tội trần gian, xin thương, xin thương, xin thương xót chúng con.</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Chúa xoá tội trần gian, </a:t>
            </a:r>
            <a:r>
              <a:rPr lang="en-US" sz="4500" dirty="0">
                <a:solidFill>
                  <a:schemeClr val="bg1"/>
                </a:solidFill>
                <a:cs typeface="Times New Roman" panose="02020603050405020304" pitchFamily="18" charset="0"/>
              </a:rPr>
              <a:t>x</a:t>
            </a:r>
            <a:r>
              <a:rPr lang="vi-VN" sz="4500" dirty="0">
                <a:solidFill>
                  <a:schemeClr val="bg1"/>
                </a:solidFill>
                <a:cs typeface="Times New Roman" panose="02020603050405020304" pitchFamily="18" charset="0"/>
              </a:rPr>
              <a:t>in nhận lời chúng con cầu khẩn. </a:t>
            </a:r>
            <a:endParaRPr lang="en-US" sz="45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9250392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vert="horz" lIns="91440" tIns="0" rIns="91440" bIns="411480" rtlCol="0" anchor="ctr" anchorCtr="0">
            <a:normAutofit/>
          </a:bodyPr>
          <a:lstStyle/>
          <a:p>
            <a:pPr algn="just"/>
            <a:endParaRPr lang="en-US" sz="1050" dirty="0">
              <a:solidFill>
                <a:schemeClr val="bg1"/>
              </a:solidFill>
              <a:cs typeface="Times New Roman" panose="02020603050405020304" pitchFamily="18" charset="0"/>
            </a:endParaRPr>
          </a:p>
          <a:p>
            <a:pPr algn="just"/>
            <a:r>
              <a:rPr lang="vi-VN" sz="4950" dirty="0">
                <a:solidFill>
                  <a:schemeClr val="bg1"/>
                </a:solidFill>
                <a:cs typeface="Times New Roman" panose="02020603050405020304" pitchFamily="18" charset="0"/>
              </a:rPr>
              <a:t>Chúa ngự bên hữu Đức Chúa Cha, xin thương, xin thương, xin thương xót chúng con</a:t>
            </a:r>
            <a:r>
              <a:rPr lang="en-US" sz="4950"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23486644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br>
              <a:rPr lang="en-US" sz="3000" dirty="0">
                <a:solidFill>
                  <a:schemeClr val="bg1"/>
                </a:solidFill>
              </a:rPr>
            </a:br>
            <a:endParaRPr lang="en-US" sz="3000" dirty="0">
              <a:solidFill>
                <a:schemeClr val="bg1"/>
              </a:solidFill>
            </a:endParaRPr>
          </a:p>
        </p:txBody>
      </p:sp>
      <p:sp>
        <p:nvSpPr>
          <p:cNvPr id="82947" name="Rectangle 3"/>
          <p:cNvSpPr>
            <a:spLocks noGrp="1" noChangeArrowheads="1"/>
          </p:cNvSpPr>
          <p:nvPr>
            <p:ph type="body" idx="1"/>
          </p:nvPr>
        </p:nvSpPr>
        <p:spPr>
          <a:xfrm>
            <a:off x="-689" y="645319"/>
            <a:ext cx="6858000" cy="3857625"/>
          </a:xfrm>
        </p:spPr>
        <p:txBody>
          <a:bodyPr anchor="ctr" anchorCtr="0">
            <a:normAutofit fontScale="85000" lnSpcReduction="20000"/>
          </a:bodyPr>
          <a:lstStyle/>
          <a:p>
            <a:pPr marL="0" indent="0" algn="just">
              <a:lnSpc>
                <a:spcPct val="140000"/>
              </a:lnSpc>
              <a:buNone/>
            </a:pPr>
            <a:r>
              <a:rPr lang="vi-VN" sz="4050" dirty="0">
                <a:solidFill>
                  <a:schemeClr val="bg1"/>
                </a:solidFill>
                <a:cs typeface="Times New Roman" panose="02020603050405020304" pitchFamily="18" charset="0"/>
              </a:rPr>
              <a:t>Vì lạy </a:t>
            </a:r>
            <a:r>
              <a:rPr lang="vi-VN" sz="4050" dirty="0">
                <a:solidFill>
                  <a:srgbClr val="FFFF00"/>
                </a:solidFill>
                <a:cs typeface="Times New Roman" panose="02020603050405020304" pitchFamily="18" charset="0"/>
              </a:rPr>
              <a:t>Chúa Giê-su Ki-tô,</a:t>
            </a:r>
            <a:r>
              <a:rPr lang="vi-VN" sz="4050" dirty="0">
                <a:solidFill>
                  <a:schemeClr val="bg1"/>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4050" dirty="0">
                <a:solidFill>
                  <a:srgbClr val="FFFF00"/>
                </a:solidFill>
                <a:cs typeface="Times New Roman" panose="02020603050405020304" pitchFamily="18" charset="0"/>
              </a:rPr>
              <a:t>A-men. A-men. </a:t>
            </a:r>
            <a:endParaRPr lang="vi-VN" sz="405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9509156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dirty="0">
              <a:solidFill>
                <a:srgbClr val="FFFF00"/>
              </a:solidFill>
              <a:latin typeface="+mj-lt"/>
              <a:cs typeface="Times New Roman" panose="02020603050405020304" pitchFamily="18" charset="0"/>
            </a:endParaRPr>
          </a:p>
          <a:p>
            <a:pPr eaLnBrk="1" hangingPunct="1">
              <a:lnSpc>
                <a:spcPct val="150000"/>
              </a:lnSpc>
            </a:pPr>
            <a:r>
              <a:rPr lang="en-US" sz="5400" dirty="0">
                <a:solidFill>
                  <a:srgbClr val="FFFF00"/>
                </a:solidFill>
                <a:latin typeface="+mj-lt"/>
                <a:cs typeface="Times New Roman" panose="02020603050405020304" pitchFamily="18" charset="0"/>
              </a:rPr>
              <a:t>KINH VINH DANH</a:t>
            </a:r>
            <a:endParaRPr lang="vi-VN" sz="540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3740208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r>
              <a:rPr lang="en-US" sz="4500">
                <a:solidFill>
                  <a:srgbClr val="FFFF00"/>
                </a:solidFill>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lstStyle/>
          <a:p>
            <a:pPr algn="l" eaLnBrk="1" hangingPunct="1">
              <a:lnSpc>
                <a:spcPct val="150000"/>
              </a:lnSpc>
            </a:pPr>
            <a:r>
              <a:rPr lang="en-US" sz="3000" u="sng" dirty="0" err="1">
                <a:solidFill>
                  <a:srgbClr val="FFFF00"/>
                </a:solidFill>
                <a:latin typeface="+mj-lt"/>
                <a:cs typeface="Times New Roman" panose="02020603050405020304" pitchFamily="18" charset="0"/>
              </a:rPr>
              <a:t>Chủ</a:t>
            </a:r>
            <a:r>
              <a:rPr lang="en-US" sz="3000" u="sng" dirty="0">
                <a:solidFill>
                  <a:srgbClr val="FFFF00"/>
                </a:solidFill>
                <a:latin typeface="+mj-lt"/>
                <a:cs typeface="Times New Roman" panose="02020603050405020304" pitchFamily="18" charset="0"/>
              </a:rPr>
              <a:t> </a:t>
            </a:r>
            <a:r>
              <a:rPr lang="en-US" sz="3000" u="sng" dirty="0" err="1">
                <a:solidFill>
                  <a:srgbClr val="FFFF00"/>
                </a:solidFill>
                <a:latin typeface="+mj-lt"/>
                <a:cs typeface="Times New Roman" panose="02020603050405020304" pitchFamily="18" charset="0"/>
              </a:rPr>
              <a:t>tế</a:t>
            </a:r>
            <a:r>
              <a:rPr lang="en-US" sz="3000" u="sng" dirty="0">
                <a:solidFill>
                  <a:srgbClr val="FFFF00"/>
                </a:solidFill>
                <a:latin typeface="+mj-lt"/>
                <a:cs typeface="Times New Roman" panose="02020603050405020304" pitchFamily="18" charset="0"/>
              </a:rPr>
              <a:t>:</a:t>
            </a:r>
            <a:r>
              <a:rPr lang="en-US" sz="3000"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Vinh</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danh</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Thiên</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Chúa</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trên</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các</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tầng</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trời</a:t>
            </a:r>
            <a:r>
              <a:rPr lang="en-US" sz="4050" i="1" dirty="0">
                <a:solidFill>
                  <a:srgbClr val="FFFF00"/>
                </a:solidFill>
                <a:latin typeface="+mj-lt"/>
                <a:cs typeface="Times New Roman" panose="02020603050405020304" pitchFamily="18" charset="0"/>
              </a:rPr>
              <a:t>.</a:t>
            </a:r>
            <a:br>
              <a:rPr lang="en-US" sz="4050" i="1" dirty="0">
                <a:solidFill>
                  <a:srgbClr val="FFFF00"/>
                </a:solidFill>
                <a:latin typeface="+mj-lt"/>
                <a:cs typeface="Times New Roman" panose="02020603050405020304" pitchFamily="18" charset="0"/>
              </a:rPr>
            </a:br>
            <a:r>
              <a:rPr lang="vi-VN" sz="4050" dirty="0">
                <a:solidFill>
                  <a:srgbClr val="FFFF00"/>
                </a:solidFill>
                <a:latin typeface="+mj-lt"/>
                <a:cs typeface="Times New Roman" panose="02020603050405020304" pitchFamily="18" charset="0"/>
              </a:rPr>
              <a:t>A+B:</a:t>
            </a:r>
            <a:r>
              <a:rPr lang="vi-VN" sz="4050" dirty="0">
                <a:solidFill>
                  <a:schemeClr val="bg1"/>
                </a:solidFill>
                <a:latin typeface="+mj-lt"/>
                <a:cs typeface="Times New Roman" panose="02020603050405020304" pitchFamily="18" charset="0"/>
              </a:rPr>
              <a:t> Và bình an dưới thế cho người thiện tâm</a:t>
            </a:r>
            <a:r>
              <a:rPr lang="en-US" sz="4050" dirty="0">
                <a:solidFill>
                  <a:schemeClr val="bg1"/>
                </a:solidFill>
                <a:latin typeface="+mj-lt"/>
                <a:cs typeface="Times New Roman" panose="02020603050405020304" pitchFamily="18" charset="0"/>
              </a:rPr>
              <a:t>.</a:t>
            </a:r>
            <a:endParaRPr lang="vi-VN" sz="405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8849521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lstStyle/>
          <a:p>
            <a:pPr algn="l" eaLnBrk="1" hangingPunct="1">
              <a:lnSpc>
                <a:spcPct val="140000"/>
              </a:lnSpc>
            </a:pPr>
            <a:r>
              <a:rPr lang="en-US" sz="3750" u="sng" dirty="0">
                <a:solidFill>
                  <a:srgbClr val="FFFF00"/>
                </a:solidFill>
                <a:latin typeface="+mj-lt"/>
                <a:cs typeface="Times New Roman" panose="02020603050405020304" pitchFamily="18" charset="0"/>
              </a:rPr>
              <a:t>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ca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ngợi</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a:t>
            </a:r>
          </a:p>
          <a:p>
            <a:pPr algn="l" eaLnBrk="1" hangingPunct="1">
              <a:lnSpc>
                <a:spcPct val="140000"/>
              </a:lnSpc>
            </a:pPr>
            <a:r>
              <a:rPr lang="en-US" sz="3750" u="sng" dirty="0">
                <a:solidFill>
                  <a:srgbClr val="FFFF00"/>
                </a:solidFill>
                <a:latin typeface="+mj-lt"/>
                <a:cs typeface="Times New Roman" panose="02020603050405020304" pitchFamily="18" charset="0"/>
              </a:rPr>
              <a:t>B:</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chúc</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tụng</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 </a:t>
            </a:r>
            <a:br>
              <a:rPr lang="en-US" sz="3750" dirty="0">
                <a:solidFill>
                  <a:schemeClr val="bg1"/>
                </a:solidFill>
                <a:latin typeface="+mj-lt"/>
                <a:cs typeface="Times New Roman" panose="02020603050405020304" pitchFamily="18" charset="0"/>
              </a:rPr>
            </a:br>
            <a:r>
              <a:rPr lang="en-US" sz="3750" dirty="0">
                <a:solidFill>
                  <a:srgbClr val="FFFF00"/>
                </a:solidFill>
                <a:latin typeface="+mj-lt"/>
                <a:cs typeface="Times New Roman" panose="02020603050405020304" pitchFamily="18" charset="0"/>
              </a:rPr>
              <a:t>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thờ</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lạy</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 </a:t>
            </a:r>
          </a:p>
          <a:p>
            <a:pPr algn="l" eaLnBrk="1" hangingPunct="1">
              <a:lnSpc>
                <a:spcPct val="140000"/>
              </a:lnSpc>
            </a:pPr>
            <a:r>
              <a:rPr lang="en-US" sz="3750" dirty="0">
                <a:solidFill>
                  <a:srgbClr val="FFFF00"/>
                </a:solidFill>
                <a:latin typeface="+mj-lt"/>
                <a:cs typeface="Times New Roman" panose="02020603050405020304" pitchFamily="18" charset="0"/>
              </a:rPr>
              <a:t>B:</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tôn</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vinh</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1248697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2947" name="Rectangle 3"/>
          <p:cNvSpPr>
            <a:spLocks noGrp="1" noChangeArrowheads="1"/>
          </p:cNvSpPr>
          <p:nvPr>
            <p:ph type="body" idx="1"/>
          </p:nvPr>
        </p:nvSpPr>
        <p:spPr>
          <a:xfrm>
            <a:off x="0" y="516731"/>
            <a:ext cx="6858000" cy="3986213"/>
          </a:xfrm>
        </p:spPr>
        <p:txBody>
          <a:bodyPr anchor="ctr" anchorCtr="0"/>
          <a:lstStyle/>
          <a:p>
            <a:pPr marL="0" indent="0" algn="just" eaLnBrk="1" hangingPunct="1">
              <a:lnSpc>
                <a:spcPct val="140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 </a:t>
            </a:r>
            <a:r>
              <a:rPr lang="en-US" sz="3600" dirty="0" err="1">
                <a:solidFill>
                  <a:schemeClr val="bg1"/>
                </a:solidFill>
                <a:latin typeface="+mj-lt"/>
                <a:cs typeface="Times New Roman" panose="02020603050405020304" pitchFamily="18" charset="0"/>
              </a:rPr>
              <a:t>cảm</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tạ</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vì</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vinh</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quang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cao</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cả</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a:t>
            </a:r>
          </a:p>
          <a:p>
            <a:pPr marL="0" indent="0" algn="just" eaLnBrk="1" hangingPunct="1">
              <a:lnSpc>
                <a:spcPct val="140000"/>
              </a:lnSpc>
              <a:buNone/>
            </a:pPr>
            <a:r>
              <a:rPr lang="vi-VN" sz="3600"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360692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4995" name="Rectangle 3"/>
          <p:cNvSpPr>
            <a:spLocks noGrp="1" noChangeArrowheads="1"/>
          </p:cNvSpPr>
          <p:nvPr>
            <p:ph type="body" idx="1"/>
          </p:nvPr>
        </p:nvSpPr>
        <p:spPr>
          <a:xfrm>
            <a:off x="0" y="459581"/>
            <a:ext cx="6858000" cy="4043363"/>
          </a:xfrm>
        </p:spPr>
        <p:txBody>
          <a:bodyPr anchor="ctr" anchorCtr="0"/>
          <a:lstStyle/>
          <a:p>
            <a:pPr marL="0" indent="0" algn="just" eaLnBrk="1" hangingPunct="1">
              <a:lnSpc>
                <a:spcPct val="145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Lạy</a:t>
            </a:r>
            <a:r>
              <a:rPr lang="en-US" sz="3600" dirty="0">
                <a:solidFill>
                  <a:schemeClr val="bg1"/>
                </a:solidFill>
                <a:latin typeface="+mj-lt"/>
                <a:cs typeface="Times New Roman" panose="02020603050405020304" pitchFamily="18" charset="0"/>
              </a:rPr>
              <a:t> con </a:t>
            </a:r>
            <a:r>
              <a:rPr lang="en-US" sz="3600" dirty="0" err="1">
                <a:solidFill>
                  <a:schemeClr val="bg1"/>
                </a:solidFill>
                <a:latin typeface="+mj-lt"/>
                <a:cs typeface="Times New Roman" panose="02020603050405020304" pitchFamily="18" charset="0"/>
              </a:rPr>
              <a:t>một</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Thiên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Giêsu</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Kitô</a:t>
            </a:r>
            <a:r>
              <a:rPr lang="en-US" sz="3600" dirty="0">
                <a:solidFill>
                  <a:schemeClr val="bg1"/>
                </a:solidFill>
                <a:latin typeface="+mj-lt"/>
                <a:cs typeface="Times New Roman" panose="02020603050405020304" pitchFamily="18" charset="0"/>
              </a:rPr>
              <a:t>.</a:t>
            </a:r>
          </a:p>
          <a:p>
            <a:pPr marL="0" indent="0" algn="just" eaLnBrk="1" hangingPunct="1">
              <a:lnSpc>
                <a:spcPct val="145000"/>
              </a:lnSpc>
              <a:buNone/>
            </a:pPr>
            <a:r>
              <a:rPr lang="vi-VN" sz="3600"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9109444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7043" name="Rectangle 3"/>
          <p:cNvSpPr>
            <a:spLocks noGrp="1" noChangeArrowheads="1"/>
          </p:cNvSpPr>
          <p:nvPr>
            <p:ph type="body" idx="1"/>
          </p:nvPr>
        </p:nvSpPr>
        <p:spPr>
          <a:xfrm>
            <a:off x="0" y="516731"/>
            <a:ext cx="6858000" cy="3986213"/>
          </a:xfrm>
        </p:spPr>
        <p:txBody>
          <a:bodyPr anchor="ctr" anchorCtr="0"/>
          <a:lstStyle/>
          <a:p>
            <a:pPr marL="0" indent="0" algn="just" eaLnBrk="1" hangingPunct="1">
              <a:lnSpc>
                <a:spcPct val="145000"/>
              </a:lnSpc>
              <a:buNone/>
            </a:pPr>
            <a:r>
              <a:rPr lang="en-US" sz="4050" u="sng" dirty="0">
                <a:solidFill>
                  <a:srgbClr val="FFFF00"/>
                </a:solidFill>
                <a:latin typeface="+mj-lt"/>
                <a:cs typeface="Times New Roman" panose="02020603050405020304" pitchFamily="18" charset="0"/>
              </a:rPr>
              <a:t>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tội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trần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gian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xin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thương</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xót</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chúng</a:t>
            </a:r>
            <a:r>
              <a:rPr lang="en-US" sz="4050" dirty="0">
                <a:solidFill>
                  <a:schemeClr val="bg1"/>
                </a:solidFill>
                <a:latin typeface="+mj-lt"/>
                <a:cs typeface="Times New Roman" panose="02020603050405020304" pitchFamily="18" charset="0"/>
              </a:rPr>
              <a:t> con.</a:t>
            </a:r>
          </a:p>
          <a:p>
            <a:pPr marL="0" indent="0" algn="just" eaLnBrk="1" hangingPunct="1">
              <a:lnSpc>
                <a:spcPct val="145000"/>
              </a:lnSpc>
              <a:buNone/>
            </a:pPr>
            <a:r>
              <a:rPr lang="en-US" sz="4050" u="sng" dirty="0">
                <a:solidFill>
                  <a:srgbClr val="FFFF00"/>
                </a:solidFill>
                <a:latin typeface="+mj-lt"/>
                <a:cs typeface="Times New Roman" panose="02020603050405020304" pitchFamily="18" charset="0"/>
              </a:rPr>
              <a:t>B:</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tội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trần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gian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xin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nhậm</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lời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chúng</a:t>
            </a:r>
            <a:r>
              <a:rPr lang="en-US" sz="4050" dirty="0">
                <a:solidFill>
                  <a:schemeClr val="bg1"/>
                </a:solidFill>
                <a:latin typeface="+mj-lt"/>
                <a:cs typeface="Times New Roman" panose="02020603050405020304" pitchFamily="18" charset="0"/>
              </a:rPr>
              <a:t> con </a:t>
            </a:r>
            <a:r>
              <a:rPr lang="en-US" sz="4050" dirty="0" err="1">
                <a:solidFill>
                  <a:schemeClr val="bg1"/>
                </a:solidFill>
                <a:latin typeface="+mj-lt"/>
                <a:cs typeface="Times New Roman" panose="02020603050405020304" pitchFamily="18" charset="0"/>
              </a:rPr>
              <a:t>cầu</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khẩn</a:t>
            </a:r>
            <a:r>
              <a:rPr lang="en-US" sz="405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3724985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9091" name="Rectangle 3"/>
          <p:cNvSpPr>
            <a:spLocks noGrp="1" noChangeArrowheads="1"/>
          </p:cNvSpPr>
          <p:nvPr>
            <p:ph type="body" idx="1"/>
          </p:nvPr>
        </p:nvSpPr>
        <p:spPr>
          <a:xfrm>
            <a:off x="0" y="645319"/>
            <a:ext cx="6858000" cy="3857625"/>
          </a:xfrm>
        </p:spPr>
        <p:txBody>
          <a:bodyPr anchor="ctr" anchorCtr="0"/>
          <a:lstStyle/>
          <a:p>
            <a:pPr marL="0" indent="0" algn="just" eaLnBrk="1" hangingPunct="1">
              <a:lnSpc>
                <a:spcPct val="150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ngự</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bên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hữu</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Đức</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Cha, </a:t>
            </a:r>
            <a:r>
              <a:rPr lang="en-US" sz="3600" dirty="0" err="1">
                <a:solidFill>
                  <a:schemeClr val="bg1"/>
                </a:solidFill>
                <a:latin typeface="+mj-lt"/>
                <a:cs typeface="Times New Roman" panose="02020603050405020304" pitchFamily="18" charset="0"/>
              </a:rPr>
              <a:t>xin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thương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xót</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a:t>
            </a:r>
          </a:p>
          <a:p>
            <a:pPr marL="0" indent="0" algn="just" eaLnBrk="1" hangingPunct="1">
              <a:lnSpc>
                <a:spcPct val="150000"/>
              </a:lnSpc>
              <a:buNone/>
            </a:pPr>
            <a:r>
              <a:rPr lang="vi-VN" sz="3600" u="sng"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2768305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91139" name="Rectangle 3"/>
          <p:cNvSpPr>
            <a:spLocks noGrp="1" noChangeArrowheads="1"/>
          </p:cNvSpPr>
          <p:nvPr>
            <p:ph type="body" idx="1"/>
          </p:nvPr>
        </p:nvSpPr>
        <p:spPr>
          <a:xfrm>
            <a:off x="0" y="645319"/>
            <a:ext cx="6858000" cy="3857625"/>
          </a:xfrm>
        </p:spPr>
        <p:txBody>
          <a:bodyPr anchor="ctr" anchorCtr="0"/>
          <a:lstStyle/>
          <a:p>
            <a:pPr marL="0" indent="0" algn="just" eaLnBrk="1" hangingPunct="1">
              <a:lnSpc>
                <a:spcPct val="140000"/>
              </a:lnSpc>
              <a:buNone/>
            </a:pPr>
            <a:r>
              <a:rPr lang="en-US" sz="3300" dirty="0" err="1">
                <a:solidFill>
                  <a:schemeClr val="bg1"/>
                </a:solidFill>
                <a:latin typeface="+mj-lt"/>
                <a:cs typeface="Times New Roman" panose="02020603050405020304" pitchFamily="18" charset="0"/>
              </a:rPr>
              <a:t>Chỉ</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có</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là</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chỉ</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có</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là</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đấng</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tối</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cao</a:t>
            </a:r>
            <a:r>
              <a:rPr lang="en-US" sz="3300" dirty="0">
                <a:solidFill>
                  <a:schemeClr val="bg1"/>
                </a:solidFill>
                <a:latin typeface="+mj-lt"/>
                <a:cs typeface="Times New Roman" panose="02020603050405020304" pitchFamily="18" charset="0"/>
              </a:rPr>
              <a:t>.</a:t>
            </a:r>
          </a:p>
          <a:p>
            <a:pPr marL="0" indent="0" algn="just" eaLnBrk="1" hangingPunct="1">
              <a:lnSpc>
                <a:spcPct val="140000"/>
              </a:lnSpc>
              <a:buNone/>
            </a:pPr>
            <a:r>
              <a:rPr lang="vi-VN" sz="3300" u="sng" dirty="0">
                <a:solidFill>
                  <a:srgbClr val="FFFF00"/>
                </a:solidFill>
                <a:latin typeface="+mj-lt"/>
                <a:cs typeface="Times New Roman" panose="02020603050405020304" pitchFamily="18" charset="0"/>
              </a:rPr>
              <a:t>A+</a:t>
            </a:r>
            <a:r>
              <a:rPr lang="en-US" sz="3300" u="sng" dirty="0">
                <a:solidFill>
                  <a:srgbClr val="FFFF00"/>
                </a:solidFill>
                <a:latin typeface="+mj-lt"/>
                <a:cs typeface="Times New Roman" panose="02020603050405020304" pitchFamily="18" charset="0"/>
              </a:rPr>
              <a:t>B</a:t>
            </a:r>
            <a:r>
              <a:rPr lang="vi-VN" sz="3300" u="sng" dirty="0">
                <a:solidFill>
                  <a:srgbClr val="FFFF00"/>
                </a:solidFill>
                <a:latin typeface="+mj-lt"/>
                <a:cs typeface="Times New Roman" panose="02020603050405020304" pitchFamily="18" charset="0"/>
              </a:rPr>
              <a:t>:</a:t>
            </a:r>
            <a:r>
              <a:rPr lang="vi-VN" sz="3300" dirty="0">
                <a:solidFill>
                  <a:schemeClr val="bg1"/>
                </a:solidFill>
                <a:latin typeface="+mj-lt"/>
                <a:cs typeface="Times New Roman" panose="02020603050405020304" pitchFamily="18" charset="0"/>
              </a:rPr>
              <a:t> Cùng Đức Chúa Thánh Thần trong vinh quang Đức Chúa Cha. </a:t>
            </a:r>
          </a:p>
          <a:p>
            <a:pPr marL="0" indent="0" algn="just" eaLnBrk="1" hangingPunct="1">
              <a:lnSpc>
                <a:spcPct val="140000"/>
              </a:lnSpc>
              <a:buNone/>
            </a:pPr>
            <a:r>
              <a:rPr lang="vi-VN" sz="3300" u="sng" dirty="0">
                <a:solidFill>
                  <a:srgbClr val="FFFF00"/>
                </a:solidFill>
                <a:latin typeface="+mj-lt"/>
                <a:cs typeface="Times New Roman" panose="02020603050405020304" pitchFamily="18" charset="0"/>
              </a:rPr>
              <a:t>Amen.</a:t>
            </a:r>
          </a:p>
        </p:txBody>
      </p:sp>
    </p:spTree>
    <p:extLst>
      <p:ext uri="{BB962C8B-B14F-4D97-AF65-F5344CB8AC3E}">
        <p14:creationId xmlns:p14="http://schemas.microsoft.com/office/powerpoint/2010/main" val="37726010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292259-C693-4A6D-9AEC-D9E74DC56A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563580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book with text on it&#10;&#10;Description automatically generated">
            <a:extLst>
              <a:ext uri="{FF2B5EF4-FFF2-40B4-BE49-F238E27FC236}">
                <a16:creationId xmlns:a16="http://schemas.microsoft.com/office/drawing/2014/main" id="{E2C32E34-3F6C-4995-A86C-67AA6778C8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450100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lstStyle/>
          <a:p>
            <a:r>
              <a:rPr lang="en-US">
                <a:solidFill>
                  <a:srgbClr val="FFFF00"/>
                </a:solidFill>
              </a:rPr>
              <a:t>Thánh Vịnh 62</a:t>
            </a:r>
            <a:br>
              <a:rPr lang="en-US">
                <a:solidFill>
                  <a:srgbClr val="FFFF00"/>
                </a:solidFill>
              </a:rPr>
            </a:br>
            <a:r>
              <a:rPr lang="en-US">
                <a:solidFill>
                  <a:srgbClr val="FFFF00"/>
                </a:solidFill>
              </a:rPr>
              <a:t>Chúa Nhật XXII Thường Niên</a:t>
            </a:r>
            <a:br>
              <a:rPr lang="en-US">
                <a:solidFill>
                  <a:srgbClr val="FFFF00"/>
                </a:solidFill>
              </a:rPr>
            </a:br>
            <a:r>
              <a:rPr lang="en-US">
                <a:solidFill>
                  <a:srgbClr val="FFFF00"/>
                </a:solidFill>
              </a:rPr>
              <a:t>Năm A</a:t>
            </a:r>
          </a:p>
        </p:txBody>
      </p:sp>
    </p:spTree>
    <p:extLst>
      <p:ext uri="{BB962C8B-B14F-4D97-AF65-F5344CB8AC3E}">
        <p14:creationId xmlns:p14="http://schemas.microsoft.com/office/powerpoint/2010/main" val="711019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5400" u="sng">
                <a:solidFill>
                  <a:srgbClr val="FFFF00"/>
                </a:solidFill>
              </a:rPr>
              <a:t>Đk:</a:t>
            </a:r>
            <a:r>
              <a:rPr lang="en-US" sz="5400">
                <a:solidFill>
                  <a:schemeClr val="bg1"/>
                </a:solidFill>
              </a:rPr>
              <a:t> </a:t>
            </a:r>
            <a:r>
              <a:rPr lang="vi-VN" sz="5400">
                <a:solidFill>
                  <a:schemeClr val="bg1"/>
                </a:solidFill>
              </a:rPr>
              <a:t>Lạy Chúa, Thiên Chúa con tôn thờ, linh hồn con luôn khao khát Ngài.</a:t>
            </a:r>
          </a:p>
        </p:txBody>
      </p:sp>
    </p:spTree>
    <p:extLst>
      <p:ext uri="{BB962C8B-B14F-4D97-AF65-F5344CB8AC3E}">
        <p14:creationId xmlns:p14="http://schemas.microsoft.com/office/powerpoint/2010/main" val="4039812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5400" u="sng">
                <a:solidFill>
                  <a:srgbClr val="FFFF00"/>
                </a:solidFill>
              </a:rPr>
              <a:t>Đk:</a:t>
            </a:r>
            <a:r>
              <a:rPr lang="en-US" sz="5400">
                <a:solidFill>
                  <a:schemeClr val="bg1"/>
                </a:solidFill>
              </a:rPr>
              <a:t> </a:t>
            </a:r>
            <a:r>
              <a:rPr lang="vi-VN" sz="5400">
                <a:solidFill>
                  <a:schemeClr val="bg1"/>
                </a:solidFill>
              </a:rPr>
              <a:t>Lạy Chúa, Thiên Chúa con tôn thờ, linh hồn con luôn khao khát Ngài.</a:t>
            </a:r>
          </a:p>
        </p:txBody>
      </p:sp>
    </p:spTree>
    <p:extLst>
      <p:ext uri="{BB962C8B-B14F-4D97-AF65-F5344CB8AC3E}">
        <p14:creationId xmlns:p14="http://schemas.microsoft.com/office/powerpoint/2010/main" val="3646681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a:solidFill>
                  <a:srgbClr val="FFFF00"/>
                </a:solidFill>
              </a:rPr>
              <a:t>Tk1:</a:t>
            </a:r>
            <a:r>
              <a:rPr lang="en-US" sz="4050">
                <a:solidFill>
                  <a:schemeClr val="bg1"/>
                </a:solidFill>
              </a:rPr>
              <a:t> </a:t>
            </a:r>
            <a:r>
              <a:rPr lang="vi-VN" sz="4050">
                <a:solidFill>
                  <a:schemeClr val="bg1"/>
                </a:solidFill>
              </a:rPr>
              <a:t>Thân lạy Chúa, Đấng con tôn thờ, này con nao nao trông tìm Chúa, linh hồn con khát khao, thân xác con hao mòn, như đất khô cằn hằng trông mong nước nguồn.</a:t>
            </a:r>
            <a:endParaRPr lang="en-US" sz="4050">
              <a:solidFill>
                <a:schemeClr val="bg1"/>
              </a:solidFill>
            </a:endParaRPr>
          </a:p>
        </p:txBody>
      </p:sp>
    </p:spTree>
    <p:extLst>
      <p:ext uri="{BB962C8B-B14F-4D97-AF65-F5344CB8AC3E}">
        <p14:creationId xmlns:p14="http://schemas.microsoft.com/office/powerpoint/2010/main" val="800203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5400" u="sng">
                <a:solidFill>
                  <a:srgbClr val="FFFF00"/>
                </a:solidFill>
              </a:rPr>
              <a:t>Đk:</a:t>
            </a:r>
            <a:r>
              <a:rPr lang="en-US" sz="5400">
                <a:solidFill>
                  <a:schemeClr val="bg1"/>
                </a:solidFill>
              </a:rPr>
              <a:t> </a:t>
            </a:r>
            <a:r>
              <a:rPr lang="vi-VN" sz="5400">
                <a:solidFill>
                  <a:schemeClr val="bg1"/>
                </a:solidFill>
              </a:rPr>
              <a:t>Lạy Chúa, Thiên Chúa con tôn thờ, linh hồn con luôn khao khát Ngài.</a:t>
            </a:r>
          </a:p>
        </p:txBody>
      </p:sp>
    </p:spTree>
    <p:extLst>
      <p:ext uri="{BB962C8B-B14F-4D97-AF65-F5344CB8AC3E}">
        <p14:creationId xmlns:p14="http://schemas.microsoft.com/office/powerpoint/2010/main" val="1489996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Autofit/>
          </a:bodyPr>
          <a:lstStyle/>
          <a:p>
            <a:pPr algn="just"/>
            <a:r>
              <a:rPr lang="en-US" sz="4050" u="sng">
                <a:solidFill>
                  <a:srgbClr val="FFFF00"/>
                </a:solidFill>
              </a:rPr>
              <a:t>Tk2:</a:t>
            </a:r>
            <a:r>
              <a:rPr lang="en-US" sz="4050">
                <a:solidFill>
                  <a:schemeClr val="bg1"/>
                </a:solidFill>
              </a:rPr>
              <a:t> </a:t>
            </a:r>
            <a:r>
              <a:rPr lang="vi-VN" sz="4050">
                <a:solidFill>
                  <a:schemeClr val="bg1"/>
                </a:solidFill>
              </a:rPr>
              <a:t> Mong được tới ngắm tôn nhan Ngài, nhìn xem vinh quang uy lực Chúa. Ân tình của Chúa luôn cao quý hơn sinh mạng, con muốn vang lời mà ca khen suốt đời.</a:t>
            </a:r>
            <a:endParaRPr lang="en-US" sz="4050">
              <a:solidFill>
                <a:schemeClr val="bg1"/>
              </a:solidFill>
            </a:endParaRPr>
          </a:p>
        </p:txBody>
      </p:sp>
    </p:spTree>
    <p:extLst>
      <p:ext uri="{BB962C8B-B14F-4D97-AF65-F5344CB8AC3E}">
        <p14:creationId xmlns:p14="http://schemas.microsoft.com/office/powerpoint/2010/main" val="3802108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5400" u="sng">
                <a:solidFill>
                  <a:srgbClr val="FFFF00"/>
                </a:solidFill>
              </a:rPr>
              <a:t>Đk:</a:t>
            </a:r>
            <a:r>
              <a:rPr lang="en-US" sz="5400">
                <a:solidFill>
                  <a:schemeClr val="bg1"/>
                </a:solidFill>
              </a:rPr>
              <a:t> </a:t>
            </a:r>
            <a:r>
              <a:rPr lang="vi-VN" sz="5400">
                <a:solidFill>
                  <a:schemeClr val="bg1"/>
                </a:solidFill>
              </a:rPr>
              <a:t>Lạy Chúa, Thiên Chúa con tôn thờ, linh hồn con luôn khao khát Ngài.</a:t>
            </a:r>
          </a:p>
        </p:txBody>
      </p:sp>
    </p:spTree>
    <p:extLst>
      <p:ext uri="{BB962C8B-B14F-4D97-AF65-F5344CB8AC3E}">
        <p14:creationId xmlns:p14="http://schemas.microsoft.com/office/powerpoint/2010/main" val="1489996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fontScale="90000"/>
          </a:bodyPr>
          <a:lstStyle/>
          <a:p>
            <a:pPr algn="just"/>
            <a:r>
              <a:rPr lang="en-US" sz="4500" u="sng">
                <a:solidFill>
                  <a:srgbClr val="FFFF00"/>
                </a:solidFill>
              </a:rPr>
              <a:t>Tk3:</a:t>
            </a:r>
            <a:r>
              <a:rPr lang="en-US" sz="4500">
                <a:solidFill>
                  <a:schemeClr val="bg1"/>
                </a:solidFill>
              </a:rPr>
              <a:t> </a:t>
            </a:r>
            <a:r>
              <a:rPr lang="vi-VN" sz="4500">
                <a:solidFill>
                  <a:schemeClr val="bg1"/>
                </a:solidFill>
              </a:rPr>
              <a:t>Con nguyện ước chúc khen trọn đời, và xin giơ tay kêu cầu Chúa. Nay hồn con sướng vui như mới tham dự tiệc, câu hát trên miệng mừng vui hoan chúc Ngài.</a:t>
            </a:r>
          </a:p>
        </p:txBody>
      </p:sp>
    </p:spTree>
    <p:extLst>
      <p:ext uri="{BB962C8B-B14F-4D97-AF65-F5344CB8AC3E}">
        <p14:creationId xmlns:p14="http://schemas.microsoft.com/office/powerpoint/2010/main" val="3193574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5400" u="sng">
                <a:solidFill>
                  <a:srgbClr val="FFFF00"/>
                </a:solidFill>
              </a:rPr>
              <a:t>Đk:</a:t>
            </a:r>
            <a:r>
              <a:rPr lang="en-US" sz="5400">
                <a:solidFill>
                  <a:schemeClr val="bg1"/>
                </a:solidFill>
              </a:rPr>
              <a:t> </a:t>
            </a:r>
            <a:r>
              <a:rPr lang="vi-VN" sz="5400">
                <a:solidFill>
                  <a:schemeClr val="bg1"/>
                </a:solidFill>
              </a:rPr>
              <a:t>Lạy Chúa, Thiên Chúa con tôn thờ, linh hồn con luôn khao khát Ngài.</a:t>
            </a:r>
          </a:p>
        </p:txBody>
      </p:sp>
    </p:spTree>
    <p:extLst>
      <p:ext uri="{BB962C8B-B14F-4D97-AF65-F5344CB8AC3E}">
        <p14:creationId xmlns:p14="http://schemas.microsoft.com/office/powerpoint/2010/main" val="1489996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fontScale="90000"/>
          </a:bodyPr>
          <a:lstStyle/>
          <a:p>
            <a:pPr algn="just"/>
            <a:r>
              <a:rPr lang="en-US" sz="4500" u="sng">
                <a:solidFill>
                  <a:srgbClr val="FFFF00"/>
                </a:solidFill>
              </a:rPr>
              <a:t>Tk4:</a:t>
            </a:r>
            <a:r>
              <a:rPr lang="en-US" sz="4500">
                <a:solidFill>
                  <a:schemeClr val="bg1"/>
                </a:solidFill>
              </a:rPr>
              <a:t> </a:t>
            </a:r>
            <a:r>
              <a:rPr lang="vi-VN" sz="4500">
                <a:solidFill>
                  <a:schemeClr val="bg1"/>
                </a:solidFill>
              </a:rPr>
              <a:t>Con được Chúa cứu nguy hộ phù, miệng con luôn reo vui mừng hát, tâm tình con Chúa ơi xin kết liên trong Ngài, tay Chúa uy quyền hằng nâng niu dắt dìu.</a:t>
            </a:r>
          </a:p>
        </p:txBody>
      </p:sp>
    </p:spTree>
    <p:extLst>
      <p:ext uri="{BB962C8B-B14F-4D97-AF65-F5344CB8AC3E}">
        <p14:creationId xmlns:p14="http://schemas.microsoft.com/office/powerpoint/2010/main" val="1328375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14762"/>
          </a:xfrm>
        </p:spPr>
        <p:txBody>
          <a:bodyPr>
            <a:normAutofit/>
          </a:bodyPr>
          <a:lstStyle/>
          <a:p>
            <a:pPr algn="just"/>
            <a:r>
              <a:rPr lang="en-US" sz="5400" u="sng">
                <a:solidFill>
                  <a:srgbClr val="FFFF00"/>
                </a:solidFill>
              </a:rPr>
              <a:t>Đk:</a:t>
            </a:r>
            <a:r>
              <a:rPr lang="en-US" sz="5400">
                <a:solidFill>
                  <a:schemeClr val="bg1"/>
                </a:solidFill>
              </a:rPr>
              <a:t> </a:t>
            </a:r>
            <a:r>
              <a:rPr lang="vi-VN" sz="5400">
                <a:solidFill>
                  <a:schemeClr val="bg1"/>
                </a:solidFill>
              </a:rPr>
              <a:t>Lạy Chúa, Thiên Chúa con tôn thờ, linh hồn con luôn khao khát Ngài.</a:t>
            </a:r>
          </a:p>
        </p:txBody>
      </p:sp>
    </p:spTree>
    <p:extLst>
      <p:ext uri="{BB962C8B-B14F-4D97-AF65-F5344CB8AC3E}">
        <p14:creationId xmlns:p14="http://schemas.microsoft.com/office/powerpoint/2010/main" val="14899961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book with text on it&#10;&#10;Description automatically generated">
            <a:extLst>
              <a:ext uri="{FF2B5EF4-FFF2-40B4-BE49-F238E27FC236}">
                <a16:creationId xmlns:a16="http://schemas.microsoft.com/office/drawing/2014/main" id="{75625892-93AA-427A-9F8E-0749789363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076586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02531"/>
            <a:ext cx="6858000" cy="2800350"/>
          </a:xfrm>
        </p:spPr>
        <p:txBody>
          <a:bodyPr>
            <a:noAutofit/>
          </a:bodyPr>
          <a:lstStyle/>
          <a:p>
            <a:pPr algn="just"/>
            <a:r>
              <a:rPr lang="vi-VN" sz="3450">
                <a:solidFill>
                  <a:schemeClr val="bg1"/>
                </a:solidFill>
              </a:rPr>
              <a:t>Xin Thiên Chúa là Thân Phụ Đức Giê-su Ki-tô Chúa chúng ta, soi mắt tâm hồn chúng ta. Cho chúng ta nhận rõ đâu là niềm hy vọng mà ơn Ngài kêu gọi mang lại cho chúng ta.</a:t>
            </a:r>
            <a:endParaRPr lang="en-US" sz="3450">
              <a:solidFill>
                <a:schemeClr val="bg1"/>
              </a:solidFill>
            </a:endParaRPr>
          </a:p>
        </p:txBody>
      </p:sp>
      <p:sp>
        <p:nvSpPr>
          <p:cNvPr id="3" name="TextBox 2"/>
          <p:cNvSpPr txBox="1"/>
          <p:nvPr/>
        </p:nvSpPr>
        <p:spPr>
          <a:xfrm>
            <a:off x="0" y="645320"/>
            <a:ext cx="2914650" cy="507831"/>
          </a:xfrm>
          <a:prstGeom prst="rect">
            <a:avLst/>
          </a:prstGeom>
          <a:noFill/>
        </p:spPr>
        <p:txBody>
          <a:bodyPr wrap="square" rtlCol="0">
            <a:spAutoFit/>
          </a:bodyPr>
          <a:lstStyle/>
          <a:p>
            <a:r>
              <a:rPr lang="en-US" sz="2700">
                <a:solidFill>
                  <a:srgbClr val="FFFF00"/>
                </a:solidFill>
              </a:rPr>
              <a:t>Alleluia - Alleluia:</a:t>
            </a:r>
          </a:p>
        </p:txBody>
      </p:sp>
      <p:sp>
        <p:nvSpPr>
          <p:cNvPr id="4" name="Rectangle 3"/>
          <p:cNvSpPr/>
          <p:nvPr/>
        </p:nvSpPr>
        <p:spPr>
          <a:xfrm>
            <a:off x="4857750" y="4018196"/>
            <a:ext cx="1585690" cy="507831"/>
          </a:xfrm>
          <a:prstGeom prst="rect">
            <a:avLst/>
          </a:prstGeom>
        </p:spPr>
        <p:txBody>
          <a:bodyPr wrap="none">
            <a:spAutoFit/>
          </a:bodyPr>
          <a:lstStyle/>
          <a:p>
            <a:r>
              <a:rPr lang="en-US" sz="2700">
                <a:solidFill>
                  <a:srgbClr val="FFFF00"/>
                </a:solidFill>
              </a:rPr>
              <a:t>Alleluia …</a:t>
            </a:r>
          </a:p>
        </p:txBody>
      </p:sp>
    </p:spTree>
    <p:extLst>
      <p:ext uri="{BB962C8B-B14F-4D97-AF65-F5344CB8AC3E}">
        <p14:creationId xmlns:p14="http://schemas.microsoft.com/office/powerpoint/2010/main" val="14142349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02531"/>
            <a:ext cx="6858000" cy="2800350"/>
          </a:xfrm>
        </p:spPr>
        <p:txBody>
          <a:bodyPr>
            <a:noAutofit/>
          </a:bodyPr>
          <a:lstStyle/>
          <a:p>
            <a:pPr algn="just"/>
            <a:r>
              <a:rPr lang="vi-VN" sz="3450">
                <a:solidFill>
                  <a:schemeClr val="bg1"/>
                </a:solidFill>
              </a:rPr>
              <a:t>Xin Thiên Chúa là Thân Phụ Đức Giê-su Ki-tô Chúa chúng ta, soi mắt tâm hồn chúng ta. Cho chúng ta nhận rõ đâu là niềm hy vọng mà ơn Ngài kêu gọi mang lại cho chúng ta.</a:t>
            </a:r>
            <a:endParaRPr lang="en-US" sz="3450">
              <a:solidFill>
                <a:schemeClr val="bg1"/>
              </a:solidFill>
            </a:endParaRPr>
          </a:p>
        </p:txBody>
      </p:sp>
      <p:sp>
        <p:nvSpPr>
          <p:cNvPr id="3" name="TextBox 2"/>
          <p:cNvSpPr txBox="1"/>
          <p:nvPr/>
        </p:nvSpPr>
        <p:spPr>
          <a:xfrm>
            <a:off x="0" y="645320"/>
            <a:ext cx="2914650" cy="507831"/>
          </a:xfrm>
          <a:prstGeom prst="rect">
            <a:avLst/>
          </a:prstGeom>
          <a:noFill/>
        </p:spPr>
        <p:txBody>
          <a:bodyPr wrap="square" rtlCol="0">
            <a:spAutoFit/>
          </a:bodyPr>
          <a:lstStyle/>
          <a:p>
            <a:r>
              <a:rPr lang="en-US" sz="2700">
                <a:solidFill>
                  <a:srgbClr val="FFFF00"/>
                </a:solidFill>
              </a:rPr>
              <a:t>Alleluia - Alleluia:</a:t>
            </a:r>
          </a:p>
        </p:txBody>
      </p:sp>
      <p:sp>
        <p:nvSpPr>
          <p:cNvPr id="4" name="Rectangle 3"/>
          <p:cNvSpPr/>
          <p:nvPr/>
        </p:nvSpPr>
        <p:spPr>
          <a:xfrm>
            <a:off x="4857750" y="4018196"/>
            <a:ext cx="1585690" cy="507831"/>
          </a:xfrm>
          <a:prstGeom prst="rect">
            <a:avLst/>
          </a:prstGeom>
        </p:spPr>
        <p:txBody>
          <a:bodyPr wrap="none">
            <a:spAutoFit/>
          </a:bodyPr>
          <a:lstStyle/>
          <a:p>
            <a:r>
              <a:rPr lang="en-US" sz="2700">
                <a:solidFill>
                  <a:srgbClr val="FFFF00"/>
                </a:solidFill>
              </a:rPr>
              <a:t>Alleluia …</a:t>
            </a:r>
          </a:p>
        </p:txBody>
      </p:sp>
    </p:spTree>
    <p:extLst>
      <p:ext uri="{BB962C8B-B14F-4D97-AF65-F5344CB8AC3E}">
        <p14:creationId xmlns:p14="http://schemas.microsoft.com/office/powerpoint/2010/main" val="731776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descr="A painting of a person carrying a cross&#10;&#10;Description automatically generated">
            <a:extLst>
              <a:ext uri="{FF2B5EF4-FFF2-40B4-BE49-F238E27FC236}">
                <a16:creationId xmlns:a16="http://schemas.microsoft.com/office/drawing/2014/main" id="{028AB624-B469-48A8-9F84-8B32ACA26C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2074294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r>
              <a:rPr lang="en-US" sz="4500" dirty="0">
                <a:solidFill>
                  <a:srgbClr val="FFFF00"/>
                </a:solidFill>
                <a:cs typeface="Times New Roman" pitchFamily="18" charset="0"/>
              </a:rPr>
              <a:t>KINH TIN KÍNH</a:t>
            </a:r>
          </a:p>
        </p:txBody>
      </p:sp>
    </p:spTree>
    <p:extLst>
      <p:ext uri="{BB962C8B-B14F-4D97-AF65-F5344CB8AC3E}">
        <p14:creationId xmlns:p14="http://schemas.microsoft.com/office/powerpoint/2010/main" val="2172590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Tôi tin kính một Thiên Chúa là Cha toàn năng, Đấng tạo thành trời đất, muôn vật hữu hình và vô hình. </a:t>
            </a:r>
            <a:endParaRPr lang="en-US" sz="4950" dirty="0">
              <a:solidFill>
                <a:schemeClr val="bg1"/>
              </a:solidFill>
              <a:cs typeface="Times New Roman" pitchFamily="18" charset="0"/>
            </a:endParaRPr>
          </a:p>
        </p:txBody>
      </p:sp>
    </p:spTree>
    <p:extLst>
      <p:ext uri="{BB962C8B-B14F-4D97-AF65-F5344CB8AC3E}">
        <p14:creationId xmlns:p14="http://schemas.microsoft.com/office/powerpoint/2010/main" val="34147998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en-US" sz="4950" dirty="0" err="1">
                <a:solidFill>
                  <a:schemeClr val="bg1"/>
                </a:solidFill>
                <a:cs typeface="Times New Roman" pitchFamily="18" charset="0"/>
              </a:rPr>
              <a:t>Tôi</a:t>
            </a:r>
            <a:r>
              <a:rPr lang="en-US" sz="4950" dirty="0">
                <a:solidFill>
                  <a:schemeClr val="bg1"/>
                </a:solidFill>
                <a:cs typeface="Times New Roman" pitchFamily="18" charset="0"/>
              </a:rPr>
              <a:t> tin </a:t>
            </a:r>
            <a:r>
              <a:rPr lang="en-US" sz="4950" dirty="0" err="1">
                <a:solidFill>
                  <a:schemeClr val="bg1"/>
                </a:solidFill>
                <a:cs typeface="Times New Roman" pitchFamily="18" charset="0"/>
              </a:rPr>
              <a:t>kính</a:t>
            </a:r>
            <a:r>
              <a:rPr lang="en-US" sz="4950" dirty="0">
                <a:solidFill>
                  <a:schemeClr val="bg1"/>
                </a:solidFill>
                <a:cs typeface="Times New Roman" pitchFamily="18" charset="0"/>
              </a:rPr>
              <a:t> </a:t>
            </a:r>
            <a:r>
              <a:rPr lang="en-US" sz="4950" dirty="0" err="1">
                <a:solidFill>
                  <a:schemeClr val="bg1"/>
                </a:solidFill>
                <a:cs typeface="Times New Roman" pitchFamily="18" charset="0"/>
              </a:rPr>
              <a:t>một</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Giêsu</a:t>
            </a:r>
            <a:r>
              <a:rPr lang="en-US" sz="4950" dirty="0">
                <a:solidFill>
                  <a:schemeClr val="bg1"/>
                </a:solidFill>
                <a:cs typeface="Times New Roman" pitchFamily="18" charset="0"/>
              </a:rPr>
              <a:t> </a:t>
            </a:r>
            <a:r>
              <a:rPr lang="en-US" sz="4950" dirty="0" err="1">
                <a:solidFill>
                  <a:schemeClr val="bg1"/>
                </a:solidFill>
                <a:cs typeface="Times New Roman" pitchFamily="18" charset="0"/>
              </a:rPr>
              <a:t>Kitô</a:t>
            </a:r>
            <a:r>
              <a:rPr lang="en-US" sz="4950" dirty="0">
                <a:solidFill>
                  <a:schemeClr val="bg1"/>
                </a:solidFill>
                <a:cs typeface="Times New Roman" pitchFamily="18" charset="0"/>
              </a:rPr>
              <a:t>, Con </a:t>
            </a:r>
            <a:r>
              <a:rPr lang="en-US" sz="4950" dirty="0" err="1">
                <a:solidFill>
                  <a:schemeClr val="bg1"/>
                </a:solidFill>
                <a:cs typeface="Times New Roman" pitchFamily="18" charset="0"/>
              </a:rPr>
              <a:t>Một</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vi-VN" sz="4950" dirty="0">
                <a:solidFill>
                  <a:schemeClr val="bg1"/>
                </a:solidFill>
                <a:cs typeface="Times New Roman" pitchFamily="18" charset="0"/>
              </a:rPr>
              <a:t>Sinh bởi Đức Chúa Cha từ trước muôn đời. </a:t>
            </a:r>
            <a:endParaRPr lang="en-US" sz="4950" dirty="0">
              <a:solidFill>
                <a:schemeClr val="bg1"/>
              </a:solidFill>
              <a:cs typeface="Times New Roman" pitchFamily="18" charset="0"/>
            </a:endParaRPr>
          </a:p>
        </p:txBody>
      </p:sp>
    </p:spTree>
    <p:extLst>
      <p:ext uri="{BB962C8B-B14F-4D97-AF65-F5344CB8AC3E}">
        <p14:creationId xmlns:p14="http://schemas.microsoft.com/office/powerpoint/2010/main" val="2079063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Người là Thiên Chúa bởi Thiên Chúa, Ánh Sáng bởi Ánh Sáng,</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thật</a:t>
            </a:r>
            <a:r>
              <a:rPr lang="en-US" sz="4950" dirty="0">
                <a:solidFill>
                  <a:schemeClr val="bg1"/>
                </a:solidFill>
                <a:cs typeface="Times New Roman" pitchFamily="18" charset="0"/>
              </a:rPr>
              <a:t> </a:t>
            </a:r>
            <a:r>
              <a:rPr lang="en-US" sz="4950" dirty="0" err="1">
                <a:solidFill>
                  <a:schemeClr val="bg1"/>
                </a:solidFill>
                <a:cs typeface="Times New Roman" pitchFamily="18" charset="0"/>
              </a:rPr>
              <a:t>bởi</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thật</a:t>
            </a:r>
            <a:r>
              <a:rPr lang="en-US" sz="4950" dirty="0">
                <a:solidFill>
                  <a:schemeClr val="bg1"/>
                </a:solidFill>
                <a:cs typeface="Times New Roman" pitchFamily="18" charset="0"/>
              </a:rPr>
              <a:t>,</a:t>
            </a:r>
          </a:p>
        </p:txBody>
      </p:sp>
    </p:spTree>
    <p:extLst>
      <p:ext uri="{BB962C8B-B14F-4D97-AF65-F5344CB8AC3E}">
        <p14:creationId xmlns:p14="http://schemas.microsoft.com/office/powerpoint/2010/main" val="3322635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0" dirty="0">
                <a:solidFill>
                  <a:schemeClr val="bg1"/>
                </a:solidFill>
              </a:rPr>
              <a:t>được sinh ra mà không phải được tạo thành, đồng bản thể với Đức Chúa Cha: nhờ Người mà muôn vật được tạo thành. </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2093996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5400" dirty="0">
                <a:solidFill>
                  <a:schemeClr val="bg1"/>
                </a:solidFill>
              </a:rPr>
              <a:t>Vì loài người chúng ta và để cứu độ chúng ta,</a:t>
            </a:r>
            <a:r>
              <a:rPr lang="en-US" sz="5400" dirty="0">
                <a:solidFill>
                  <a:schemeClr val="bg1"/>
                </a:solidFill>
              </a:rPr>
              <a:t> </a:t>
            </a:r>
            <a:r>
              <a:rPr lang="vi-VN" sz="5400" dirty="0">
                <a:solidFill>
                  <a:schemeClr val="bg1"/>
                </a:solidFill>
                <a:cs typeface="Times New Roman" pitchFamily="18" charset="0"/>
              </a:rPr>
              <a:t>Người đã từ trời xuống thế. </a:t>
            </a:r>
            <a:endParaRPr lang="en-US" sz="5400" dirty="0">
              <a:solidFill>
                <a:schemeClr val="bg1"/>
              </a:solidFill>
              <a:cs typeface="Times New Roman" pitchFamily="18" charset="0"/>
            </a:endParaRPr>
          </a:p>
        </p:txBody>
      </p:sp>
    </p:spTree>
    <p:extLst>
      <p:ext uri="{BB962C8B-B14F-4D97-AF65-F5344CB8AC3E}">
        <p14:creationId xmlns:p14="http://schemas.microsoft.com/office/powerpoint/2010/main" val="16653194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rgbClr val="FFFF00"/>
                </a:solidFill>
                <a:cs typeface="Times New Roman" pitchFamily="18" charset="0"/>
              </a:rPr>
              <a:t>Bởi phép Đức Chúa Thánh Thần, Người đã nhập thể trong lòng Trinh Nữ Maria, và đã làm người.</a:t>
            </a:r>
            <a:endParaRPr lang="en-US" sz="4950" dirty="0">
              <a:solidFill>
                <a:srgbClr val="FFFF00"/>
              </a:solidFill>
              <a:cs typeface="Times New Roman" pitchFamily="18" charset="0"/>
            </a:endParaRPr>
          </a:p>
        </p:txBody>
      </p:sp>
    </p:spTree>
    <p:extLst>
      <p:ext uri="{BB962C8B-B14F-4D97-AF65-F5344CB8AC3E}">
        <p14:creationId xmlns:p14="http://schemas.microsoft.com/office/powerpoint/2010/main" val="34003996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fontScale="90000"/>
          </a:bodyPr>
          <a:lstStyle/>
          <a:p>
            <a:pPr algn="just"/>
            <a:r>
              <a:rPr lang="vi-VN" sz="4500" dirty="0">
                <a:solidFill>
                  <a:schemeClr val="bg1"/>
                </a:solidFill>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4500" dirty="0">
              <a:solidFill>
                <a:schemeClr val="bg1"/>
              </a:solidFill>
              <a:latin typeface="+mj-lt"/>
              <a:cs typeface="Times New Roman" pitchFamily="18" charset="0"/>
            </a:endParaRPr>
          </a:p>
        </p:txBody>
      </p:sp>
    </p:spTree>
    <p:extLst>
      <p:ext uri="{BB962C8B-B14F-4D97-AF65-F5344CB8AC3E}">
        <p14:creationId xmlns:p14="http://schemas.microsoft.com/office/powerpoint/2010/main" val="3186014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292259-C693-4A6D-9AEC-D9E74DC56A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7702139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3975" dirty="0">
                <a:solidFill>
                  <a:schemeClr val="bg1"/>
                </a:solidFill>
              </a:rPr>
              <a:t>Người lên trời, ngự bên hữu Đức Chúa Cha, và Người sẽ lại đến trong vinh quang để phán xét kẻ sống và kẻ chết, Nước Người sẽ không bao giờ cùng.</a:t>
            </a:r>
            <a:endParaRPr lang="en-US" sz="3975" dirty="0">
              <a:solidFill>
                <a:schemeClr val="bg1"/>
              </a:solidFill>
              <a:cs typeface="Times New Roman" pitchFamily="18" charset="0"/>
            </a:endParaRPr>
          </a:p>
        </p:txBody>
      </p:sp>
    </p:spTree>
    <p:extLst>
      <p:ext uri="{BB962C8B-B14F-4D97-AF65-F5344CB8AC3E}">
        <p14:creationId xmlns:p14="http://schemas.microsoft.com/office/powerpoint/2010/main" val="35393459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0" dirty="0">
                <a:solidFill>
                  <a:schemeClr val="bg1"/>
                </a:solidFill>
                <a:cs typeface="Times New Roman" pitchFamily="18" charset="0"/>
              </a:rPr>
              <a:t>Tôi tin kính Đức Chúa Thánh Thần là Thiên Chúa và là Đấng ban sự sống, Người bởi Đức Chúa Cha và Đức Chúa Con mà ra,</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2150090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4500" dirty="0">
                <a:solidFill>
                  <a:schemeClr val="bg1"/>
                </a:solidFill>
              </a:rPr>
              <a:t>Người được phụng thờ và tôn vinh cùng với Đức Chúa Cha và Đức Chúa Con: Người đã dùng các tiên tri mà phán dạy. </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7120559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6000" dirty="0">
                <a:solidFill>
                  <a:schemeClr val="bg1"/>
                </a:solidFill>
              </a:rPr>
              <a:t>Tôi tin Hội Thánh duy nhất thánh thiện công giáo và tông truyền.</a:t>
            </a:r>
            <a:endParaRPr lang="en-US" sz="6000" dirty="0">
              <a:solidFill>
                <a:schemeClr val="bg1"/>
              </a:solidFill>
              <a:cs typeface="Times New Roman" pitchFamily="18" charset="0"/>
            </a:endParaRPr>
          </a:p>
        </p:txBody>
      </p:sp>
    </p:spTree>
    <p:extLst>
      <p:ext uri="{BB962C8B-B14F-4D97-AF65-F5344CB8AC3E}">
        <p14:creationId xmlns:p14="http://schemas.microsoft.com/office/powerpoint/2010/main" val="7418402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Tôi tuyên xưng có một Phép Rửa để tha tội. Tôi trông đợi kẻ chết sống lại và sự</a:t>
            </a:r>
            <a:r>
              <a:rPr lang="en-US" sz="4950" dirty="0">
                <a:solidFill>
                  <a:schemeClr val="bg1"/>
                </a:solidFill>
                <a:cs typeface="Times New Roman" pitchFamily="18" charset="0"/>
              </a:rPr>
              <a:t> </a:t>
            </a:r>
            <a:r>
              <a:rPr lang="vi-VN" sz="4950" dirty="0">
                <a:solidFill>
                  <a:schemeClr val="bg1"/>
                </a:solidFill>
                <a:cs typeface="Times New Roman" pitchFamily="18" charset="0"/>
              </a:rPr>
              <a:t>sống đời sau. </a:t>
            </a:r>
            <a:r>
              <a:rPr lang="vi-VN" sz="4950" u="sng" dirty="0">
                <a:solidFill>
                  <a:srgbClr val="FFFF00"/>
                </a:solidFill>
                <a:cs typeface="Times New Roman" pitchFamily="18" charset="0"/>
              </a:rPr>
              <a:t>Amen.</a:t>
            </a:r>
            <a:endParaRPr lang="en-US" sz="4950" u="sng" dirty="0">
              <a:solidFill>
                <a:srgbClr val="FFFF00"/>
              </a:solidFill>
              <a:cs typeface="Times New Roman" pitchFamily="18" charset="0"/>
            </a:endParaRPr>
          </a:p>
        </p:txBody>
      </p:sp>
    </p:spTree>
    <p:extLst>
      <p:ext uri="{BB962C8B-B14F-4D97-AF65-F5344CB8AC3E}">
        <p14:creationId xmlns:p14="http://schemas.microsoft.com/office/powerpoint/2010/main" val="34812064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br>
              <a:rPr lang="en-US" altLang="en-US" sz="5400" u="sng" dirty="0">
                <a:solidFill>
                  <a:schemeClr val="bg1"/>
                </a:solidFill>
                <a:cs typeface="Times New Roman" panose="02020603050405020304" pitchFamily="18" charset="0"/>
              </a:rPr>
            </a:br>
            <a:endParaRPr lang="en-US" sz="4950" dirty="0">
              <a:solidFill>
                <a:schemeClr val="bg1"/>
              </a:solidFill>
              <a:cs typeface="Times New Roman" pitchFamily="18" charset="0"/>
            </a:endParaRPr>
          </a:p>
        </p:txBody>
      </p:sp>
      <p:sp>
        <p:nvSpPr>
          <p:cNvPr id="4" name="TextBox 3"/>
          <p:cNvSpPr txBox="1"/>
          <p:nvPr/>
        </p:nvSpPr>
        <p:spPr>
          <a:xfrm>
            <a:off x="3771900" y="761955"/>
            <a:ext cx="2800350" cy="461665"/>
          </a:xfrm>
          <a:prstGeom prst="rect">
            <a:avLst/>
          </a:prstGeom>
          <a:noFill/>
        </p:spPr>
        <p:txBody>
          <a:bodyPr wrap="square" rtlCol="0">
            <a:spAutoFit/>
          </a:bodyPr>
          <a:lstStyle/>
          <a:p>
            <a:pPr defTabSz="685800">
              <a:defRPr/>
            </a:pPr>
            <a:r>
              <a:rPr lang="en-US" sz="2400">
                <a:solidFill>
                  <a:prstClr val="white"/>
                </a:solidFill>
                <a:latin typeface="UTM American Sans"/>
              </a:rPr>
              <a:t>Lời Nguyện Tín Hữu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9019668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45331"/>
            <a:ext cx="6858000" cy="3757613"/>
          </a:xfrm>
          <a:prstGeom prst="rect">
            <a:avLst/>
          </a:prstGeom>
        </p:spPr>
      </p:pic>
      <p:sp>
        <p:nvSpPr>
          <p:cNvPr id="4" name="Rectangle 3"/>
          <p:cNvSpPr/>
          <p:nvPr/>
        </p:nvSpPr>
        <p:spPr>
          <a:xfrm>
            <a:off x="2857500" y="2573502"/>
            <a:ext cx="3886200" cy="1408078"/>
          </a:xfrm>
          <a:prstGeom prst="rect">
            <a:avLst/>
          </a:prstGeom>
        </p:spPr>
        <p:txBody>
          <a:bodyPr wrap="square">
            <a:spAutoFit/>
          </a:bodyPr>
          <a:lstStyle/>
          <a:p>
            <a:pPr algn="ctr"/>
            <a:r>
              <a:rPr lang="en-US" sz="4950" b="1" i="1" dirty="0" err="1">
                <a:solidFill>
                  <a:srgbClr val="FFFF00"/>
                </a:solidFill>
              </a:rPr>
              <a:t>Dâng</a:t>
            </a:r>
            <a:r>
              <a:rPr lang="en-US" sz="4950" b="1" i="1" dirty="0">
                <a:solidFill>
                  <a:srgbClr val="FFFF00"/>
                </a:solidFill>
              </a:rPr>
              <a:t> 1</a:t>
            </a:r>
          </a:p>
          <a:p>
            <a:pPr algn="ctr"/>
            <a:r>
              <a:rPr lang="en-US" sz="3600" b="1" i="1" dirty="0" err="1">
                <a:solidFill>
                  <a:schemeClr val="bg1"/>
                </a:solidFill>
              </a:rPr>
              <a:t>Nguyễn</a:t>
            </a:r>
            <a:r>
              <a:rPr lang="en-US" sz="3600" b="1" i="1" dirty="0">
                <a:solidFill>
                  <a:schemeClr val="bg1"/>
                </a:solidFill>
              </a:rPr>
              <a:t> </a:t>
            </a:r>
            <a:r>
              <a:rPr lang="en-US" sz="3600" b="1" i="1" dirty="0" err="1">
                <a:solidFill>
                  <a:schemeClr val="bg1"/>
                </a:solidFill>
              </a:rPr>
              <a:t>Duy</a:t>
            </a:r>
            <a:endParaRPr lang="en-US" sz="36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a:solidFill>
                  <a:srgbClr val="FFFF00"/>
                </a:solidFill>
              </a:rPr>
              <a:t>Tk1:</a:t>
            </a:r>
            <a:r>
              <a:rPr lang="en-US" sz="4050" dirty="0">
                <a:solidFill>
                  <a:schemeClr val="bg1"/>
                </a:solidFill>
              </a:rPr>
              <a:t> </a:t>
            </a:r>
            <a:r>
              <a:rPr lang="vi-VN" sz="3600" dirty="0">
                <a:solidFill>
                  <a:schemeClr val="bg1"/>
                </a:solidFill>
              </a:rPr>
              <a:t>Nguyện dâng Chúa lễ tình yêu chân thành, này tấm bánh đây rượu nho thơm ngát. Nguyện dâng Chúa đôi bàn tay con hiến, Chúa thương chấp nhận ban phước lành tháng năm.</a:t>
            </a:r>
            <a:endParaRPr lang="en-US" sz="4050" dirty="0">
              <a:solidFill>
                <a:schemeClr val="bg1"/>
              </a:solidFill>
            </a:endParaRPr>
          </a:p>
        </p:txBody>
      </p:sp>
    </p:spTree>
    <p:extLst>
      <p:ext uri="{BB962C8B-B14F-4D97-AF65-F5344CB8AC3E}">
        <p14:creationId xmlns:p14="http://schemas.microsoft.com/office/powerpoint/2010/main" val="2200909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err="1">
                <a:solidFill>
                  <a:srgbClr val="FFFF00"/>
                </a:solidFill>
              </a:rPr>
              <a:t>Đk</a:t>
            </a:r>
            <a:r>
              <a:rPr lang="en-US" sz="4050" u="sng" dirty="0">
                <a:solidFill>
                  <a:srgbClr val="FFFF00"/>
                </a:solidFill>
              </a:rPr>
              <a:t>:</a:t>
            </a:r>
            <a:r>
              <a:rPr lang="en-US" sz="4050" dirty="0">
                <a:solidFill>
                  <a:schemeClr val="bg1"/>
                </a:solidFill>
              </a:rPr>
              <a:t> </a:t>
            </a:r>
            <a:r>
              <a:rPr lang="vi-VN" sz="4050" dirty="0">
                <a:solidFill>
                  <a:schemeClr val="bg1"/>
                </a:solidFill>
              </a:rPr>
              <a:t>Nguyện dâng Chúa tâm tình con thiết tha, xin Cha thương ủ ấp trái tim hồng. Nguyện dâng Chúa bánh rượu thơm trắng trong, xin trung kiên mến yêu Ngài hết lòng.</a:t>
            </a:r>
            <a:endParaRPr lang="en-US" sz="4050" dirty="0">
              <a:solidFill>
                <a:schemeClr val="bg1"/>
              </a:solidFill>
            </a:endParaRPr>
          </a:p>
        </p:txBody>
      </p:sp>
    </p:spTree>
    <p:extLst>
      <p:ext uri="{BB962C8B-B14F-4D97-AF65-F5344CB8AC3E}">
        <p14:creationId xmlns:p14="http://schemas.microsoft.com/office/powerpoint/2010/main" val="3759399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450" u="sng" dirty="0">
                <a:solidFill>
                  <a:srgbClr val="FFFF00"/>
                </a:solidFill>
              </a:rPr>
              <a:t>Tk2:</a:t>
            </a:r>
            <a:r>
              <a:rPr lang="en-US" sz="3450" dirty="0">
                <a:solidFill>
                  <a:srgbClr val="FFFF00"/>
                </a:solidFill>
              </a:rPr>
              <a:t> </a:t>
            </a:r>
            <a:r>
              <a:rPr lang="vi-VN" sz="4050" dirty="0">
                <a:solidFill>
                  <a:schemeClr val="bg1"/>
                </a:solidFill>
              </a:rPr>
              <a:t>Đoàn con cái đã về đây chung lời, hợp dâng Chúa tâm hồn và thân xác. Nguyện mãi mãi suốt đời yêu nhau hơn, Chúa thương kết hiệp muôn tấm lòng chúng con.</a:t>
            </a:r>
            <a:endParaRPr lang="vi-VN" sz="345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br>
              <a:rPr lang="en-US" sz="4500" dirty="0">
                <a:solidFill>
                  <a:srgbClr val="FFFF00"/>
                </a:solidFill>
              </a:rPr>
            </a:br>
            <a:r>
              <a:rPr lang="en-US" sz="4500" dirty="0">
                <a:solidFill>
                  <a:srgbClr val="FFFF00"/>
                </a:solidFill>
              </a:rPr>
              <a:t>Ca </a:t>
            </a:r>
            <a:r>
              <a:rPr lang="en-US" sz="4500" dirty="0" err="1">
                <a:solidFill>
                  <a:srgbClr val="FFFF00"/>
                </a:solidFill>
              </a:rPr>
              <a:t>Nhập</a:t>
            </a:r>
            <a:r>
              <a:rPr lang="en-US" sz="4500" dirty="0">
                <a:solidFill>
                  <a:srgbClr val="FFFF00"/>
                </a:solidFill>
              </a:rPr>
              <a:t> </a:t>
            </a:r>
            <a:r>
              <a:rPr lang="en-US" sz="4500" dirty="0" err="1">
                <a:solidFill>
                  <a:srgbClr val="FFFF00"/>
                </a:solidFill>
              </a:rPr>
              <a:t>Lễ</a:t>
            </a:r>
            <a:br>
              <a:rPr lang="en-US" sz="4500" dirty="0">
                <a:solidFill>
                  <a:srgbClr val="FFFF00"/>
                </a:solidFill>
              </a:rPr>
            </a:br>
            <a:r>
              <a:rPr lang="en-US" sz="4500" dirty="0" err="1">
                <a:solidFill>
                  <a:srgbClr val="FFFF00"/>
                </a:solidFill>
              </a:rPr>
              <a:t>Trèo</a:t>
            </a:r>
            <a:r>
              <a:rPr lang="en-US" sz="4500" dirty="0">
                <a:solidFill>
                  <a:srgbClr val="FFFF00"/>
                </a:solidFill>
              </a:rPr>
              <a:t> </a:t>
            </a:r>
            <a:r>
              <a:rPr lang="en-US" sz="4500" dirty="0" err="1">
                <a:solidFill>
                  <a:srgbClr val="FFFF00"/>
                </a:solidFill>
              </a:rPr>
              <a:t>Trèo</a:t>
            </a:r>
            <a:r>
              <a:rPr lang="en-US" sz="4500" dirty="0">
                <a:solidFill>
                  <a:srgbClr val="FFFF00"/>
                </a:solidFill>
              </a:rPr>
              <a:t> </a:t>
            </a:r>
            <a:r>
              <a:rPr lang="en-US" sz="4500" dirty="0" err="1">
                <a:solidFill>
                  <a:srgbClr val="FFFF00"/>
                </a:solidFill>
              </a:rPr>
              <a:t>Lên</a:t>
            </a:r>
            <a:br>
              <a:rPr lang="en-US" sz="4050" dirty="0">
                <a:solidFill>
                  <a:srgbClr val="FFFF00"/>
                </a:solidFill>
              </a:rPr>
            </a:br>
            <a:r>
              <a:rPr lang="en-US" sz="4050" dirty="0" err="1">
                <a:solidFill>
                  <a:schemeClr val="bg1"/>
                </a:solidFill>
              </a:rPr>
              <a:t>Hùng</a:t>
            </a:r>
            <a:r>
              <a:rPr lang="en-US" sz="4050" dirty="0">
                <a:solidFill>
                  <a:schemeClr val="bg1"/>
                </a:solidFill>
              </a:rPr>
              <a:t> </a:t>
            </a:r>
            <a:r>
              <a:rPr lang="en-US" sz="4050" dirty="0" err="1">
                <a:solidFill>
                  <a:schemeClr val="bg1"/>
                </a:solidFill>
              </a:rPr>
              <a:t>Lân</a:t>
            </a:r>
            <a:br>
              <a:rPr lang="en-US" sz="4500" i="1" dirty="0">
                <a:solidFill>
                  <a:schemeClr val="bg1"/>
                </a:solidFill>
              </a:rPr>
            </a:br>
            <a:endParaRPr lang="en-US" sz="4500" i="1" dirty="0">
              <a:solidFill>
                <a:schemeClr val="bg1"/>
              </a:solidFill>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err="1">
                <a:solidFill>
                  <a:srgbClr val="FFFF00"/>
                </a:solidFill>
              </a:rPr>
              <a:t>Đk</a:t>
            </a:r>
            <a:r>
              <a:rPr lang="en-US" sz="4050" u="sng" dirty="0">
                <a:solidFill>
                  <a:srgbClr val="FFFF00"/>
                </a:solidFill>
              </a:rPr>
              <a:t>:</a:t>
            </a:r>
            <a:r>
              <a:rPr lang="en-US" sz="4050" dirty="0">
                <a:solidFill>
                  <a:schemeClr val="bg1"/>
                </a:solidFill>
              </a:rPr>
              <a:t> </a:t>
            </a:r>
            <a:r>
              <a:rPr lang="vi-VN" sz="4050" dirty="0">
                <a:solidFill>
                  <a:schemeClr val="bg1"/>
                </a:solidFill>
              </a:rPr>
              <a:t>Nguyện dâng Chúa tâm tình con thiết tha, xin Cha thương ủ ấp trái tim hồng. Nguyện dâng Chúa bánh rượu thơm trắng trong, xin trung kiên mến yêu Ngài hết lòng.</a:t>
            </a:r>
            <a:endParaRPr lang="en-US" sz="4050" dirty="0">
              <a:solidFill>
                <a:schemeClr val="bg1"/>
              </a:solidFill>
            </a:endParaRPr>
          </a:p>
        </p:txBody>
      </p:sp>
    </p:spTree>
    <p:extLst>
      <p:ext uri="{BB962C8B-B14F-4D97-AF65-F5344CB8AC3E}">
        <p14:creationId xmlns:p14="http://schemas.microsoft.com/office/powerpoint/2010/main" val="13800664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292259-C693-4A6D-9AEC-D9E74DC56A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331850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r>
              <a:rPr lang="en-US" sz="4950" dirty="0">
                <a:solidFill>
                  <a:srgbClr val="FFFF00"/>
                </a:solidFill>
              </a:rPr>
              <a:t>Ca </a:t>
            </a:r>
            <a:r>
              <a:rPr lang="en-US" sz="4950" dirty="0" err="1">
                <a:solidFill>
                  <a:srgbClr val="FFFF00"/>
                </a:solidFill>
              </a:rPr>
              <a:t>Nguyện</a:t>
            </a:r>
            <a:r>
              <a:rPr lang="en-US" sz="4950" dirty="0">
                <a:solidFill>
                  <a:srgbClr val="FFFF00"/>
                </a:solidFill>
              </a:rPr>
              <a:t> </a:t>
            </a:r>
            <a:r>
              <a:rPr lang="en-US" sz="4950" dirty="0" err="1">
                <a:solidFill>
                  <a:srgbClr val="FFFF00"/>
                </a:solidFill>
              </a:rPr>
              <a:t>Hiệp</a:t>
            </a:r>
            <a:r>
              <a:rPr lang="en-US" sz="4950" dirty="0">
                <a:solidFill>
                  <a:srgbClr val="FFFF00"/>
                </a:solidFill>
              </a:rPr>
              <a:t> </a:t>
            </a:r>
            <a:r>
              <a:rPr lang="en-US" sz="4950" dirty="0" err="1">
                <a:solidFill>
                  <a:srgbClr val="FFFF00"/>
                </a:solidFill>
              </a:rPr>
              <a:t>Lễ</a:t>
            </a:r>
            <a:br>
              <a:rPr lang="en-US" sz="4950" dirty="0">
                <a:solidFill>
                  <a:srgbClr val="FFFF00"/>
                </a:solidFill>
              </a:rPr>
            </a:br>
            <a:r>
              <a:rPr lang="en-US" sz="7200" dirty="0">
                <a:solidFill>
                  <a:srgbClr val="FFFF00"/>
                </a:solidFill>
              </a:rPr>
              <a:t>Theo Ta</a:t>
            </a:r>
            <a:br>
              <a:rPr lang="en-US" sz="4950" dirty="0">
                <a:solidFill>
                  <a:srgbClr val="FFFF00"/>
                </a:solidFill>
              </a:rPr>
            </a:br>
            <a:r>
              <a:rPr lang="en-US" sz="4500" i="1" dirty="0">
                <a:solidFill>
                  <a:schemeClr val="bg1"/>
                </a:solidFill>
              </a:rPr>
              <a:t>Sr </a:t>
            </a:r>
            <a:r>
              <a:rPr lang="en-US" sz="4500" i="1" dirty="0" err="1">
                <a:solidFill>
                  <a:schemeClr val="bg1"/>
                </a:solidFill>
              </a:rPr>
              <a:t>Trầm</a:t>
            </a:r>
            <a:r>
              <a:rPr lang="en-US" sz="4500" i="1" dirty="0">
                <a:solidFill>
                  <a:schemeClr val="bg1"/>
                </a:solidFill>
              </a:rPr>
              <a:t> H</a:t>
            </a:r>
            <a:r>
              <a:rPr lang="vi-VN" sz="4500" i="1" dirty="0">
                <a:solidFill>
                  <a:schemeClr val="bg1"/>
                </a:solidFill>
              </a:rPr>
              <a:t>ư</a:t>
            </a:r>
            <a:r>
              <a:rPr lang="en-US" sz="4500" i="1" dirty="0" err="1">
                <a:solidFill>
                  <a:schemeClr val="bg1"/>
                </a:solidFill>
              </a:rPr>
              <a:t>ơng</a:t>
            </a:r>
            <a:endParaRPr lang="en-US" sz="7200" i="1" dirty="0">
              <a:solidFill>
                <a:schemeClr val="bg1"/>
              </a:solidFill>
            </a:endParaRPr>
          </a:p>
        </p:txBody>
      </p:sp>
    </p:spTree>
    <p:extLst>
      <p:ext uri="{BB962C8B-B14F-4D97-AF65-F5344CB8AC3E}">
        <p14:creationId xmlns:p14="http://schemas.microsoft.com/office/powerpoint/2010/main" val="35387842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err="1">
                <a:solidFill>
                  <a:srgbClr val="FFFF00"/>
                </a:solidFill>
              </a:rPr>
              <a:t>Đk</a:t>
            </a:r>
            <a:r>
              <a:rPr lang="en-US" sz="4050" u="sng" dirty="0">
                <a:solidFill>
                  <a:srgbClr val="FFFF00"/>
                </a:solidFill>
              </a:rPr>
              <a:t>:</a:t>
            </a:r>
            <a:r>
              <a:rPr lang="en-US" sz="4050" dirty="0">
                <a:solidFill>
                  <a:schemeClr val="bg1"/>
                </a:solidFill>
              </a:rPr>
              <a:t> </a:t>
            </a:r>
            <a:r>
              <a:rPr lang="vi-VN" sz="4050" dirty="0">
                <a:solidFill>
                  <a:schemeClr val="bg1"/>
                </a:solidFill>
              </a:rPr>
              <a:t>Ai muốn theo Ta, ai muốn làm môn đệ Ta. Đừng hoài nghi hãy từ bỏ mình đi. Hãy vác lấy khổ hình, thập giá ấy chính là mọi đau thương trong đời mà theo ta.</a:t>
            </a:r>
            <a:endParaRPr lang="en-US" sz="4050" dirty="0">
              <a:solidFill>
                <a:schemeClr val="bg1"/>
              </a:solidFill>
            </a:endParaRPr>
          </a:p>
        </p:txBody>
      </p:sp>
    </p:spTree>
    <p:extLst>
      <p:ext uri="{BB962C8B-B14F-4D97-AF65-F5344CB8AC3E}">
        <p14:creationId xmlns:p14="http://schemas.microsoft.com/office/powerpoint/2010/main" val="1718770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4050" u="sng" dirty="0">
                <a:solidFill>
                  <a:srgbClr val="FFFF00"/>
                </a:solidFill>
              </a:rPr>
              <a:t>Tk1:</a:t>
            </a:r>
            <a:r>
              <a:rPr lang="en-US" sz="4050" dirty="0">
                <a:solidFill>
                  <a:schemeClr val="bg1"/>
                </a:solidFill>
              </a:rPr>
              <a:t> </a:t>
            </a:r>
            <a:r>
              <a:rPr lang="vi-VN" sz="4050" dirty="0">
                <a:solidFill>
                  <a:schemeClr val="bg1"/>
                </a:solidFill>
              </a:rPr>
              <a:t>Con bước theo Chúa đây lòng tràn ngập sướng vui. Con lắng nghe Chúa gọi tâm hồn bừng mê say. Xin giúp con trung thành theo bước chân của Ngài trọn đời.</a:t>
            </a:r>
            <a:endParaRPr lang="en-US" sz="4050" dirty="0">
              <a:solidFill>
                <a:schemeClr val="bg1"/>
              </a:solidFill>
            </a:endParaRPr>
          </a:p>
        </p:txBody>
      </p:sp>
    </p:spTree>
    <p:extLst>
      <p:ext uri="{BB962C8B-B14F-4D97-AF65-F5344CB8AC3E}">
        <p14:creationId xmlns:p14="http://schemas.microsoft.com/office/powerpoint/2010/main" val="2426266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err="1">
                <a:solidFill>
                  <a:srgbClr val="FFFF00"/>
                </a:solidFill>
              </a:rPr>
              <a:t>Đk</a:t>
            </a:r>
            <a:r>
              <a:rPr lang="en-US" sz="4050" u="sng" dirty="0">
                <a:solidFill>
                  <a:srgbClr val="FFFF00"/>
                </a:solidFill>
              </a:rPr>
              <a:t>:</a:t>
            </a:r>
            <a:r>
              <a:rPr lang="en-US" sz="4050" dirty="0">
                <a:solidFill>
                  <a:schemeClr val="bg1"/>
                </a:solidFill>
              </a:rPr>
              <a:t> </a:t>
            </a:r>
            <a:r>
              <a:rPr lang="vi-VN" sz="4050" dirty="0">
                <a:solidFill>
                  <a:schemeClr val="bg1"/>
                </a:solidFill>
              </a:rPr>
              <a:t>Ai muốn theo Ta, ai muốn làm môn đệ Ta. Đừng hoài nghi hãy từ bỏ mình đi. Hãy vác lấy khổ hình, thập giá ấy chính là mọi đau thương trong đời mà theo ta.</a:t>
            </a:r>
            <a:endParaRPr lang="en-US" sz="4050" dirty="0">
              <a:solidFill>
                <a:schemeClr val="bg1"/>
              </a:solidFill>
            </a:endParaRPr>
          </a:p>
        </p:txBody>
      </p:sp>
    </p:spTree>
    <p:extLst>
      <p:ext uri="{BB962C8B-B14F-4D97-AF65-F5344CB8AC3E}">
        <p14:creationId xmlns:p14="http://schemas.microsoft.com/office/powerpoint/2010/main" val="27621047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a:solidFill>
                  <a:srgbClr val="FFFF00"/>
                </a:solidFill>
              </a:rPr>
              <a:t>Tk2:</a:t>
            </a:r>
            <a:r>
              <a:rPr lang="en-US" sz="4050" dirty="0">
                <a:solidFill>
                  <a:schemeClr val="bg1"/>
                </a:solidFill>
              </a:rPr>
              <a:t> </a:t>
            </a:r>
            <a:r>
              <a:rPr lang="vi-VN" sz="4050" dirty="0">
                <a:solidFill>
                  <a:schemeClr val="bg1"/>
                </a:solidFill>
              </a:rPr>
              <a:t>Con bước theo Chúa đây lòng tràn ngập sướng vui. Trong nắng mai vẫy gọi hay chiều tàn chơi vơi. Xin giúp con trung thành theo bước chân của Ngài trọn đời.</a:t>
            </a:r>
            <a:endParaRPr lang="en-US" sz="4050" dirty="0">
              <a:solidFill>
                <a:schemeClr val="bg1"/>
              </a:solidFill>
            </a:endParaRPr>
          </a:p>
        </p:txBody>
      </p:sp>
    </p:spTree>
    <p:extLst>
      <p:ext uri="{BB962C8B-B14F-4D97-AF65-F5344CB8AC3E}">
        <p14:creationId xmlns:p14="http://schemas.microsoft.com/office/powerpoint/2010/main" val="22950375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err="1">
                <a:solidFill>
                  <a:srgbClr val="FFFF00"/>
                </a:solidFill>
              </a:rPr>
              <a:t>Đk</a:t>
            </a:r>
            <a:r>
              <a:rPr lang="en-US" sz="4050" u="sng" dirty="0">
                <a:solidFill>
                  <a:srgbClr val="FFFF00"/>
                </a:solidFill>
              </a:rPr>
              <a:t>:</a:t>
            </a:r>
            <a:r>
              <a:rPr lang="en-US" sz="4050" dirty="0">
                <a:solidFill>
                  <a:schemeClr val="bg1"/>
                </a:solidFill>
              </a:rPr>
              <a:t> </a:t>
            </a:r>
            <a:r>
              <a:rPr lang="vi-VN" sz="4050" dirty="0">
                <a:solidFill>
                  <a:schemeClr val="bg1"/>
                </a:solidFill>
              </a:rPr>
              <a:t>Ai muốn theo Ta, ai muốn làm môn đệ Ta. Đừng hoài nghi hãy từ bỏ mình đi. Hãy vác lấy khổ hình, thập giá ấy chính là mọi đau thương trong đời mà theo ta.</a:t>
            </a:r>
            <a:endParaRPr lang="en-US" sz="4050" dirty="0">
              <a:solidFill>
                <a:schemeClr val="bg1"/>
              </a:solidFill>
            </a:endParaRPr>
          </a:p>
        </p:txBody>
      </p:sp>
    </p:spTree>
    <p:extLst>
      <p:ext uri="{BB962C8B-B14F-4D97-AF65-F5344CB8AC3E}">
        <p14:creationId xmlns:p14="http://schemas.microsoft.com/office/powerpoint/2010/main" val="23159115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a:solidFill>
                  <a:srgbClr val="FFFF00"/>
                </a:solidFill>
              </a:rPr>
              <a:t>Tk3:</a:t>
            </a:r>
            <a:r>
              <a:rPr lang="en-US" sz="4050" dirty="0">
                <a:solidFill>
                  <a:schemeClr val="bg1"/>
                </a:solidFill>
              </a:rPr>
              <a:t> </a:t>
            </a:r>
            <a:r>
              <a:rPr lang="vi-VN" sz="4050" dirty="0">
                <a:solidFill>
                  <a:schemeClr val="bg1"/>
                </a:solidFill>
              </a:rPr>
              <a:t>Con bước theo Chúa đây lòng tràn ngập sướng vui. Dâng trái tim yếu hèn ước nguyện được vươn lên. Xin giúp con trung thành theo bước chân của Ngài trọn đời.</a:t>
            </a:r>
            <a:endParaRPr lang="en-US" sz="4050" dirty="0">
              <a:solidFill>
                <a:schemeClr val="bg1"/>
              </a:solidFill>
            </a:endParaRPr>
          </a:p>
        </p:txBody>
      </p:sp>
    </p:spTree>
    <p:extLst>
      <p:ext uri="{BB962C8B-B14F-4D97-AF65-F5344CB8AC3E}">
        <p14:creationId xmlns:p14="http://schemas.microsoft.com/office/powerpoint/2010/main" val="242626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4500" u="sng" dirty="0" err="1">
                <a:solidFill>
                  <a:srgbClr val="FFFF00"/>
                </a:solidFill>
                <a:latin typeface="+mj-lt"/>
              </a:rPr>
              <a:t>Đk</a:t>
            </a:r>
            <a:r>
              <a:rPr lang="vi-VN" sz="4500" u="sng" dirty="0">
                <a:solidFill>
                  <a:srgbClr val="FFFF00"/>
                </a:solidFill>
                <a:latin typeface="+mj-lt"/>
              </a:rPr>
              <a:t>:</a:t>
            </a:r>
            <a:r>
              <a:rPr lang="vi-VN" sz="4500" dirty="0">
                <a:solidFill>
                  <a:schemeClr val="bg1"/>
                </a:solidFill>
                <a:latin typeface="+mj-lt"/>
              </a:rPr>
              <a:t> </a:t>
            </a:r>
            <a:r>
              <a:rPr lang="vi-VN" sz="5400" dirty="0">
                <a:solidFill>
                  <a:schemeClr val="bg1"/>
                </a:solidFill>
              </a:rPr>
              <a:t>Trèo trèo lên, ai được trèo lên cao sơn Chúa. Ai được đứng trong thánh điện, đứng trong đền thờ.</a:t>
            </a:r>
            <a:endParaRPr lang="vi-VN" sz="45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err="1">
                <a:solidFill>
                  <a:srgbClr val="FFFF00"/>
                </a:solidFill>
              </a:rPr>
              <a:t>Đk</a:t>
            </a:r>
            <a:r>
              <a:rPr lang="en-US" sz="4050" u="sng" dirty="0">
                <a:solidFill>
                  <a:srgbClr val="FFFF00"/>
                </a:solidFill>
              </a:rPr>
              <a:t>:</a:t>
            </a:r>
            <a:r>
              <a:rPr lang="en-US" sz="4050" dirty="0">
                <a:solidFill>
                  <a:schemeClr val="bg1"/>
                </a:solidFill>
              </a:rPr>
              <a:t> </a:t>
            </a:r>
            <a:r>
              <a:rPr lang="vi-VN" sz="4050" dirty="0">
                <a:solidFill>
                  <a:schemeClr val="bg1"/>
                </a:solidFill>
              </a:rPr>
              <a:t>Ai muốn theo Ta, ai muốn làm môn đệ Ta. Đừng hoài nghi hãy từ bỏ mình đi. Hãy vác lấy khổ hình, thập giá ấy chính là mọi đau thương trong đời mà theo ta.</a:t>
            </a:r>
            <a:endParaRPr lang="en-US" sz="4050" dirty="0">
              <a:solidFill>
                <a:schemeClr val="bg1"/>
              </a:solidFill>
            </a:endParaRPr>
          </a:p>
        </p:txBody>
      </p:sp>
    </p:spTree>
    <p:extLst>
      <p:ext uri="{BB962C8B-B14F-4D97-AF65-F5344CB8AC3E}">
        <p14:creationId xmlns:p14="http://schemas.microsoft.com/office/powerpoint/2010/main" val="31291356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292259-C693-4A6D-9AEC-D9E74DC56A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0187826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88181"/>
            <a:ext cx="6858000" cy="3300413"/>
          </a:xfrm>
        </p:spPr>
        <p:txBody>
          <a:bodyPr>
            <a:normAutofit/>
          </a:bodyPr>
          <a:lstStyle/>
          <a:p>
            <a:r>
              <a:rPr lang="en-US" sz="6000" dirty="0">
                <a:solidFill>
                  <a:srgbClr val="FFFF00"/>
                </a:solidFill>
              </a:rPr>
              <a:t>Ca </a:t>
            </a:r>
            <a:r>
              <a:rPr lang="en-US" sz="6000" dirty="0" err="1">
                <a:solidFill>
                  <a:srgbClr val="FFFF00"/>
                </a:solidFill>
              </a:rPr>
              <a:t>Kết</a:t>
            </a:r>
            <a:r>
              <a:rPr lang="en-US" sz="6000" dirty="0">
                <a:solidFill>
                  <a:srgbClr val="FFFF00"/>
                </a:solidFill>
              </a:rPr>
              <a:t> </a:t>
            </a:r>
            <a:r>
              <a:rPr lang="en-US" sz="6000" dirty="0" err="1">
                <a:solidFill>
                  <a:srgbClr val="FFFF00"/>
                </a:solidFill>
              </a:rPr>
              <a:t>Lễ</a:t>
            </a:r>
            <a:br>
              <a:rPr lang="en-US" sz="6000" dirty="0">
                <a:solidFill>
                  <a:srgbClr val="FFFF00"/>
                </a:solidFill>
              </a:rPr>
            </a:br>
            <a:r>
              <a:rPr lang="en-US" sz="4950" dirty="0" err="1">
                <a:solidFill>
                  <a:srgbClr val="FFFF00"/>
                </a:solidFill>
              </a:rPr>
              <a:t>Sống</a:t>
            </a:r>
            <a:r>
              <a:rPr lang="en-US" sz="4950" dirty="0">
                <a:solidFill>
                  <a:srgbClr val="FFFF00"/>
                </a:solidFill>
              </a:rPr>
              <a:t> </a:t>
            </a:r>
            <a:r>
              <a:rPr lang="en-US" sz="4950" dirty="0" err="1">
                <a:solidFill>
                  <a:srgbClr val="FFFF00"/>
                </a:solidFill>
              </a:rPr>
              <a:t>Chứng</a:t>
            </a:r>
            <a:r>
              <a:rPr lang="en-US" sz="4950" dirty="0">
                <a:solidFill>
                  <a:srgbClr val="FFFF00"/>
                </a:solidFill>
              </a:rPr>
              <a:t> </a:t>
            </a:r>
            <a:r>
              <a:rPr lang="en-US" sz="4950" dirty="0" err="1">
                <a:solidFill>
                  <a:srgbClr val="FFFF00"/>
                </a:solidFill>
              </a:rPr>
              <a:t>Nhân</a:t>
            </a:r>
            <a:br>
              <a:rPr lang="en-US" sz="4950" dirty="0">
                <a:solidFill>
                  <a:srgbClr val="FFFF00"/>
                </a:solidFill>
              </a:rPr>
            </a:br>
            <a:r>
              <a:rPr lang="en-US" sz="4050" i="1" dirty="0" err="1">
                <a:solidFill>
                  <a:schemeClr val="bg1"/>
                </a:solidFill>
              </a:rPr>
              <a:t>Lm</a:t>
            </a:r>
            <a:r>
              <a:rPr lang="en-US" sz="4050" i="1" dirty="0">
                <a:solidFill>
                  <a:schemeClr val="bg1"/>
                </a:solidFill>
              </a:rPr>
              <a:t>. </a:t>
            </a:r>
            <a:r>
              <a:rPr lang="en-US" sz="4050" i="1" dirty="0" err="1">
                <a:solidFill>
                  <a:schemeClr val="bg1"/>
                </a:solidFill>
              </a:rPr>
              <a:t>Nguyễn</a:t>
            </a:r>
            <a:r>
              <a:rPr lang="en-US" sz="4050" i="1" dirty="0">
                <a:solidFill>
                  <a:schemeClr val="bg1"/>
                </a:solidFill>
              </a:rPr>
              <a:t> </a:t>
            </a:r>
            <a:r>
              <a:rPr lang="en-US" sz="4050" i="1" dirty="0" err="1">
                <a:solidFill>
                  <a:schemeClr val="bg1"/>
                </a:solidFill>
              </a:rPr>
              <a:t>Duy</a:t>
            </a:r>
            <a:endParaRPr lang="en-US" sz="4500" i="1" dirty="0">
              <a:solidFill>
                <a:schemeClr val="bg1"/>
              </a:solidFill>
            </a:endParaRPr>
          </a:p>
        </p:txBody>
      </p:sp>
    </p:spTree>
    <p:extLst>
      <p:ext uri="{BB962C8B-B14F-4D97-AF65-F5344CB8AC3E}">
        <p14:creationId xmlns:p14="http://schemas.microsoft.com/office/powerpoint/2010/main" val="3508502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600" u="sng" dirty="0" err="1">
                <a:solidFill>
                  <a:srgbClr val="FFFF00"/>
                </a:solidFill>
              </a:rPr>
              <a:t>Đk</a:t>
            </a:r>
            <a:r>
              <a:rPr lang="en-US" sz="3600" u="sng" dirty="0">
                <a:solidFill>
                  <a:srgbClr val="FFFF00"/>
                </a:solidFill>
              </a:rPr>
              <a:t>:</a:t>
            </a:r>
            <a:r>
              <a:rPr lang="en-US" sz="3600" dirty="0">
                <a:solidFill>
                  <a:schemeClr val="bg1"/>
                </a:solidFill>
              </a:rPr>
              <a:t> </a:t>
            </a:r>
            <a:r>
              <a:rPr lang="vi-VN" sz="3600" dirty="0">
                <a:solidFill>
                  <a:schemeClr val="bg1"/>
                </a:solidFill>
              </a:rPr>
              <a:t>Ta ra về trong hy vọng của Đức Kitô muôn đời. Trong an bình trong hạnh phúc Thiên Chúa ban tặng cho ta. Muôn muôn đời Danh Thiên Chúa soi đường ta đi khắp nơi. Sống chứng nhân là sống trong tình yêu thương.</a:t>
            </a:r>
            <a:endParaRPr lang="en-US" sz="3600" dirty="0">
              <a:solidFill>
                <a:schemeClr val="bg1"/>
              </a:solidFill>
            </a:endParaRPr>
          </a:p>
        </p:txBody>
      </p:sp>
    </p:spTree>
    <p:extLst>
      <p:ext uri="{BB962C8B-B14F-4D97-AF65-F5344CB8AC3E}">
        <p14:creationId xmlns:p14="http://schemas.microsoft.com/office/powerpoint/2010/main" val="28175316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5400" u="sng" dirty="0">
                <a:solidFill>
                  <a:srgbClr val="FFFF00"/>
                </a:solidFill>
              </a:rPr>
              <a:t>Tk1:</a:t>
            </a:r>
            <a:r>
              <a:rPr lang="en-US" sz="5400" dirty="0">
                <a:solidFill>
                  <a:schemeClr val="bg1"/>
                </a:solidFill>
              </a:rPr>
              <a:t> </a:t>
            </a:r>
            <a:r>
              <a:rPr lang="vi-VN" sz="6000" dirty="0">
                <a:solidFill>
                  <a:schemeClr val="bg1"/>
                </a:solidFill>
              </a:rPr>
              <a:t>Vui mừng hát lên ca ngợi Danh Ngài, hãy tin yêu nơi Chúa là Cha.</a:t>
            </a:r>
            <a:endParaRPr lang="vi-VN" sz="5400" dirty="0">
              <a:solidFill>
                <a:schemeClr val="bg1"/>
              </a:solidFill>
            </a:endParaRPr>
          </a:p>
        </p:txBody>
      </p:sp>
    </p:spTree>
    <p:extLst>
      <p:ext uri="{BB962C8B-B14F-4D97-AF65-F5344CB8AC3E}">
        <p14:creationId xmlns:p14="http://schemas.microsoft.com/office/powerpoint/2010/main" val="3593785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5400" u="sng" dirty="0">
                <a:solidFill>
                  <a:srgbClr val="FFFF00"/>
                </a:solidFill>
              </a:rPr>
              <a:t>Tk2:</a:t>
            </a:r>
            <a:r>
              <a:rPr lang="en-US" sz="5400" dirty="0">
                <a:solidFill>
                  <a:schemeClr val="bg1"/>
                </a:solidFill>
              </a:rPr>
              <a:t> </a:t>
            </a:r>
            <a:r>
              <a:rPr lang="vi-VN" sz="5400" dirty="0">
                <a:solidFill>
                  <a:schemeClr val="bg1"/>
                </a:solidFill>
              </a:rPr>
              <a:t>Muôn đời Chúa yêu thương từ bây giờ, đến mai sau muôn kiếp chẳng phai.</a:t>
            </a:r>
          </a:p>
        </p:txBody>
      </p:sp>
    </p:spTree>
    <p:extLst>
      <p:ext uri="{BB962C8B-B14F-4D97-AF65-F5344CB8AC3E}">
        <p14:creationId xmlns:p14="http://schemas.microsoft.com/office/powerpoint/2010/main" val="16136542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600" u="sng" dirty="0" err="1">
                <a:solidFill>
                  <a:srgbClr val="FFFF00"/>
                </a:solidFill>
              </a:rPr>
              <a:t>Đk</a:t>
            </a:r>
            <a:r>
              <a:rPr lang="en-US" sz="3600" u="sng" dirty="0">
                <a:solidFill>
                  <a:srgbClr val="FFFF00"/>
                </a:solidFill>
              </a:rPr>
              <a:t>:</a:t>
            </a:r>
            <a:r>
              <a:rPr lang="en-US" sz="3600" dirty="0">
                <a:solidFill>
                  <a:schemeClr val="bg1"/>
                </a:solidFill>
              </a:rPr>
              <a:t> </a:t>
            </a:r>
            <a:r>
              <a:rPr lang="vi-VN" sz="3600" dirty="0">
                <a:solidFill>
                  <a:schemeClr val="bg1"/>
                </a:solidFill>
              </a:rPr>
              <a:t>Ta ra về trong hy vọng của Đức Kitô muôn đời. Trong an bình trong hạnh phúc Thiên Chúa ban tặng cho ta. Muôn muôn đời Danh Thiên Chúa soi đường ta đi khắp nơi. Sống chứng nhân là sống trong tình yêu thương.</a:t>
            </a:r>
            <a:endParaRPr lang="en-US" sz="3600" dirty="0">
              <a:solidFill>
                <a:schemeClr val="bg1"/>
              </a:solidFill>
            </a:endParaRPr>
          </a:p>
        </p:txBody>
      </p:sp>
    </p:spTree>
    <p:extLst>
      <p:ext uri="{BB962C8B-B14F-4D97-AF65-F5344CB8AC3E}">
        <p14:creationId xmlns:p14="http://schemas.microsoft.com/office/powerpoint/2010/main" val="25065850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292259-C693-4A6D-9AEC-D9E74DC56A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527871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4500" u="sng" dirty="0">
                <a:solidFill>
                  <a:srgbClr val="FFFF00"/>
                </a:solidFill>
                <a:latin typeface="+mj-lt"/>
              </a:rPr>
              <a:t>Tk1</a:t>
            </a:r>
            <a:r>
              <a:rPr lang="vi-VN" sz="4500" u="sng" dirty="0">
                <a:solidFill>
                  <a:srgbClr val="FFFF00"/>
                </a:solidFill>
                <a:latin typeface="+mj-lt"/>
              </a:rPr>
              <a:t>:</a:t>
            </a:r>
            <a:r>
              <a:rPr lang="vi-VN" sz="4500" dirty="0">
                <a:solidFill>
                  <a:schemeClr val="bg1"/>
                </a:solidFill>
                <a:latin typeface="+mj-lt"/>
              </a:rPr>
              <a:t> </a:t>
            </a:r>
            <a:r>
              <a:rPr lang="vi-VN" sz="4950" dirty="0">
                <a:solidFill>
                  <a:schemeClr val="bg1"/>
                </a:solidFill>
              </a:rPr>
              <a:t>Ấy là người vô tội có lòng thật thà trong trắng. Không mê đắm bã phù hoa, không man trá chẳng thề gian.</a:t>
            </a:r>
            <a:endParaRPr lang="vi-VN" sz="45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5319"/>
            <a:ext cx="6858000" cy="3857625"/>
          </a:xfrm>
        </p:spPr>
        <p:txBody>
          <a:bodyPr anchor="ctr">
            <a:noAutofit/>
          </a:bodyPr>
          <a:lstStyle/>
          <a:p>
            <a:pPr algn="just">
              <a:lnSpc>
                <a:spcPct val="90000"/>
              </a:lnSpc>
              <a:spcBef>
                <a:spcPts val="0"/>
              </a:spcBef>
            </a:pPr>
            <a:r>
              <a:rPr lang="en-US" sz="4500" u="sng" dirty="0" err="1">
                <a:solidFill>
                  <a:srgbClr val="FFFF00"/>
                </a:solidFill>
                <a:latin typeface="+mj-lt"/>
              </a:rPr>
              <a:t>Đk</a:t>
            </a:r>
            <a:r>
              <a:rPr lang="vi-VN" sz="4500" u="sng" dirty="0">
                <a:solidFill>
                  <a:srgbClr val="FFFF00"/>
                </a:solidFill>
                <a:latin typeface="+mj-lt"/>
              </a:rPr>
              <a:t>:</a:t>
            </a:r>
            <a:r>
              <a:rPr lang="vi-VN" sz="4500" dirty="0">
                <a:solidFill>
                  <a:schemeClr val="bg1"/>
                </a:solidFill>
                <a:latin typeface="+mj-lt"/>
              </a:rPr>
              <a:t> </a:t>
            </a:r>
            <a:r>
              <a:rPr lang="vi-VN" sz="5400" dirty="0">
                <a:solidFill>
                  <a:schemeClr val="bg1"/>
                </a:solidFill>
              </a:rPr>
              <a:t>Trèo trèo lên, ai được trèo lên cao sơn Chúa. Ai được đứng trong thánh điện, đứng trong đền thờ.</a:t>
            </a:r>
            <a:endParaRPr lang="vi-VN" sz="4500" dirty="0">
              <a:solidFill>
                <a:schemeClr val="bg1"/>
              </a:solidFill>
              <a:latin typeface="+mj-lt"/>
            </a:endParaRPr>
          </a:p>
        </p:txBody>
      </p:sp>
    </p:spTree>
    <p:extLst>
      <p:ext uri="{BB962C8B-B14F-4D97-AF65-F5344CB8AC3E}">
        <p14:creationId xmlns:p14="http://schemas.microsoft.com/office/powerpoint/2010/main" val="2100604137"/>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1007</TotalTime>
  <Words>1839</Words>
  <Application>Microsoft Office PowerPoint</Application>
  <PresentationFormat>Custom</PresentationFormat>
  <Paragraphs>112</Paragraphs>
  <Slides>77</Slides>
  <Notes>1</Notes>
  <HiddenSlides>0</HiddenSlides>
  <MMClips>0</MMClips>
  <ScaleCrop>false</ScaleCrop>
  <HeadingPairs>
    <vt:vector size="6" baseType="variant">
      <vt:variant>
        <vt:lpstr>Fonts Used</vt:lpstr>
      </vt:variant>
      <vt:variant>
        <vt:i4>3</vt:i4>
      </vt:variant>
      <vt:variant>
        <vt:lpstr>Theme</vt:lpstr>
      </vt:variant>
      <vt:variant>
        <vt:i4>11</vt:i4>
      </vt:variant>
      <vt:variant>
        <vt:lpstr>Slide Titles</vt:lpstr>
      </vt:variant>
      <vt:variant>
        <vt:i4>77</vt:i4>
      </vt:variant>
    </vt:vector>
  </HeadingPairs>
  <TitlesOfParts>
    <vt:vector size="91" baseType="lpstr">
      <vt:lpstr>Arial</vt:lpstr>
      <vt:lpstr>Calibri</vt:lpstr>
      <vt:lpstr>UTM American Sans</vt:lpstr>
      <vt:lpstr>Office Theme</vt:lpstr>
      <vt:lpstr>12_Office Theme</vt:lpstr>
      <vt:lpstr>6_Office Theme</vt:lpstr>
      <vt:lpstr>8_Office Theme</vt:lpstr>
      <vt:lpstr>5_Office Theme</vt:lpstr>
      <vt:lpstr>2_Office Theme</vt:lpstr>
      <vt:lpstr>26_Office Theme</vt:lpstr>
      <vt:lpstr>36_Default Design</vt:lpstr>
      <vt:lpstr>10_Office Theme</vt:lpstr>
      <vt:lpstr>37_Default Design</vt:lpstr>
      <vt:lpstr>1_Office Theme</vt:lpstr>
      <vt:lpstr>PowerPoint Presentation</vt:lpstr>
      <vt:lpstr>TẬP HÁT CỘNG ĐOÀN</vt:lpstr>
      <vt:lpstr>Đk: Lạy Chúa, Thiên Chúa con tôn thờ, linh hồn con luôn khao khát Ngài.</vt:lpstr>
      <vt:lpstr>Xin Thiên Chúa là Thân Phụ Đức Giê-su Ki-tô Chúa chúng ta, soi mắt tâm hồn chúng ta. Cho chúng ta nhận rõ đâu là niềm hy vọng mà ơn Ngài kêu gọi mang lại cho chúng ta.</vt:lpstr>
      <vt:lpstr>PowerPoint Presentation</vt:lpstr>
      <vt:lpstr> Ca Nhập Lễ Trèo Trèo Lên Hùng Lân </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62 Chúa Nhật XXII Thường Niên Năm A</vt:lpstr>
      <vt:lpstr>Đk: Lạy Chúa, Thiên Chúa con tôn thờ, linh hồn con luôn khao khát Ngài.</vt:lpstr>
      <vt:lpstr>Tk1: Thân lạy Chúa, Đấng con tôn thờ, này con nao nao trông tìm Chúa, linh hồn con khát khao, thân xác con hao mòn, như đất khô cằn hằng trông mong nước nguồn.</vt:lpstr>
      <vt:lpstr>Đk: Lạy Chúa, Thiên Chúa con tôn thờ, linh hồn con luôn khao khát Ngài.</vt:lpstr>
      <vt:lpstr>Tk2:  Mong được tới ngắm tôn nhan Ngài, nhìn xem vinh quang uy lực Chúa. Ân tình của Chúa luôn cao quý hơn sinh mạng, con muốn vang lời mà ca khen suốt đời.</vt:lpstr>
      <vt:lpstr>Đk: Lạy Chúa, Thiên Chúa con tôn thờ, linh hồn con luôn khao khát Ngài.</vt:lpstr>
      <vt:lpstr>Tk3: Con nguyện ước chúc khen trọn đời, và xin giơ tay kêu cầu Chúa. Nay hồn con sướng vui như mới tham dự tiệc, câu hát trên miệng mừng vui hoan chúc Ngài.</vt:lpstr>
      <vt:lpstr>Đk: Lạy Chúa, Thiên Chúa con tôn thờ, linh hồn con luôn khao khát Ngài.</vt:lpstr>
      <vt:lpstr>Tk4: Con được Chúa cứu nguy hộ phù, miệng con luôn reo vui mừng hát, tâm tình con Chúa ơi xin kết liên trong Ngài, tay Chúa uy quyền hằng nâng niu dắt dìu.</vt:lpstr>
      <vt:lpstr>Đk: Lạy Chúa, Thiên Chúa con tôn thờ, linh hồn con luôn khao khát Ngài.</vt:lpstr>
      <vt:lpstr>PowerPoint Presentation</vt:lpstr>
      <vt:lpstr>Xin Thiên Chúa là Thân Phụ Đức Giê-su Ki-tô Chúa chúng ta, soi mắt tâm hồn chúng ta. Cho chúng ta nhận rõ đâu là niềm hy vọng mà ơn Ngài kêu gọi mang lại cho chúng ta.</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Tk1: Nguyện dâng Chúa lễ tình yêu chân thành, này tấm bánh đây rượu nho thơm ngát. Nguyện dâng Chúa đôi bàn tay con hiến, Chúa thương chấp nhận ban phước lành tháng năm.</vt:lpstr>
      <vt:lpstr>Đk: Nguyện dâng Chúa tâm tình con thiết tha, xin Cha thương ủ ấp trái tim hồng. Nguyện dâng Chúa bánh rượu thơm trắng trong, xin trung kiên mến yêu Ngài hết lòng.</vt:lpstr>
      <vt:lpstr>Tk2: Đoàn con cái đã về đây chung lời, hợp dâng Chúa tâm hồn và thân xác. Nguyện mãi mãi suốt đời yêu nhau hơn, Chúa thương kết hiệp muôn tấm lòng chúng con.</vt:lpstr>
      <vt:lpstr>Đk: Nguyện dâng Chúa tâm tình con thiết tha, xin Cha thương ủ ấp trái tim hồng. Nguyện dâng Chúa bánh rượu thơm trắng trong, xin trung kiên mến yêu Ngài hết lòng.</vt:lpstr>
      <vt:lpstr>PowerPoint Presentation</vt:lpstr>
      <vt:lpstr>PowerPoint Presentation</vt:lpstr>
      <vt:lpstr>Ca Nguyện Hiệp Lễ Theo Ta Sr Trầm Hương</vt:lpstr>
      <vt:lpstr>Đk: Ai muốn theo Ta, ai muốn làm môn đệ Ta. Đừng hoài nghi hãy từ bỏ mình đi. Hãy vác lấy khổ hình, thập giá ấy chính là mọi đau thương trong đời mà theo ta.</vt:lpstr>
      <vt:lpstr>Tk1: Con bước theo Chúa đây lòng tràn ngập sướng vui. Con lắng nghe Chúa gọi tâm hồn bừng mê say. Xin giúp con trung thành theo bước chân của Ngài trọn đời.</vt:lpstr>
      <vt:lpstr>Đk: Ai muốn theo Ta, ai muốn làm môn đệ Ta. Đừng hoài nghi hãy từ bỏ mình đi. Hãy vác lấy khổ hình, thập giá ấy chính là mọi đau thương trong đời mà theo ta.</vt:lpstr>
      <vt:lpstr>Tk2: Con bước theo Chúa đây lòng tràn ngập sướng vui. Trong nắng mai vẫy gọi hay chiều tàn chơi vơi. Xin giúp con trung thành theo bước chân của Ngài trọn đời.</vt:lpstr>
      <vt:lpstr>Đk: Ai muốn theo Ta, ai muốn làm môn đệ Ta. Đừng hoài nghi hãy từ bỏ mình đi. Hãy vác lấy khổ hình, thập giá ấy chính là mọi đau thương trong đời mà theo ta.</vt:lpstr>
      <vt:lpstr>Tk3: Con bước theo Chúa đây lòng tràn ngập sướng vui. Dâng trái tim yếu hèn ước nguyện được vươn lên. Xin giúp con trung thành theo bước chân của Ngài trọn đời.</vt:lpstr>
      <vt:lpstr>Đk: Ai muốn theo Ta, ai muốn làm môn đệ Ta. Đừng hoài nghi hãy từ bỏ mình đi. Hãy vác lấy khổ hình, thập giá ấy chính là mọi đau thương trong đời mà theo ta.</vt:lpstr>
      <vt:lpstr>PowerPoint Presentation</vt:lpstr>
      <vt:lpstr>Ca Kết Lễ Sống Chứng Nhân Lm. Nguyễn Duy</vt:lpstr>
      <vt:lpstr>Đk: Ta ra về trong hy vọng của Đức Kitô muôn đời. Trong an bình trong hạnh phúc Thiên Chúa ban tặng cho ta. Muôn muôn đời Danh Thiên Chúa soi đường ta đi khắp nơi. Sống chứng nhân là sống trong tình yêu thương.</vt:lpstr>
      <vt:lpstr>Tk1: Vui mừng hát lên ca ngợi Danh Ngài, hãy tin yêu nơi Chúa là Cha.</vt:lpstr>
      <vt:lpstr>Tk2: Muôn đời Chúa yêu thương từ bây giờ, đến mai sau muôn kiếp chẳng phai.</vt:lpstr>
      <vt:lpstr>Đk: Ta ra về trong hy vọng của Đức Kitô muôn đời. Trong an bình trong hạnh phúc Thiên Chúa ban tặng cho ta. Muôn muôn đời Danh Thiên Chúa soi đường ta đi khắp nơi. Sống chứng nhân là sống trong tình yêu thương.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cp:lastModifiedBy>
  <cp:revision>118</cp:revision>
  <dcterms:created xsi:type="dcterms:W3CDTF">2023-05-21T07:25:42Z</dcterms:created>
  <dcterms:modified xsi:type="dcterms:W3CDTF">2026-04-30T20:22:25Z</dcterms:modified>
</cp:coreProperties>
</file>