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928" r:id="rId2"/>
    <p:sldMasterId id="2147484024" r:id="rId3"/>
    <p:sldMasterId id="2147484084" r:id="rId4"/>
    <p:sldMasterId id="2147484120" r:id="rId5"/>
    <p:sldMasterId id="2147484132" r:id="rId6"/>
    <p:sldMasterId id="2147484140" r:id="rId7"/>
    <p:sldMasterId id="2147484152" r:id="rId8"/>
    <p:sldMasterId id="2147484160" r:id="rId9"/>
  </p:sldMasterIdLst>
  <p:notesMasterIdLst>
    <p:notesMasterId r:id="rId83"/>
  </p:notesMasterIdLst>
  <p:sldIdLst>
    <p:sldId id="507" r:id="rId10"/>
    <p:sldId id="553" r:id="rId11"/>
    <p:sldId id="443" r:id="rId12"/>
    <p:sldId id="585" r:id="rId13"/>
    <p:sldId id="701" r:id="rId14"/>
    <p:sldId id="676" r:id="rId15"/>
    <p:sldId id="702" r:id="rId16"/>
    <p:sldId id="9786" r:id="rId17"/>
    <p:sldId id="9754" r:id="rId18"/>
    <p:sldId id="9755" r:id="rId19"/>
    <p:sldId id="9756" r:id="rId20"/>
    <p:sldId id="9757" r:id="rId21"/>
    <p:sldId id="9758" r:id="rId22"/>
    <p:sldId id="9759" r:id="rId23"/>
    <p:sldId id="9760" r:id="rId24"/>
    <p:sldId id="9761" r:id="rId25"/>
    <p:sldId id="9763" r:id="rId26"/>
    <p:sldId id="9764" r:id="rId27"/>
    <p:sldId id="9765" r:id="rId28"/>
    <p:sldId id="9766" r:id="rId29"/>
    <p:sldId id="9767" r:id="rId30"/>
    <p:sldId id="9768" r:id="rId31"/>
    <p:sldId id="9769" r:id="rId32"/>
    <p:sldId id="9770" r:id="rId33"/>
    <p:sldId id="9787" r:id="rId34"/>
    <p:sldId id="649" r:id="rId35"/>
    <p:sldId id="683" r:id="rId36"/>
    <p:sldId id="684" r:id="rId37"/>
    <p:sldId id="685" r:id="rId38"/>
    <p:sldId id="689" r:id="rId39"/>
    <p:sldId id="686" r:id="rId40"/>
    <p:sldId id="690" r:id="rId41"/>
    <p:sldId id="687" r:id="rId42"/>
    <p:sldId id="691" r:id="rId43"/>
    <p:sldId id="653" r:id="rId44"/>
    <p:sldId id="688" r:id="rId45"/>
    <p:sldId id="673" r:id="rId46"/>
    <p:sldId id="9772" r:id="rId47"/>
    <p:sldId id="9773" r:id="rId48"/>
    <p:sldId id="9774" r:id="rId49"/>
    <p:sldId id="9775" r:id="rId50"/>
    <p:sldId id="9776" r:id="rId51"/>
    <p:sldId id="9777" r:id="rId52"/>
    <p:sldId id="9778" r:id="rId53"/>
    <p:sldId id="9779" r:id="rId54"/>
    <p:sldId id="9780" r:id="rId55"/>
    <p:sldId id="9781" r:id="rId56"/>
    <p:sldId id="9782" r:id="rId57"/>
    <p:sldId id="9783" r:id="rId58"/>
    <p:sldId id="9784" r:id="rId59"/>
    <p:sldId id="9785" r:id="rId60"/>
    <p:sldId id="558" r:id="rId61"/>
    <p:sldId id="559" r:id="rId62"/>
    <p:sldId id="561" r:id="rId63"/>
    <p:sldId id="703" r:id="rId64"/>
    <p:sldId id="614" r:id="rId65"/>
    <p:sldId id="704" r:id="rId66"/>
    <p:sldId id="678" r:id="rId67"/>
    <p:sldId id="705" r:id="rId68"/>
    <p:sldId id="276" r:id="rId69"/>
    <p:sldId id="9788" r:id="rId70"/>
    <p:sldId id="277" r:id="rId71"/>
    <p:sldId id="278" r:id="rId72"/>
    <p:sldId id="279" r:id="rId73"/>
    <p:sldId id="290" r:id="rId74"/>
    <p:sldId id="706" r:id="rId75"/>
    <p:sldId id="291" r:id="rId76"/>
    <p:sldId id="707" r:id="rId77"/>
    <p:sldId id="9789" r:id="rId78"/>
    <p:sldId id="293" r:id="rId79"/>
    <p:sldId id="708" r:id="rId80"/>
    <p:sldId id="709" r:id="rId81"/>
    <p:sldId id="9790" r:id="rId82"/>
  </p:sldIdLst>
  <p:sldSz cx="6858000" cy="514826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2"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33CC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30" autoAdjust="0"/>
    <p:restoredTop sz="94693" autoAdjust="0"/>
  </p:normalViewPr>
  <p:slideViewPr>
    <p:cSldViewPr>
      <p:cViewPr>
        <p:scale>
          <a:sx n="150" d="100"/>
          <a:sy n="150" d="100"/>
        </p:scale>
        <p:origin x="2604" y="690"/>
      </p:cViewPr>
      <p:guideLst>
        <p:guide orient="horz" pos="1622"/>
        <p:guide pos="2160"/>
      </p:guideLst>
    </p:cSldViewPr>
  </p:slideViewPr>
  <p:outlineViewPr>
    <p:cViewPr>
      <p:scale>
        <a:sx n="33" d="100"/>
        <a:sy n="33" d="100"/>
      </p:scale>
      <p:origin x="0" y="1944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slide" Target="slides/slide54.xml"/><Relationship Id="rId68" Type="http://schemas.openxmlformats.org/officeDocument/2006/relationships/slide" Target="slides/slide59.xml"/><Relationship Id="rId76" Type="http://schemas.openxmlformats.org/officeDocument/2006/relationships/slide" Target="slides/slide67.xml"/><Relationship Id="rId84"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62.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slide" Target="slides/slide65.xml"/><Relationship Id="rId79" Type="http://schemas.openxmlformats.org/officeDocument/2006/relationships/slide" Target="slides/slide70.xml"/><Relationship Id="rId87"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2.xml"/><Relationship Id="rId82" Type="http://schemas.openxmlformats.org/officeDocument/2006/relationships/slide" Target="slides/slide73.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slide" Target="slides/slide68.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slide" Target="slides/slide71.xml"/><Relationship Id="rId85"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slide" Target="slides/slide72.xml"/><Relationship Id="rId86"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5/1/2026</a:t>
            </a:fld>
            <a:endParaRPr lang="en-US"/>
          </a:p>
        </p:txBody>
      </p:sp>
      <p:sp>
        <p:nvSpPr>
          <p:cNvPr id="4" name="Slide Image Placeholder 3"/>
          <p:cNvSpPr>
            <a:spLocks noGrp="1" noRot="1" noChangeAspect="1"/>
          </p:cNvSpPr>
          <p:nvPr>
            <p:ph type="sldImg" idx="2"/>
          </p:nvPr>
        </p:nvSpPr>
        <p:spPr>
          <a:xfrm>
            <a:off x="1144588" y="685800"/>
            <a:ext cx="4568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68825"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t>67</a:t>
            </a:fld>
            <a:endParaRPr lang="en-US"/>
          </a:p>
        </p:txBody>
      </p:sp>
    </p:spTree>
    <p:extLst>
      <p:ext uri="{BB962C8B-B14F-4D97-AF65-F5344CB8AC3E}">
        <p14:creationId xmlns:p14="http://schemas.microsoft.com/office/powerpoint/2010/main" val="861847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5/1/2026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5/1/2026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5/1/2026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5/1/2026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5/1/2026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5/1/2026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5/1/2026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5/1/2026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5/1/2026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5/1/2026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5/1/2026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5/1/2026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5/1/2026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5/1/2026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5/1/2026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5/1/2026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6865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5/1/2026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9270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5/1/2026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9100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5/1/2026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1170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5/1/2026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4745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5/1/2026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647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5/1/2026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538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5/1/2026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5/1/2026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4478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5/1/2026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1451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5/1/2026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186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5/1/2026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5771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5/1/2026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46952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5/1/2026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32420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5/1/2026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31081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5/1/2026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83503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5/1/2026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96535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5/1/2026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5296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5/1/2026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5/1/2026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92767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5/1/2026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09832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5/1/2026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18003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5/1/2026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5671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5/1/2026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71372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5/1/2026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10166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5/1/2026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500060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5/1/2026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6830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5/1/2026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296052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8C5753A-1453-406A-BAC8-7D2531B9D24F}" type="datetimeFigureOut">
              <a:rPr lang="en-US" smtClean="0">
                <a:solidFill>
                  <a:prstClr val="black">
                    <a:tint val="75000"/>
                  </a:prstClr>
                </a:solidFill>
              </a:rPr>
              <a:pPr/>
              <a:t>5/1/2026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2893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5/1/2026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8C5753A-1453-406A-BAC8-7D2531B9D24F}" type="datetimeFigureOut">
              <a:rPr lang="en-US" smtClean="0">
                <a:solidFill>
                  <a:prstClr val="black">
                    <a:tint val="75000"/>
                  </a:prstClr>
                </a:solidFill>
              </a:rPr>
              <a:pPr/>
              <a:t>5/1/2026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656873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smtClean="0">
                <a:solidFill>
                  <a:prstClr val="black">
                    <a:tint val="75000"/>
                  </a:prstClr>
                </a:solidFill>
              </a:rPr>
              <a:pPr/>
              <a:t>5/1/2026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46509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5/1/2026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53434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5/1/2026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991861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5/1/2026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25908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5/1/2026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886691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321"/>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6320628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8191308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5"/>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344216" y="4029253"/>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0798627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1"/>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1"/>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2095406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5/1/2026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1522443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2900" y="206170"/>
            <a:ext cx="6172200" cy="858044"/>
          </a:xfrm>
        </p:spPr>
        <p:txBody>
          <a:bodyPr/>
          <a:lstStyle/>
          <a:p>
            <a:r>
              <a:rPr lang="en-US"/>
              <a:t>Click to edit Master title style</a:t>
            </a:r>
          </a:p>
        </p:txBody>
      </p:sp>
      <p:sp>
        <p:nvSpPr>
          <p:cNvPr id="3" name="Content Placeholder 2"/>
          <p:cNvSpPr>
            <a:spLocks noGrp="1"/>
          </p:cNvSpPr>
          <p:nvPr>
            <p:ph idx="1"/>
          </p:nvPr>
        </p:nvSpPr>
        <p:spPr>
          <a:xfrm>
            <a:off x="342900" y="1201263"/>
            <a:ext cx="6172200" cy="33976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6854047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2900" y="206170"/>
            <a:ext cx="6172200" cy="858044"/>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9884914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321"/>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1348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03936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36618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5/1/2026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45256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5"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5"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5/1/2026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73261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5/1/2026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65542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5/1/2026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64855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5/1/2026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15"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5000"/>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15" y="1077325"/>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5/1/2026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7824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5"/>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53"/>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5/1/2026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86095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73735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1"/>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1"/>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13911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951141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33935306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428474460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173834155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52446527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2900" y="206170"/>
            <a:ext cx="6172200" cy="858044"/>
          </a:xfrm>
        </p:spPr>
        <p:txBody>
          <a:bodyPr/>
          <a:lstStyle/>
          <a:p>
            <a:r>
              <a:rPr lang="en-US"/>
              <a:t>Click to edit Master title style</a:t>
            </a:r>
          </a:p>
        </p:txBody>
      </p:sp>
      <p:sp>
        <p:nvSpPr>
          <p:cNvPr id="3" name="Content Placeholder 2"/>
          <p:cNvSpPr>
            <a:spLocks noGrp="1"/>
          </p:cNvSpPr>
          <p:nvPr>
            <p:ph idx="1"/>
          </p:nvPr>
        </p:nvSpPr>
        <p:spPr>
          <a:xfrm>
            <a:off x="342900" y="1201263"/>
            <a:ext cx="6172200" cy="33976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7702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5/1/2026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2900" y="206170"/>
            <a:ext cx="6172200" cy="858044"/>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2156729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5/1/2026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418333797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64686436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5/1/2026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6132549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5/1/2026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2902324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5/1/2026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59220590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5/1/2026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4806370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5/1/2026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420794921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5/1/2026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4549357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5/1/2026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122630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5/1/2026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788274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2194980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58.xml"/><Relationship Id="rId7" Type="http://schemas.openxmlformats.org/officeDocument/2006/relationships/slideLayout" Target="../slideLayouts/slideLayout62.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5" Type="http://schemas.openxmlformats.org/officeDocument/2006/relationships/slideLayout" Target="../slideLayouts/slideLayout60.xml"/><Relationship Id="rId4" Type="http://schemas.openxmlformats.org/officeDocument/2006/relationships/slideLayout" Target="../slideLayouts/slideLayout59.xml"/><Relationship Id="rId9" Type="http://schemas.openxmlformats.org/officeDocument/2006/relationships/image" Target="../media/image2.jp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3.jp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76.xml"/><Relationship Id="rId7" Type="http://schemas.openxmlformats.org/officeDocument/2006/relationships/slideLayout" Target="../slideLayouts/slideLayout80.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5" Type="http://schemas.openxmlformats.org/officeDocument/2006/relationships/slideLayout" Target="../slideLayouts/slideLayout78.xml"/><Relationship Id="rId4" Type="http://schemas.openxmlformats.org/officeDocument/2006/relationships/slideLayout" Target="../slideLayouts/slideLayout77.xml"/><Relationship Id="rId9" Type="http://schemas.openxmlformats.org/officeDocument/2006/relationships/image" Target="../media/image3.jp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4.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2AE39482-4EB0-4B14-B26D-943EB7BAF646}" type="datetimeFigureOut">
              <a:rPr lang="en-US" smtClean="0"/>
              <a:t>5/1/2026</a:t>
            </a:fld>
            <a:endParaRPr lang="en-US"/>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2AE39482-4EB0-4B14-B26D-943EB7BAF646}" type="datetimeFigureOut">
              <a:rPr lang="en-US" smtClean="0">
                <a:solidFill>
                  <a:prstClr val="black">
                    <a:tint val="75000"/>
                  </a:prstClr>
                </a:solidFill>
              </a:rPr>
              <a:pPr/>
              <a:t>5/1/2026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2AE39482-4EB0-4B14-B26D-943EB7BAF646}" type="datetimeFigureOut">
              <a:rPr lang="en-US" smtClean="0">
                <a:solidFill>
                  <a:prstClr val="black">
                    <a:tint val="75000"/>
                  </a:prstClr>
                </a:solidFill>
              </a:rPr>
              <a:pPr/>
              <a:t>5/1/2026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043320"/>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B133ACE7-4E4E-45DC-ACC2-E4D9C78A23A2}" type="datetimeFigureOut">
              <a:rPr lang="en-US" smtClean="0">
                <a:solidFill>
                  <a:prstClr val="black">
                    <a:tint val="75000"/>
                  </a:prstClr>
                </a:solidFill>
              </a:rPr>
              <a:pPr/>
              <a:t>5/1/2026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4923326"/>
      </p:ext>
    </p:extLst>
  </p:cSld>
  <p:clrMap bg1="lt1" tx1="dk1" bg2="lt2" tx2="dk2" accent1="accent1" accent2="accent2" accent3="accent3" accent4="accent4" accent5="accent5" accent6="accent6" hlink="hlink" folHlink="folHlink"/>
  <p:sldLayoutIdLst>
    <p:sldLayoutId id="2147484085" r:id="rId1"/>
    <p:sldLayoutId id="2147484086" r:id="rId2"/>
    <p:sldLayoutId id="2147484087" r:id="rId3"/>
    <p:sldLayoutId id="2147484088" r:id="rId4"/>
    <p:sldLayoutId id="2147484089" r:id="rId5"/>
    <p:sldLayoutId id="2147484090" r:id="rId6"/>
    <p:sldLayoutId id="2147484091" r:id="rId7"/>
    <p:sldLayoutId id="2147484092" r:id="rId8"/>
    <p:sldLayoutId id="2147484093" r:id="rId9"/>
    <p:sldLayoutId id="2147484094" r:id="rId10"/>
    <p:sldLayoutId id="2147484095"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98C5753A-1453-406A-BAC8-7D2531B9D24F}" type="datetimeFigureOut">
              <a:rPr lang="en-US" smtClean="0">
                <a:solidFill>
                  <a:prstClr val="black">
                    <a:tint val="75000"/>
                  </a:prstClr>
                </a:solidFill>
              </a:rPr>
              <a:pPr/>
              <a:t>5/1/2026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4330208"/>
      </p:ext>
    </p:extLst>
  </p:cSld>
  <p:clrMap bg1="lt1" tx1="dk1" bg2="lt2" tx2="dk2" accent1="accent1" accent2="accent2" accent3="accent3" accent4="accent4" accent5="accent5" accent6="accent6" hlink="hlink" folHlink="folHlink"/>
  <p:sldLayoutIdLst>
    <p:sldLayoutId id="2147484121" r:id="rId1"/>
    <p:sldLayoutId id="2147484122" r:id="rId2"/>
    <p:sldLayoutId id="2147484123" r:id="rId3"/>
    <p:sldLayoutId id="2147484124" r:id="rId4"/>
    <p:sldLayoutId id="2147484125" r:id="rId5"/>
    <p:sldLayoutId id="2147484126" r:id="rId6"/>
    <p:sldLayoutId id="2147484127" r:id="rId7"/>
    <p:sldLayoutId id="2147484128" r:id="rId8"/>
    <p:sldLayoutId id="2147484129" r:id="rId9"/>
    <p:sldLayoutId id="2147484130" r:id="rId10"/>
    <p:sldLayoutId id="2147484131"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342900" y="206170"/>
            <a:ext cx="6172200" cy="858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342900" y="1201263"/>
            <a:ext cx="6172200" cy="3397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342900" y="4688256"/>
            <a:ext cx="1600200" cy="3575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05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2343150" y="4688256"/>
            <a:ext cx="2171700" cy="3575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05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4914900" y="4688256"/>
            <a:ext cx="1600200" cy="3575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05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447597036"/>
      </p:ext>
    </p:extLst>
  </p:cSld>
  <p:clrMap bg1="lt1" tx1="dk1" bg2="lt2" tx2="dk2" accent1="accent1" accent2="accent2" accent3="accent3" accent4="accent4" accent5="accent5" accent6="accent6" hlink="hlink" folHlink="folHlink"/>
  <p:sldLayoutIdLst>
    <p:sldLayoutId id="2147484133" r:id="rId1"/>
    <p:sldLayoutId id="2147484134" r:id="rId2"/>
    <p:sldLayoutId id="2147484135" r:id="rId3"/>
    <p:sldLayoutId id="2147484136" r:id="rId4"/>
    <p:sldLayoutId id="2147484137" r:id="rId5"/>
    <p:sldLayoutId id="2147484138" r:id="rId6"/>
    <p:sldLayoutId id="2147484139"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33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Arial" panose="020B0604020202020204" pitchFamily="34" charset="0"/>
          <a:ea typeface="+mn-ea"/>
          <a:cs typeface="+mn-cs"/>
        </a:defRPr>
      </a:lvl1pPr>
      <a:lvl2pPr marL="557213" indent="-214313" algn="l" rtl="0" eaLnBrk="0" fontAlgn="base" hangingPunct="0">
        <a:spcBef>
          <a:spcPct val="20000"/>
        </a:spcBef>
        <a:spcAft>
          <a:spcPct val="0"/>
        </a:spcAft>
        <a:buChar char="–"/>
        <a:defRPr sz="2100">
          <a:solidFill>
            <a:schemeClr val="tx1"/>
          </a:solidFill>
          <a:latin typeface="Arial" panose="020B0604020202020204" pitchFamily="34" charset="0"/>
        </a:defRPr>
      </a:lvl2pPr>
      <a:lvl3pPr marL="857250" indent="-171450" algn="l" rtl="0" eaLnBrk="0" fontAlgn="base" hangingPunct="0">
        <a:spcBef>
          <a:spcPct val="20000"/>
        </a:spcBef>
        <a:spcAft>
          <a:spcPct val="0"/>
        </a:spcAft>
        <a:buChar char="•"/>
        <a:defRPr sz="1800">
          <a:solidFill>
            <a:schemeClr val="tx1"/>
          </a:solidFill>
          <a:latin typeface="Arial" panose="020B0604020202020204" pitchFamily="34" charset="0"/>
        </a:defRPr>
      </a:lvl3pPr>
      <a:lvl4pPr marL="1200150" indent="-171450" algn="l" rtl="0" eaLnBrk="0" fontAlgn="base" hangingPunct="0">
        <a:spcBef>
          <a:spcPct val="20000"/>
        </a:spcBef>
        <a:spcAft>
          <a:spcPct val="0"/>
        </a:spcAft>
        <a:buChar char="–"/>
        <a:defRPr sz="1500">
          <a:solidFill>
            <a:schemeClr val="tx1"/>
          </a:solidFill>
          <a:latin typeface="Arial" panose="020B0604020202020204" pitchFamily="34" charset="0"/>
        </a:defRPr>
      </a:lvl4pPr>
      <a:lvl5pPr marL="1543050" indent="-171450" algn="l" rtl="0" eaLnBrk="0" fontAlgn="base" hangingPunct="0">
        <a:spcBef>
          <a:spcPct val="20000"/>
        </a:spcBef>
        <a:spcAft>
          <a:spcPct val="0"/>
        </a:spcAft>
        <a:buChar char="»"/>
        <a:defRPr sz="1500">
          <a:solidFill>
            <a:schemeClr val="tx1"/>
          </a:solidFill>
          <a:latin typeface="Arial" panose="020B0604020202020204" pitchFamily="34" charset="0"/>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8"/>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0839A25E-7F15-44F1-94F4-2A12B1BB4C41}" type="datetimeFigureOut">
              <a:rPr lang="en-US" smtClean="0">
                <a:solidFill>
                  <a:prstClr val="black">
                    <a:tint val="75000"/>
                  </a:prstClr>
                </a:solidFill>
              </a:rPr>
              <a:pPr/>
              <a:t>5/1/2026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8"/>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8"/>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4378608"/>
      </p:ext>
    </p:extLst>
  </p:cSld>
  <p:clrMap bg1="lt1" tx1="dk1" bg2="lt2" tx2="dk2" accent1="accent1" accent2="accent2" accent3="accent3" accent4="accent4" accent5="accent5" accent6="accent6" hlink="hlink" folHlink="folHlink"/>
  <p:sldLayoutIdLst>
    <p:sldLayoutId id="2147484141" r:id="rId1"/>
    <p:sldLayoutId id="2147484142" r:id="rId2"/>
    <p:sldLayoutId id="2147484143" r:id="rId3"/>
    <p:sldLayoutId id="2147484144" r:id="rId4"/>
    <p:sldLayoutId id="2147484145" r:id="rId5"/>
    <p:sldLayoutId id="2147484146" r:id="rId6"/>
    <p:sldLayoutId id="2147484147" r:id="rId7"/>
    <p:sldLayoutId id="2147484148" r:id="rId8"/>
    <p:sldLayoutId id="2147484149" r:id="rId9"/>
    <p:sldLayoutId id="2147484150" r:id="rId10"/>
    <p:sldLayoutId id="214748415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342900" y="206170"/>
            <a:ext cx="6172200" cy="858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342900" y="1201263"/>
            <a:ext cx="6172200" cy="3397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342900" y="4688256"/>
            <a:ext cx="1600200" cy="3575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05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2343150" y="4688256"/>
            <a:ext cx="2171700" cy="3575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05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4914900" y="4688256"/>
            <a:ext cx="1600200" cy="3575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05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249781591"/>
      </p:ext>
    </p:extLst>
  </p:cSld>
  <p:clrMap bg1="lt1" tx1="dk1" bg2="lt2" tx2="dk2" accent1="accent1" accent2="accent2" accent3="accent3" accent4="accent4" accent5="accent5" accent6="accent6" hlink="hlink" folHlink="folHlink"/>
  <p:sldLayoutIdLst>
    <p:sldLayoutId id="2147484153" r:id="rId1"/>
    <p:sldLayoutId id="2147484154" r:id="rId2"/>
    <p:sldLayoutId id="2147484155" r:id="rId3"/>
    <p:sldLayoutId id="2147484156" r:id="rId4"/>
    <p:sldLayoutId id="2147484157" r:id="rId5"/>
    <p:sldLayoutId id="2147484158" r:id="rId6"/>
    <p:sldLayoutId id="2147484159" r:id="rId7"/>
  </p:sldLayoutIdLst>
  <p:txStyles>
    <p:titleStyle>
      <a:lvl1pPr algn="ctr" rtl="0" eaLnBrk="0" fontAlgn="base" hangingPunct="0">
        <a:spcBef>
          <a:spcPct val="0"/>
        </a:spcBef>
        <a:spcAft>
          <a:spcPct val="0"/>
        </a:spcAft>
        <a:defRPr sz="33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Arial" panose="020B0604020202020204" pitchFamily="34" charset="0"/>
          <a:ea typeface="+mn-ea"/>
          <a:cs typeface="+mn-cs"/>
        </a:defRPr>
      </a:lvl1pPr>
      <a:lvl2pPr marL="557213" indent="-214313" algn="l" rtl="0" eaLnBrk="0" fontAlgn="base" hangingPunct="0">
        <a:spcBef>
          <a:spcPct val="20000"/>
        </a:spcBef>
        <a:spcAft>
          <a:spcPct val="0"/>
        </a:spcAft>
        <a:buChar char="–"/>
        <a:defRPr sz="2100">
          <a:solidFill>
            <a:schemeClr val="tx1"/>
          </a:solidFill>
          <a:latin typeface="Arial" panose="020B0604020202020204" pitchFamily="34" charset="0"/>
        </a:defRPr>
      </a:lvl2pPr>
      <a:lvl3pPr marL="857250" indent="-171450" algn="l" rtl="0" eaLnBrk="0" fontAlgn="base" hangingPunct="0">
        <a:spcBef>
          <a:spcPct val="20000"/>
        </a:spcBef>
        <a:spcAft>
          <a:spcPct val="0"/>
        </a:spcAft>
        <a:buChar char="•"/>
        <a:defRPr sz="1800">
          <a:solidFill>
            <a:schemeClr val="tx1"/>
          </a:solidFill>
          <a:latin typeface="Arial" panose="020B0604020202020204" pitchFamily="34" charset="0"/>
        </a:defRPr>
      </a:lvl3pPr>
      <a:lvl4pPr marL="1200150" indent="-171450" algn="l" rtl="0" eaLnBrk="0" fontAlgn="base" hangingPunct="0">
        <a:spcBef>
          <a:spcPct val="20000"/>
        </a:spcBef>
        <a:spcAft>
          <a:spcPct val="0"/>
        </a:spcAft>
        <a:buChar char="–"/>
        <a:defRPr sz="1500">
          <a:solidFill>
            <a:schemeClr val="tx1"/>
          </a:solidFill>
          <a:latin typeface="Arial" panose="020B0604020202020204" pitchFamily="34" charset="0"/>
        </a:defRPr>
      </a:lvl4pPr>
      <a:lvl5pPr marL="1543050" indent="-171450" algn="l" rtl="0" eaLnBrk="0" fontAlgn="base" hangingPunct="0">
        <a:spcBef>
          <a:spcPct val="20000"/>
        </a:spcBef>
        <a:spcAft>
          <a:spcPct val="0"/>
        </a:spcAft>
        <a:buChar char="»"/>
        <a:defRPr sz="1500">
          <a:solidFill>
            <a:schemeClr val="tx1"/>
          </a:solidFill>
          <a:latin typeface="Arial" panose="020B0604020202020204" pitchFamily="34" charset="0"/>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E8CA3318-CD7F-4429-B228-68E731F393B3}" type="datetimeFigureOut">
              <a:rPr lang="en-US" smtClean="0"/>
              <a:t>5/1/2026</a:t>
            </a:fld>
            <a:endParaRPr lang="en-US"/>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09834583"/>
      </p:ext>
    </p:extLst>
  </p:cSld>
  <p:clrMap bg1="lt1" tx1="dk1" bg2="lt2" tx2="dk2" accent1="accent1" accent2="accent2" accent3="accent3" accent4="accent4" accent5="accent5" accent6="accent6" hlink="hlink" folHlink="folHlink"/>
  <p:sldLayoutIdLst>
    <p:sldLayoutId id="2147484161" r:id="rId1"/>
    <p:sldLayoutId id="2147484162" r:id="rId2"/>
    <p:sldLayoutId id="2147484163" r:id="rId3"/>
    <p:sldLayoutId id="2147484164" r:id="rId4"/>
    <p:sldLayoutId id="2147484165" r:id="rId5"/>
    <p:sldLayoutId id="2147484166" r:id="rId6"/>
    <p:sldLayoutId id="2147484167" r:id="rId7"/>
    <p:sldLayoutId id="2147484168" r:id="rId8"/>
    <p:sldLayoutId id="2147484169" r:id="rId9"/>
    <p:sldLayoutId id="2147484170" r:id="rId10"/>
    <p:sldLayoutId id="2147484171"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6.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6.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6.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1.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1.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1.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1.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1.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3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3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3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3.xml"/></Relationships>
</file>

<file path=ppt/slides/_rels/slide3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3.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3.xml"/></Relationships>
</file>

<file path=ppt/slides/_rels/slide4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3.xml"/></Relationships>
</file>

<file path=ppt/slides/_rels/slide4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3.xml"/></Relationships>
</file>

<file path=ppt/slides/_rels/slide4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3.xml"/></Relationships>
</file>

<file path=ppt/slides/_rels/slide4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3.xml"/></Relationships>
</file>

<file path=ppt/slides/_rels/slide4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4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3.xml"/></Relationships>
</file>

<file path=ppt/slides/_rels/slide4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3.xml"/></Relationships>
</file>

<file path=ppt/slides/_rels/slide4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3.xml"/></Relationships>
</file>

<file path=ppt/slides/_rels/slide4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3.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3.xml"/></Relationships>
</file>

<file path=ppt/slides/_rels/slide5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g"/><Relationship Id="rId1" Type="http://schemas.openxmlformats.org/officeDocument/2006/relationships/slideLayout" Target="../slideLayouts/slideLayout81.xml"/></Relationships>
</file>

<file path=ppt/slides/_rels/slide5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Two people praying&#10;&#10;Description automatically generated">
            <a:extLst>
              <a:ext uri="{FF2B5EF4-FFF2-40B4-BE49-F238E27FC236}">
                <a16:creationId xmlns:a16="http://schemas.microsoft.com/office/drawing/2014/main" id="{5984FF78-1D83-471E-AA67-172F07952A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8406"/>
            <a:ext cx="6675120" cy="374874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78851" name="Rectangle 3"/>
          <p:cNvSpPr>
            <a:spLocks noGrp="1" noChangeArrowheads="1"/>
          </p:cNvSpPr>
          <p:nvPr>
            <p:ph type="subTitle" idx="1"/>
          </p:nvPr>
        </p:nvSpPr>
        <p:spPr>
          <a:xfrm>
            <a:off x="0" y="645319"/>
            <a:ext cx="6858000" cy="3857625"/>
          </a:xfrm>
        </p:spPr>
        <p:txBody>
          <a:bodyPr anchor="ctr" anchorCtr="0">
            <a:normAutofit fontScale="92500" lnSpcReduction="10000"/>
          </a:bodyPr>
          <a:lstStyle/>
          <a:p>
            <a:pPr algn="just" eaLnBrk="1" hangingPunct="1"/>
            <a:endParaRPr lang="en-US" sz="825" i="1" u="sng" dirty="0">
              <a:solidFill>
                <a:schemeClr val="bg1"/>
              </a:solidFill>
              <a:latin typeface="+mj-lt"/>
              <a:cs typeface="Times New Roman" panose="02020603050405020304" pitchFamily="18" charset="0"/>
            </a:endParaRPr>
          </a:p>
          <a:p>
            <a:pPr algn="just" eaLnBrk="1" hangingPunct="1"/>
            <a:r>
              <a:rPr lang="vi-VN" sz="4500" i="1" u="sng" dirty="0">
                <a:solidFill>
                  <a:srgbClr val="FFFF00"/>
                </a:solidFill>
                <a:latin typeface="+mj-lt"/>
                <a:cs typeface="Times New Roman" panose="02020603050405020304" pitchFamily="18" charset="0"/>
              </a:rPr>
              <a:t>Chủ tế:</a:t>
            </a:r>
            <a:r>
              <a:rPr lang="vi-VN" sz="4500" i="1" dirty="0">
                <a:solidFill>
                  <a:srgbClr val="FFFF00"/>
                </a:solidFill>
                <a:latin typeface="+mj-lt"/>
                <a:cs typeface="Times New Roman" panose="02020603050405020304" pitchFamily="18" charset="0"/>
              </a:rPr>
              <a:t> Vinh danh Thiên Chúa trên các tầng trời. </a:t>
            </a:r>
            <a:endParaRPr lang="en-US" sz="4500" i="1" dirty="0">
              <a:solidFill>
                <a:srgbClr val="FFFF00"/>
              </a:solidFill>
              <a:latin typeface="+mj-lt"/>
              <a:cs typeface="Times New Roman" panose="02020603050405020304" pitchFamily="18" charset="0"/>
            </a:endParaRPr>
          </a:p>
          <a:p>
            <a:pPr algn="just" eaLnBrk="1" hangingPunct="1"/>
            <a:endParaRPr lang="en-US" sz="3225" i="1" dirty="0">
              <a:solidFill>
                <a:schemeClr val="bg1"/>
              </a:solidFill>
              <a:latin typeface="+mj-lt"/>
              <a:cs typeface="Times New Roman" panose="02020603050405020304" pitchFamily="18" charset="0"/>
            </a:endParaRPr>
          </a:p>
          <a:p>
            <a:pPr algn="just" eaLnBrk="1" hangingPunct="1"/>
            <a:r>
              <a:rPr lang="en-US" sz="4500" i="1" u="sng" dirty="0" err="1">
                <a:solidFill>
                  <a:srgbClr val="92D050"/>
                </a:solidFill>
                <a:latin typeface="+mj-lt"/>
                <a:cs typeface="Times New Roman" panose="02020603050405020304" pitchFamily="18" charset="0"/>
              </a:rPr>
              <a:t>Cộng</a:t>
            </a:r>
            <a:r>
              <a:rPr lang="en-US" sz="4500" i="1" u="sng" dirty="0">
                <a:solidFill>
                  <a:srgbClr val="92D050"/>
                </a:solidFill>
                <a:latin typeface="+mj-lt"/>
                <a:cs typeface="Times New Roman" panose="02020603050405020304" pitchFamily="18" charset="0"/>
              </a:rPr>
              <a:t> </a:t>
            </a:r>
            <a:r>
              <a:rPr lang="en-US" sz="4500" i="1" u="sng" dirty="0" err="1">
                <a:solidFill>
                  <a:srgbClr val="92D050"/>
                </a:solidFill>
                <a:latin typeface="+mj-lt"/>
                <a:cs typeface="Times New Roman" panose="02020603050405020304" pitchFamily="18" charset="0"/>
              </a:rPr>
              <a:t>đoàn</a:t>
            </a:r>
            <a:r>
              <a:rPr lang="en-US" sz="4500" i="1" u="sng" dirty="0">
                <a:solidFill>
                  <a:srgbClr val="92D050"/>
                </a:solidFill>
                <a:latin typeface="+mj-lt"/>
                <a:cs typeface="Times New Roman" panose="02020603050405020304" pitchFamily="18" charset="0"/>
              </a:rPr>
              <a:t>:</a:t>
            </a:r>
            <a:r>
              <a:rPr lang="en-US" sz="4500" dirty="0">
                <a:solidFill>
                  <a:srgbClr val="92D050"/>
                </a:solidFill>
                <a:latin typeface="+mj-lt"/>
                <a:cs typeface="Times New Roman" panose="02020603050405020304" pitchFamily="18" charset="0"/>
              </a:rPr>
              <a:t> </a:t>
            </a:r>
            <a:r>
              <a:rPr lang="vi-VN" sz="4500" dirty="0">
                <a:solidFill>
                  <a:schemeClr val="bg1"/>
                </a:solidFill>
                <a:latin typeface="+mj-lt"/>
                <a:cs typeface="Times New Roman" panose="02020603050405020304" pitchFamily="18" charset="0"/>
              </a:rPr>
              <a:t>Và bình an dưới thế, bình an dưới thế cho người thiện tâm. </a:t>
            </a:r>
          </a:p>
        </p:txBody>
      </p:sp>
    </p:spTree>
    <p:extLst>
      <p:ext uri="{BB962C8B-B14F-4D97-AF65-F5344CB8AC3E}">
        <p14:creationId xmlns:p14="http://schemas.microsoft.com/office/powerpoint/2010/main" val="10544820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78851" name="Rectangle 3"/>
          <p:cNvSpPr>
            <a:spLocks noGrp="1" noChangeArrowheads="1"/>
          </p:cNvSpPr>
          <p:nvPr>
            <p:ph type="subTitle" idx="1"/>
          </p:nvPr>
        </p:nvSpPr>
        <p:spPr>
          <a:xfrm>
            <a:off x="0" y="645319"/>
            <a:ext cx="6858000" cy="3857625"/>
          </a:xfrm>
        </p:spPr>
        <p:txBody>
          <a:bodyPr anchor="ctr" anchorCtr="0">
            <a:normAutofit/>
          </a:bodyPr>
          <a:lstStyle/>
          <a:p>
            <a:pPr algn="just" eaLnBrk="1" hangingPunct="1"/>
            <a:endParaRPr lang="en-US" sz="825" i="1" u="sng" dirty="0">
              <a:solidFill>
                <a:schemeClr val="bg1"/>
              </a:solidFill>
              <a:latin typeface="+mj-lt"/>
              <a:cs typeface="Times New Roman" panose="02020603050405020304" pitchFamily="18" charset="0"/>
            </a:endParaRPr>
          </a:p>
          <a:p>
            <a:pPr algn="just"/>
            <a:r>
              <a:rPr lang="vi-VN" sz="4500" dirty="0">
                <a:solidFill>
                  <a:schemeClr val="bg1"/>
                </a:solidFill>
                <a:cs typeface="Times New Roman" panose="02020603050405020304" pitchFamily="18" charset="0"/>
              </a:rPr>
              <a:t>Chúng con ca ngợi Chúa.</a:t>
            </a:r>
            <a:endParaRPr lang="en-US" sz="4500" dirty="0">
              <a:solidFill>
                <a:schemeClr val="bg1"/>
              </a:solidFill>
              <a:cs typeface="Times New Roman" panose="02020603050405020304" pitchFamily="18" charset="0"/>
            </a:endParaRPr>
          </a:p>
          <a:p>
            <a:pPr algn="just"/>
            <a:r>
              <a:rPr lang="vi-VN" sz="4500" dirty="0">
                <a:solidFill>
                  <a:schemeClr val="bg1"/>
                </a:solidFill>
                <a:cs typeface="Times New Roman" panose="02020603050405020304" pitchFamily="18" charset="0"/>
              </a:rPr>
              <a:t>Chúng con chúc tụng Chúa.</a:t>
            </a:r>
            <a:endParaRPr lang="en-US" sz="4500" dirty="0">
              <a:solidFill>
                <a:schemeClr val="bg1"/>
              </a:solidFill>
              <a:cs typeface="Times New Roman" panose="02020603050405020304" pitchFamily="18" charset="0"/>
            </a:endParaRPr>
          </a:p>
          <a:p>
            <a:pPr algn="just"/>
            <a:r>
              <a:rPr lang="vi-VN" sz="4500" dirty="0">
                <a:solidFill>
                  <a:schemeClr val="bg1"/>
                </a:solidFill>
                <a:cs typeface="Times New Roman" panose="02020603050405020304" pitchFamily="18" charset="0"/>
              </a:rPr>
              <a:t>Chúng con thờ lạy Chúa.</a:t>
            </a:r>
            <a:endParaRPr lang="en-US" sz="4500" dirty="0">
              <a:solidFill>
                <a:schemeClr val="bg1"/>
              </a:solidFill>
              <a:cs typeface="Times New Roman" panose="02020603050405020304" pitchFamily="18" charset="0"/>
            </a:endParaRPr>
          </a:p>
          <a:p>
            <a:pPr algn="just"/>
            <a:r>
              <a:rPr lang="vi-VN" sz="4500" dirty="0">
                <a:solidFill>
                  <a:schemeClr val="bg1"/>
                </a:solidFill>
                <a:cs typeface="Times New Roman" panose="02020603050405020304" pitchFamily="18" charset="0"/>
              </a:rPr>
              <a:t>Chúng con tôn vinh Chúa.</a:t>
            </a:r>
            <a:endParaRPr lang="vi-VN" sz="45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4627649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80899" name="Rectangle 3"/>
          <p:cNvSpPr>
            <a:spLocks noGrp="1" noChangeArrowheads="1"/>
          </p:cNvSpPr>
          <p:nvPr>
            <p:ph type="subTitle" idx="1"/>
          </p:nvPr>
        </p:nvSpPr>
        <p:spPr>
          <a:xfrm>
            <a:off x="0" y="645319"/>
            <a:ext cx="6858000" cy="3857625"/>
          </a:xfrm>
        </p:spPr>
        <p:txBody>
          <a:bodyPr anchor="ctr" anchorCtr="0">
            <a:normAutofit/>
          </a:bodyPr>
          <a:lstStyle/>
          <a:p>
            <a:pPr algn="just"/>
            <a:r>
              <a:rPr lang="vi-VN" sz="4500" dirty="0">
                <a:solidFill>
                  <a:schemeClr val="bg1"/>
                </a:solidFill>
                <a:latin typeface="+mj-lt"/>
                <a:cs typeface="Times New Roman" panose="02020603050405020304" pitchFamily="18" charset="0"/>
              </a:rPr>
              <a:t>Chúng con cảm tạ Chúa vì vinh quang cao cả Chúa.</a:t>
            </a:r>
            <a:endParaRPr lang="en-US" sz="4500" dirty="0">
              <a:solidFill>
                <a:schemeClr val="bg1"/>
              </a:solidFill>
              <a:latin typeface="+mj-lt"/>
              <a:cs typeface="Times New Roman" panose="02020603050405020304" pitchFamily="18" charset="0"/>
            </a:endParaRPr>
          </a:p>
          <a:p>
            <a:pPr algn="just"/>
            <a:r>
              <a:rPr lang="vi-VN" sz="4500" dirty="0">
                <a:solidFill>
                  <a:schemeClr val="bg1"/>
                </a:solidFill>
                <a:latin typeface="+mj-lt"/>
                <a:cs typeface="Times New Roman" panose="02020603050405020304" pitchFamily="18" charset="0"/>
              </a:rPr>
              <a:t>Lạy Chúa là Thiên Chúa, là Vua trên trời, là Chúa Cha toàn năng. </a:t>
            </a:r>
            <a:endParaRPr lang="en-US" sz="45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6716979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80899" name="Rectangle 3"/>
          <p:cNvSpPr>
            <a:spLocks noGrp="1" noChangeArrowheads="1"/>
          </p:cNvSpPr>
          <p:nvPr>
            <p:ph type="subTitle" idx="1"/>
          </p:nvPr>
        </p:nvSpPr>
        <p:spPr>
          <a:xfrm>
            <a:off x="0" y="645319"/>
            <a:ext cx="6858000" cy="3857625"/>
          </a:xfrm>
        </p:spPr>
        <p:txBody>
          <a:bodyPr anchor="ctr" anchorCtr="0">
            <a:normAutofit/>
          </a:bodyPr>
          <a:lstStyle/>
          <a:p>
            <a:pPr algn="just"/>
            <a:r>
              <a:rPr lang="vi-VN" sz="4500" dirty="0">
                <a:solidFill>
                  <a:schemeClr val="bg1"/>
                </a:solidFill>
                <a:latin typeface="+mj-lt"/>
                <a:cs typeface="Times New Roman" panose="02020603050405020304" pitchFamily="18" charset="0"/>
              </a:rPr>
              <a:t>Lạy Con Một Thiên Chúa </a:t>
            </a:r>
            <a:r>
              <a:rPr lang="vi-VN" sz="4500" dirty="0">
                <a:solidFill>
                  <a:srgbClr val="FFFF00"/>
                </a:solidFill>
                <a:latin typeface="+mj-lt"/>
                <a:cs typeface="Times New Roman" panose="02020603050405020304" pitchFamily="18" charset="0"/>
              </a:rPr>
              <a:t>Chúa Giê-su Ki-tô. </a:t>
            </a:r>
            <a:endParaRPr lang="en-US" sz="4500" dirty="0">
              <a:solidFill>
                <a:srgbClr val="FFFF00"/>
              </a:solidFill>
              <a:latin typeface="+mj-lt"/>
              <a:cs typeface="Times New Roman" panose="02020603050405020304" pitchFamily="18" charset="0"/>
            </a:endParaRPr>
          </a:p>
          <a:p>
            <a:pPr algn="just"/>
            <a:r>
              <a:rPr lang="vi-VN" sz="4500" dirty="0">
                <a:solidFill>
                  <a:schemeClr val="bg1"/>
                </a:solidFill>
                <a:latin typeface="+mj-lt"/>
                <a:cs typeface="Times New Roman" panose="02020603050405020304" pitchFamily="18" charset="0"/>
              </a:rPr>
              <a:t>Lạy Chúa là Thiên Chúa, là Chiên Thiên Chúa, là Con Đức Chúa Cha. </a:t>
            </a:r>
            <a:endParaRPr lang="en-US" sz="45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880635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80899" name="Rectangle 3"/>
          <p:cNvSpPr>
            <a:spLocks noGrp="1" noChangeArrowheads="1"/>
          </p:cNvSpPr>
          <p:nvPr>
            <p:ph type="subTitle" idx="1"/>
          </p:nvPr>
        </p:nvSpPr>
        <p:spPr>
          <a:xfrm>
            <a:off x="0" y="645319"/>
            <a:ext cx="6858000" cy="3857625"/>
          </a:xfrm>
        </p:spPr>
        <p:txBody>
          <a:bodyPr anchor="ctr" anchorCtr="0">
            <a:normAutofit fontScale="92500"/>
          </a:bodyPr>
          <a:lstStyle/>
          <a:p>
            <a:pPr algn="just"/>
            <a:endParaRPr lang="en-US" sz="825" dirty="0">
              <a:solidFill>
                <a:schemeClr val="bg1"/>
              </a:solidFill>
              <a:cs typeface="Times New Roman" panose="02020603050405020304" pitchFamily="18" charset="0"/>
            </a:endParaRPr>
          </a:p>
          <a:p>
            <a:pPr algn="just"/>
            <a:r>
              <a:rPr lang="vi-VN" sz="4500" dirty="0">
                <a:solidFill>
                  <a:schemeClr val="bg1"/>
                </a:solidFill>
                <a:cs typeface="Times New Roman" panose="02020603050405020304" pitchFamily="18" charset="0"/>
              </a:rPr>
              <a:t>Chúa xoá tội trần gian, xin thương, xin thương, xin thương xót chúng con.</a:t>
            </a:r>
            <a:endParaRPr lang="en-US" sz="4500" dirty="0">
              <a:solidFill>
                <a:schemeClr val="bg1"/>
              </a:solidFill>
              <a:cs typeface="Times New Roman" panose="02020603050405020304" pitchFamily="18" charset="0"/>
            </a:endParaRPr>
          </a:p>
          <a:p>
            <a:pPr algn="just"/>
            <a:r>
              <a:rPr lang="vi-VN" sz="4500" dirty="0">
                <a:solidFill>
                  <a:schemeClr val="bg1"/>
                </a:solidFill>
                <a:cs typeface="Times New Roman" panose="02020603050405020304" pitchFamily="18" charset="0"/>
              </a:rPr>
              <a:t>Chúa xoá tội trần gian, </a:t>
            </a:r>
            <a:r>
              <a:rPr lang="en-US" sz="4500" dirty="0">
                <a:solidFill>
                  <a:schemeClr val="bg1"/>
                </a:solidFill>
                <a:cs typeface="Times New Roman" panose="02020603050405020304" pitchFamily="18" charset="0"/>
              </a:rPr>
              <a:t>x</a:t>
            </a:r>
            <a:r>
              <a:rPr lang="vi-VN" sz="4500" dirty="0">
                <a:solidFill>
                  <a:schemeClr val="bg1"/>
                </a:solidFill>
                <a:cs typeface="Times New Roman" panose="02020603050405020304" pitchFamily="18" charset="0"/>
              </a:rPr>
              <a:t>in nhận lời chúng con cầu khẩn. </a:t>
            </a:r>
            <a:endParaRPr lang="en-US" sz="4500"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29250392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80899" name="Rectangle 3"/>
          <p:cNvSpPr>
            <a:spLocks noGrp="1" noChangeArrowheads="1"/>
          </p:cNvSpPr>
          <p:nvPr>
            <p:ph type="subTitle" idx="1"/>
          </p:nvPr>
        </p:nvSpPr>
        <p:spPr>
          <a:xfrm>
            <a:off x="0" y="645319"/>
            <a:ext cx="6858000" cy="3857625"/>
          </a:xfrm>
        </p:spPr>
        <p:txBody>
          <a:bodyPr vert="horz" lIns="91440" tIns="0" rIns="91440" bIns="411480" rtlCol="0" anchor="ctr" anchorCtr="0">
            <a:normAutofit/>
          </a:bodyPr>
          <a:lstStyle/>
          <a:p>
            <a:pPr algn="just"/>
            <a:endParaRPr lang="en-US" sz="1050" dirty="0">
              <a:solidFill>
                <a:schemeClr val="bg1"/>
              </a:solidFill>
              <a:cs typeface="Times New Roman" panose="02020603050405020304" pitchFamily="18" charset="0"/>
            </a:endParaRPr>
          </a:p>
          <a:p>
            <a:pPr algn="just"/>
            <a:r>
              <a:rPr lang="vi-VN" sz="4950" dirty="0">
                <a:solidFill>
                  <a:schemeClr val="bg1"/>
                </a:solidFill>
                <a:cs typeface="Times New Roman" panose="02020603050405020304" pitchFamily="18" charset="0"/>
              </a:rPr>
              <a:t>Chúa ngự bên hữu Đức Chúa Cha, xin thương, xin thương, xin thương xót chúng con</a:t>
            </a:r>
            <a:r>
              <a:rPr lang="en-US" sz="4950" dirty="0">
                <a:solidFill>
                  <a:schemeClr val="bg1"/>
                </a:solidFill>
                <a:cs typeface="Times New Roman" panose="02020603050405020304" pitchFamily="18" charset="0"/>
              </a:rPr>
              <a:t>.</a:t>
            </a:r>
          </a:p>
        </p:txBody>
      </p:sp>
    </p:spTree>
    <p:extLst>
      <p:ext uri="{BB962C8B-B14F-4D97-AF65-F5344CB8AC3E}">
        <p14:creationId xmlns:p14="http://schemas.microsoft.com/office/powerpoint/2010/main" val="23486644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normAutofit fontScale="90000"/>
          </a:bodyPr>
          <a:lstStyle/>
          <a:p>
            <a:pPr eaLnBrk="1" hangingPunct="1"/>
            <a:br>
              <a:rPr lang="en-US" sz="3000" dirty="0">
                <a:solidFill>
                  <a:schemeClr val="bg1"/>
                </a:solidFill>
              </a:rPr>
            </a:br>
            <a:endParaRPr lang="en-US" sz="3000" dirty="0">
              <a:solidFill>
                <a:schemeClr val="bg1"/>
              </a:solidFill>
            </a:endParaRPr>
          </a:p>
        </p:txBody>
      </p:sp>
      <p:sp>
        <p:nvSpPr>
          <p:cNvPr id="82947" name="Rectangle 3"/>
          <p:cNvSpPr>
            <a:spLocks noGrp="1" noChangeArrowheads="1"/>
          </p:cNvSpPr>
          <p:nvPr>
            <p:ph type="body" idx="1"/>
          </p:nvPr>
        </p:nvSpPr>
        <p:spPr>
          <a:xfrm>
            <a:off x="-689" y="645319"/>
            <a:ext cx="6858000" cy="3857625"/>
          </a:xfrm>
        </p:spPr>
        <p:txBody>
          <a:bodyPr anchor="ctr" anchorCtr="0">
            <a:normAutofit fontScale="85000" lnSpcReduction="20000"/>
          </a:bodyPr>
          <a:lstStyle/>
          <a:p>
            <a:pPr marL="0" indent="0" algn="just">
              <a:lnSpc>
                <a:spcPct val="140000"/>
              </a:lnSpc>
              <a:buNone/>
            </a:pPr>
            <a:r>
              <a:rPr lang="vi-VN" sz="4050" dirty="0">
                <a:solidFill>
                  <a:schemeClr val="bg1"/>
                </a:solidFill>
                <a:cs typeface="Times New Roman" panose="02020603050405020304" pitchFamily="18" charset="0"/>
              </a:rPr>
              <a:t>Vì lạy </a:t>
            </a:r>
            <a:r>
              <a:rPr lang="vi-VN" sz="4050" dirty="0">
                <a:solidFill>
                  <a:srgbClr val="FFFF00"/>
                </a:solidFill>
                <a:cs typeface="Times New Roman" panose="02020603050405020304" pitchFamily="18" charset="0"/>
              </a:rPr>
              <a:t>Chúa Giê-su Ki-tô,</a:t>
            </a:r>
            <a:r>
              <a:rPr lang="vi-VN" sz="4050" dirty="0">
                <a:solidFill>
                  <a:schemeClr val="bg1"/>
                </a:solidFill>
                <a:cs typeface="Times New Roman" panose="02020603050405020304" pitchFamily="18" charset="0"/>
              </a:rPr>
              <a:t> chỉ có Chúa là Đấng Thánh, chỉ có Chúa là Chúa, chỉ có Chúa là Đấng Tối Cao, cùng Đức Chúa Thánh Thần trong vinh quang Đức Chúa Cha. </a:t>
            </a:r>
            <a:r>
              <a:rPr lang="vi-VN" sz="4050" dirty="0">
                <a:solidFill>
                  <a:srgbClr val="FFFF00"/>
                </a:solidFill>
                <a:cs typeface="Times New Roman" panose="02020603050405020304" pitchFamily="18" charset="0"/>
              </a:rPr>
              <a:t>A-men. A-men. </a:t>
            </a:r>
            <a:endParaRPr lang="vi-VN" sz="4050" dirty="0">
              <a:solidFill>
                <a:srgbClr val="FFFF00"/>
              </a:solidFill>
              <a:latin typeface="+mj-lt"/>
              <a:cs typeface="Times New Roman" panose="02020603050405020304" pitchFamily="18" charset="0"/>
            </a:endParaRPr>
          </a:p>
        </p:txBody>
      </p:sp>
    </p:spTree>
    <p:extLst>
      <p:ext uri="{BB962C8B-B14F-4D97-AF65-F5344CB8AC3E}">
        <p14:creationId xmlns:p14="http://schemas.microsoft.com/office/powerpoint/2010/main" val="9509156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dirty="0">
                <a:solidFill>
                  <a:schemeClr val="bg1"/>
                </a:solidFill>
                <a:effectLst/>
                <a:latin typeface="+mj-lt"/>
              </a:rPr>
            </a:br>
            <a:endParaRPr lang="en-US" b="0" dirty="0">
              <a:solidFill>
                <a:schemeClr val="bg1"/>
              </a:solidFill>
              <a:effectLst/>
              <a:latin typeface="+mj-lt"/>
            </a:endParaRPr>
          </a:p>
        </p:txBody>
      </p:sp>
      <p:sp>
        <p:nvSpPr>
          <p:cNvPr id="78851" name="Rectangle 3"/>
          <p:cNvSpPr>
            <a:spLocks noGrp="1" noChangeArrowheads="1"/>
          </p:cNvSpPr>
          <p:nvPr>
            <p:ph type="subTitle" idx="1"/>
          </p:nvPr>
        </p:nvSpPr>
        <p:spPr>
          <a:xfrm>
            <a:off x="0" y="645319"/>
            <a:ext cx="6858000" cy="3857625"/>
          </a:xfrm>
        </p:spPr>
        <p:txBody>
          <a:bodyPr/>
          <a:lstStyle/>
          <a:p>
            <a:pPr eaLnBrk="1" hangingPunct="1">
              <a:lnSpc>
                <a:spcPct val="150000"/>
              </a:lnSpc>
            </a:pPr>
            <a:endParaRPr lang="en-US" sz="2700" dirty="0">
              <a:solidFill>
                <a:srgbClr val="FFFF00"/>
              </a:solidFill>
              <a:latin typeface="+mj-lt"/>
              <a:cs typeface="Times New Roman" panose="02020603050405020304" pitchFamily="18" charset="0"/>
            </a:endParaRPr>
          </a:p>
          <a:p>
            <a:pPr eaLnBrk="1" hangingPunct="1">
              <a:lnSpc>
                <a:spcPct val="150000"/>
              </a:lnSpc>
            </a:pPr>
            <a:r>
              <a:rPr lang="en-US" sz="5400" dirty="0">
                <a:solidFill>
                  <a:srgbClr val="FFFF00"/>
                </a:solidFill>
                <a:latin typeface="+mj-lt"/>
                <a:cs typeface="Times New Roman" panose="02020603050405020304" pitchFamily="18" charset="0"/>
              </a:rPr>
              <a:t>KINH VINH DANH</a:t>
            </a:r>
            <a:endParaRPr lang="vi-VN" sz="5400" dirty="0">
              <a:solidFill>
                <a:srgbClr val="FFFF00"/>
              </a:solidFill>
              <a:latin typeface="+mj-lt"/>
              <a:cs typeface="Times New Roman" panose="02020603050405020304" pitchFamily="18" charset="0"/>
            </a:endParaRPr>
          </a:p>
        </p:txBody>
      </p:sp>
    </p:spTree>
    <p:extLst>
      <p:ext uri="{BB962C8B-B14F-4D97-AF65-F5344CB8AC3E}">
        <p14:creationId xmlns:p14="http://schemas.microsoft.com/office/powerpoint/2010/main" val="37402080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dirty="0">
                <a:solidFill>
                  <a:schemeClr val="bg1"/>
                </a:solidFill>
                <a:effectLst/>
                <a:latin typeface="+mj-lt"/>
              </a:rPr>
            </a:br>
            <a:endParaRPr lang="en-US" b="0" dirty="0">
              <a:solidFill>
                <a:schemeClr val="bg1"/>
              </a:solidFill>
              <a:effectLst/>
              <a:latin typeface="+mj-lt"/>
            </a:endParaRPr>
          </a:p>
        </p:txBody>
      </p:sp>
      <p:sp>
        <p:nvSpPr>
          <p:cNvPr id="78851" name="Rectangle 3"/>
          <p:cNvSpPr>
            <a:spLocks noGrp="1" noChangeArrowheads="1"/>
          </p:cNvSpPr>
          <p:nvPr>
            <p:ph type="subTitle" idx="1"/>
          </p:nvPr>
        </p:nvSpPr>
        <p:spPr>
          <a:xfrm>
            <a:off x="0" y="645319"/>
            <a:ext cx="6858000" cy="3857625"/>
          </a:xfrm>
        </p:spPr>
        <p:txBody>
          <a:bodyPr anchor="ctr" anchorCtr="0"/>
          <a:lstStyle/>
          <a:p>
            <a:pPr algn="l" eaLnBrk="1" hangingPunct="1">
              <a:lnSpc>
                <a:spcPct val="150000"/>
              </a:lnSpc>
            </a:pPr>
            <a:r>
              <a:rPr lang="en-US" sz="3000" u="sng" dirty="0" err="1">
                <a:solidFill>
                  <a:srgbClr val="FFFF00"/>
                </a:solidFill>
                <a:latin typeface="+mj-lt"/>
                <a:cs typeface="Times New Roman" panose="02020603050405020304" pitchFamily="18" charset="0"/>
              </a:rPr>
              <a:t>Chủ</a:t>
            </a:r>
            <a:r>
              <a:rPr lang="en-US" sz="3000" u="sng" dirty="0">
                <a:solidFill>
                  <a:srgbClr val="FFFF00"/>
                </a:solidFill>
                <a:latin typeface="+mj-lt"/>
                <a:cs typeface="Times New Roman" panose="02020603050405020304" pitchFamily="18" charset="0"/>
              </a:rPr>
              <a:t> </a:t>
            </a:r>
            <a:r>
              <a:rPr lang="en-US" sz="3000" u="sng" dirty="0" err="1">
                <a:solidFill>
                  <a:srgbClr val="FFFF00"/>
                </a:solidFill>
                <a:latin typeface="+mj-lt"/>
                <a:cs typeface="Times New Roman" panose="02020603050405020304" pitchFamily="18" charset="0"/>
              </a:rPr>
              <a:t>tế</a:t>
            </a:r>
            <a:r>
              <a:rPr lang="en-US" sz="3000" u="sng" dirty="0">
                <a:solidFill>
                  <a:srgbClr val="FFFF00"/>
                </a:solidFill>
                <a:latin typeface="+mj-lt"/>
                <a:cs typeface="Times New Roman" panose="02020603050405020304" pitchFamily="18" charset="0"/>
              </a:rPr>
              <a:t>:</a:t>
            </a:r>
            <a:r>
              <a:rPr lang="en-US" sz="3000" dirty="0">
                <a:solidFill>
                  <a:srgbClr val="FFFF00"/>
                </a:solidFill>
                <a:latin typeface="+mj-lt"/>
                <a:cs typeface="Times New Roman" panose="02020603050405020304" pitchFamily="18" charset="0"/>
              </a:rPr>
              <a:t> </a:t>
            </a:r>
            <a:r>
              <a:rPr lang="en-US" sz="4050" i="1" dirty="0" err="1">
                <a:solidFill>
                  <a:srgbClr val="FFFF00"/>
                </a:solidFill>
                <a:latin typeface="+mj-lt"/>
                <a:cs typeface="Times New Roman" panose="02020603050405020304" pitchFamily="18" charset="0"/>
              </a:rPr>
              <a:t>Vinh</a:t>
            </a:r>
            <a:r>
              <a:rPr lang="en-US" sz="4050" i="1" dirty="0">
                <a:solidFill>
                  <a:srgbClr val="FFFF00"/>
                </a:solidFill>
                <a:latin typeface="+mj-lt"/>
                <a:cs typeface="Times New Roman" panose="02020603050405020304" pitchFamily="18" charset="0"/>
              </a:rPr>
              <a:t> </a:t>
            </a:r>
            <a:r>
              <a:rPr lang="en-US" sz="4050" i="1" dirty="0" err="1">
                <a:solidFill>
                  <a:srgbClr val="FFFF00"/>
                </a:solidFill>
                <a:latin typeface="+mj-lt"/>
                <a:cs typeface="Times New Roman" panose="02020603050405020304" pitchFamily="18" charset="0"/>
              </a:rPr>
              <a:t>danh</a:t>
            </a:r>
            <a:r>
              <a:rPr lang="en-US" sz="4050" i="1" dirty="0">
                <a:solidFill>
                  <a:srgbClr val="FFFF00"/>
                </a:solidFill>
                <a:latin typeface="+mj-lt"/>
                <a:cs typeface="Times New Roman" panose="02020603050405020304" pitchFamily="18" charset="0"/>
              </a:rPr>
              <a:t> </a:t>
            </a:r>
            <a:r>
              <a:rPr lang="en-US" sz="4050" i="1" dirty="0" err="1">
                <a:solidFill>
                  <a:srgbClr val="FFFF00"/>
                </a:solidFill>
                <a:latin typeface="+mj-lt"/>
                <a:cs typeface="Times New Roman" panose="02020603050405020304" pitchFamily="18" charset="0"/>
              </a:rPr>
              <a:t>Thiên</a:t>
            </a:r>
            <a:r>
              <a:rPr lang="en-US" sz="4050" i="1" dirty="0">
                <a:solidFill>
                  <a:srgbClr val="FFFF00"/>
                </a:solidFill>
                <a:latin typeface="+mj-lt"/>
                <a:cs typeface="Times New Roman" panose="02020603050405020304" pitchFamily="18" charset="0"/>
              </a:rPr>
              <a:t> </a:t>
            </a:r>
            <a:r>
              <a:rPr lang="en-US" sz="4050" i="1" dirty="0" err="1">
                <a:solidFill>
                  <a:srgbClr val="FFFF00"/>
                </a:solidFill>
                <a:latin typeface="+mj-lt"/>
                <a:cs typeface="Times New Roman" panose="02020603050405020304" pitchFamily="18" charset="0"/>
              </a:rPr>
              <a:t>Chúa</a:t>
            </a:r>
            <a:r>
              <a:rPr lang="en-US" sz="4050" i="1" dirty="0">
                <a:solidFill>
                  <a:srgbClr val="FFFF00"/>
                </a:solidFill>
                <a:latin typeface="+mj-lt"/>
                <a:cs typeface="Times New Roman" panose="02020603050405020304" pitchFamily="18" charset="0"/>
              </a:rPr>
              <a:t> </a:t>
            </a:r>
            <a:r>
              <a:rPr lang="en-US" sz="4050" i="1" dirty="0" err="1">
                <a:solidFill>
                  <a:srgbClr val="FFFF00"/>
                </a:solidFill>
                <a:latin typeface="+mj-lt"/>
                <a:cs typeface="Times New Roman" panose="02020603050405020304" pitchFamily="18" charset="0"/>
              </a:rPr>
              <a:t>trên</a:t>
            </a:r>
            <a:r>
              <a:rPr lang="en-US" sz="4050" i="1" dirty="0">
                <a:solidFill>
                  <a:srgbClr val="FFFF00"/>
                </a:solidFill>
                <a:latin typeface="+mj-lt"/>
                <a:cs typeface="Times New Roman" panose="02020603050405020304" pitchFamily="18" charset="0"/>
              </a:rPr>
              <a:t> </a:t>
            </a:r>
            <a:r>
              <a:rPr lang="en-US" sz="4050" i="1" dirty="0" err="1">
                <a:solidFill>
                  <a:srgbClr val="FFFF00"/>
                </a:solidFill>
                <a:latin typeface="+mj-lt"/>
                <a:cs typeface="Times New Roman" panose="02020603050405020304" pitchFamily="18" charset="0"/>
              </a:rPr>
              <a:t>các</a:t>
            </a:r>
            <a:r>
              <a:rPr lang="en-US" sz="4050" i="1" dirty="0">
                <a:solidFill>
                  <a:srgbClr val="FFFF00"/>
                </a:solidFill>
                <a:latin typeface="+mj-lt"/>
                <a:cs typeface="Times New Roman" panose="02020603050405020304" pitchFamily="18" charset="0"/>
              </a:rPr>
              <a:t> </a:t>
            </a:r>
            <a:r>
              <a:rPr lang="en-US" sz="4050" i="1" dirty="0" err="1">
                <a:solidFill>
                  <a:srgbClr val="FFFF00"/>
                </a:solidFill>
                <a:latin typeface="+mj-lt"/>
                <a:cs typeface="Times New Roman" panose="02020603050405020304" pitchFamily="18" charset="0"/>
              </a:rPr>
              <a:t>tầng</a:t>
            </a:r>
            <a:r>
              <a:rPr lang="en-US" sz="4050" i="1" dirty="0">
                <a:solidFill>
                  <a:srgbClr val="FFFF00"/>
                </a:solidFill>
                <a:latin typeface="+mj-lt"/>
                <a:cs typeface="Times New Roman" panose="02020603050405020304" pitchFamily="18" charset="0"/>
              </a:rPr>
              <a:t> </a:t>
            </a:r>
            <a:r>
              <a:rPr lang="en-US" sz="4050" i="1" dirty="0" err="1">
                <a:solidFill>
                  <a:srgbClr val="FFFF00"/>
                </a:solidFill>
                <a:latin typeface="+mj-lt"/>
                <a:cs typeface="Times New Roman" panose="02020603050405020304" pitchFamily="18" charset="0"/>
              </a:rPr>
              <a:t>trời</a:t>
            </a:r>
            <a:r>
              <a:rPr lang="en-US" sz="4050" i="1" dirty="0">
                <a:solidFill>
                  <a:srgbClr val="FFFF00"/>
                </a:solidFill>
                <a:latin typeface="+mj-lt"/>
                <a:cs typeface="Times New Roman" panose="02020603050405020304" pitchFamily="18" charset="0"/>
              </a:rPr>
              <a:t>.</a:t>
            </a:r>
            <a:br>
              <a:rPr lang="en-US" sz="4050" i="1" dirty="0">
                <a:solidFill>
                  <a:srgbClr val="FFFF00"/>
                </a:solidFill>
                <a:latin typeface="+mj-lt"/>
                <a:cs typeface="Times New Roman" panose="02020603050405020304" pitchFamily="18" charset="0"/>
              </a:rPr>
            </a:br>
            <a:r>
              <a:rPr lang="vi-VN" sz="4050" dirty="0">
                <a:solidFill>
                  <a:srgbClr val="FFFF00"/>
                </a:solidFill>
                <a:latin typeface="+mj-lt"/>
                <a:cs typeface="Times New Roman" panose="02020603050405020304" pitchFamily="18" charset="0"/>
              </a:rPr>
              <a:t>A+B:</a:t>
            </a:r>
            <a:r>
              <a:rPr lang="vi-VN" sz="4050" dirty="0">
                <a:solidFill>
                  <a:schemeClr val="bg1"/>
                </a:solidFill>
                <a:latin typeface="+mj-lt"/>
                <a:cs typeface="Times New Roman" panose="02020603050405020304" pitchFamily="18" charset="0"/>
              </a:rPr>
              <a:t> Và bình an dưới thế cho người thiện tâm</a:t>
            </a:r>
            <a:r>
              <a:rPr lang="en-US" sz="4050" dirty="0">
                <a:solidFill>
                  <a:schemeClr val="bg1"/>
                </a:solidFill>
                <a:latin typeface="+mj-lt"/>
                <a:cs typeface="Times New Roman" panose="02020603050405020304" pitchFamily="18" charset="0"/>
              </a:rPr>
              <a:t>.</a:t>
            </a:r>
            <a:endParaRPr lang="vi-VN" sz="405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38849521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br>
              <a:rPr lang="en-US" b="0" dirty="0">
                <a:solidFill>
                  <a:schemeClr val="bg1"/>
                </a:solidFill>
                <a:effectLst/>
                <a:latin typeface="+mj-lt"/>
              </a:rPr>
            </a:br>
            <a:endParaRPr lang="en-US" b="0" dirty="0">
              <a:solidFill>
                <a:schemeClr val="bg1"/>
              </a:solidFill>
              <a:effectLst/>
              <a:latin typeface="+mj-lt"/>
            </a:endParaRPr>
          </a:p>
        </p:txBody>
      </p:sp>
      <p:sp>
        <p:nvSpPr>
          <p:cNvPr id="80899" name="Rectangle 3"/>
          <p:cNvSpPr>
            <a:spLocks noGrp="1" noChangeArrowheads="1"/>
          </p:cNvSpPr>
          <p:nvPr>
            <p:ph type="subTitle" idx="1"/>
          </p:nvPr>
        </p:nvSpPr>
        <p:spPr>
          <a:xfrm>
            <a:off x="0" y="645319"/>
            <a:ext cx="6858000" cy="3857625"/>
          </a:xfrm>
        </p:spPr>
        <p:txBody>
          <a:bodyPr anchor="ctr" anchorCtr="0"/>
          <a:lstStyle/>
          <a:p>
            <a:pPr algn="l" eaLnBrk="1" hangingPunct="1">
              <a:lnSpc>
                <a:spcPct val="140000"/>
              </a:lnSpc>
            </a:pPr>
            <a:r>
              <a:rPr lang="en-US" sz="3750" u="sng" dirty="0">
                <a:solidFill>
                  <a:srgbClr val="FFFF00"/>
                </a:solidFill>
                <a:latin typeface="+mj-lt"/>
                <a:cs typeface="Times New Roman" panose="02020603050405020304" pitchFamily="18" charset="0"/>
              </a:rPr>
              <a:t>A:</a:t>
            </a:r>
            <a:r>
              <a:rPr lang="en-US" sz="3750" dirty="0">
                <a:solidFill>
                  <a:schemeClr val="bg1"/>
                </a:solidFill>
                <a:latin typeface="+mj-lt"/>
                <a:cs typeface="Times New Roman" panose="02020603050405020304" pitchFamily="18" charset="0"/>
              </a:rPr>
              <a:t> </a:t>
            </a:r>
            <a:r>
              <a:rPr lang="en-US" sz="3750" dirty="0" err="1">
                <a:solidFill>
                  <a:schemeClr val="bg1"/>
                </a:solidFill>
                <a:latin typeface="+mj-lt"/>
                <a:cs typeface="Times New Roman" panose="02020603050405020304" pitchFamily="18" charset="0"/>
              </a:rPr>
              <a:t>Chúng</a:t>
            </a:r>
            <a:r>
              <a:rPr lang="en-US" sz="3750" dirty="0">
                <a:solidFill>
                  <a:schemeClr val="bg1"/>
                </a:solidFill>
                <a:latin typeface="+mj-lt"/>
                <a:cs typeface="Times New Roman" panose="02020603050405020304" pitchFamily="18" charset="0"/>
              </a:rPr>
              <a:t> con </a:t>
            </a:r>
            <a:r>
              <a:rPr lang="en-US" sz="3750" dirty="0" err="1">
                <a:solidFill>
                  <a:schemeClr val="bg1"/>
                </a:solidFill>
                <a:latin typeface="+mj-lt"/>
                <a:cs typeface="Times New Roman" panose="02020603050405020304" pitchFamily="18" charset="0"/>
              </a:rPr>
              <a:t>ca</a:t>
            </a:r>
            <a:r>
              <a:rPr lang="en-US" sz="3750" dirty="0">
                <a:solidFill>
                  <a:schemeClr val="bg1"/>
                </a:solidFill>
                <a:latin typeface="+mj-lt"/>
                <a:cs typeface="Times New Roman" panose="02020603050405020304" pitchFamily="18" charset="0"/>
              </a:rPr>
              <a:t> </a:t>
            </a:r>
            <a:r>
              <a:rPr lang="en-US" sz="3750" dirty="0" err="1">
                <a:solidFill>
                  <a:schemeClr val="bg1"/>
                </a:solidFill>
                <a:latin typeface="+mj-lt"/>
                <a:cs typeface="Times New Roman" panose="02020603050405020304" pitchFamily="18" charset="0"/>
              </a:rPr>
              <a:t>ngợi</a:t>
            </a:r>
            <a:r>
              <a:rPr lang="en-US" sz="3750" dirty="0">
                <a:solidFill>
                  <a:schemeClr val="bg1"/>
                </a:solidFill>
                <a:latin typeface="+mj-lt"/>
                <a:cs typeface="Times New Roman" panose="02020603050405020304" pitchFamily="18" charset="0"/>
              </a:rPr>
              <a:t> </a:t>
            </a:r>
            <a:r>
              <a:rPr lang="en-US" sz="3750" dirty="0" err="1">
                <a:solidFill>
                  <a:schemeClr val="bg1"/>
                </a:solidFill>
                <a:latin typeface="+mj-lt"/>
                <a:cs typeface="Times New Roman" panose="02020603050405020304" pitchFamily="18" charset="0"/>
              </a:rPr>
              <a:t>Chúa</a:t>
            </a:r>
            <a:r>
              <a:rPr lang="en-US" sz="3750" dirty="0">
                <a:solidFill>
                  <a:schemeClr val="bg1"/>
                </a:solidFill>
                <a:latin typeface="+mj-lt"/>
                <a:cs typeface="Times New Roman" panose="02020603050405020304" pitchFamily="18" charset="0"/>
              </a:rPr>
              <a:t>.</a:t>
            </a:r>
          </a:p>
          <a:p>
            <a:pPr algn="l" eaLnBrk="1" hangingPunct="1">
              <a:lnSpc>
                <a:spcPct val="140000"/>
              </a:lnSpc>
            </a:pPr>
            <a:r>
              <a:rPr lang="en-US" sz="3750" u="sng" dirty="0">
                <a:solidFill>
                  <a:srgbClr val="FFFF00"/>
                </a:solidFill>
                <a:latin typeface="+mj-lt"/>
                <a:cs typeface="Times New Roman" panose="02020603050405020304" pitchFamily="18" charset="0"/>
              </a:rPr>
              <a:t>B:</a:t>
            </a:r>
            <a:r>
              <a:rPr lang="en-US" sz="3750" dirty="0">
                <a:solidFill>
                  <a:schemeClr val="bg1"/>
                </a:solidFill>
                <a:latin typeface="+mj-lt"/>
                <a:cs typeface="Times New Roman" panose="02020603050405020304" pitchFamily="18" charset="0"/>
              </a:rPr>
              <a:t> </a:t>
            </a:r>
            <a:r>
              <a:rPr lang="en-US" sz="3750" dirty="0" err="1">
                <a:solidFill>
                  <a:schemeClr val="bg1"/>
                </a:solidFill>
                <a:latin typeface="+mj-lt"/>
                <a:cs typeface="Times New Roman" panose="02020603050405020304" pitchFamily="18" charset="0"/>
              </a:rPr>
              <a:t>Chúng</a:t>
            </a:r>
            <a:r>
              <a:rPr lang="en-US" sz="3750" dirty="0">
                <a:solidFill>
                  <a:schemeClr val="bg1"/>
                </a:solidFill>
                <a:latin typeface="+mj-lt"/>
                <a:cs typeface="Times New Roman" panose="02020603050405020304" pitchFamily="18" charset="0"/>
              </a:rPr>
              <a:t> con </a:t>
            </a:r>
            <a:r>
              <a:rPr lang="en-US" sz="3750" dirty="0" err="1">
                <a:solidFill>
                  <a:schemeClr val="bg1"/>
                </a:solidFill>
                <a:latin typeface="+mj-lt"/>
                <a:cs typeface="Times New Roman" panose="02020603050405020304" pitchFamily="18" charset="0"/>
              </a:rPr>
              <a:t>chúc</a:t>
            </a:r>
            <a:r>
              <a:rPr lang="en-US" sz="3750" dirty="0">
                <a:solidFill>
                  <a:schemeClr val="bg1"/>
                </a:solidFill>
                <a:latin typeface="+mj-lt"/>
                <a:cs typeface="Times New Roman" panose="02020603050405020304" pitchFamily="18" charset="0"/>
              </a:rPr>
              <a:t> </a:t>
            </a:r>
            <a:r>
              <a:rPr lang="en-US" sz="3750" dirty="0" err="1">
                <a:solidFill>
                  <a:schemeClr val="bg1"/>
                </a:solidFill>
                <a:latin typeface="+mj-lt"/>
                <a:cs typeface="Times New Roman" panose="02020603050405020304" pitchFamily="18" charset="0"/>
              </a:rPr>
              <a:t>tụng</a:t>
            </a:r>
            <a:r>
              <a:rPr lang="en-US" sz="3750" dirty="0">
                <a:solidFill>
                  <a:schemeClr val="bg1"/>
                </a:solidFill>
                <a:latin typeface="+mj-lt"/>
                <a:cs typeface="Times New Roman" panose="02020603050405020304" pitchFamily="18" charset="0"/>
              </a:rPr>
              <a:t> </a:t>
            </a:r>
            <a:r>
              <a:rPr lang="en-US" sz="3750" dirty="0" err="1">
                <a:solidFill>
                  <a:schemeClr val="bg1"/>
                </a:solidFill>
                <a:latin typeface="+mj-lt"/>
                <a:cs typeface="Times New Roman" panose="02020603050405020304" pitchFamily="18" charset="0"/>
              </a:rPr>
              <a:t>Chúa</a:t>
            </a:r>
            <a:r>
              <a:rPr lang="en-US" sz="3750" dirty="0">
                <a:solidFill>
                  <a:schemeClr val="bg1"/>
                </a:solidFill>
                <a:latin typeface="+mj-lt"/>
                <a:cs typeface="Times New Roman" panose="02020603050405020304" pitchFamily="18" charset="0"/>
              </a:rPr>
              <a:t>. </a:t>
            </a:r>
            <a:br>
              <a:rPr lang="en-US" sz="3750" dirty="0">
                <a:solidFill>
                  <a:schemeClr val="bg1"/>
                </a:solidFill>
                <a:latin typeface="+mj-lt"/>
                <a:cs typeface="Times New Roman" panose="02020603050405020304" pitchFamily="18" charset="0"/>
              </a:rPr>
            </a:br>
            <a:r>
              <a:rPr lang="en-US" sz="3750" dirty="0">
                <a:solidFill>
                  <a:srgbClr val="FFFF00"/>
                </a:solidFill>
                <a:latin typeface="+mj-lt"/>
                <a:cs typeface="Times New Roman" panose="02020603050405020304" pitchFamily="18" charset="0"/>
              </a:rPr>
              <a:t>A:</a:t>
            </a:r>
            <a:r>
              <a:rPr lang="en-US" sz="3750" dirty="0">
                <a:solidFill>
                  <a:schemeClr val="bg1"/>
                </a:solidFill>
                <a:latin typeface="+mj-lt"/>
                <a:cs typeface="Times New Roman" panose="02020603050405020304" pitchFamily="18" charset="0"/>
              </a:rPr>
              <a:t> </a:t>
            </a:r>
            <a:r>
              <a:rPr lang="en-US" sz="3750" dirty="0" err="1">
                <a:solidFill>
                  <a:schemeClr val="bg1"/>
                </a:solidFill>
                <a:latin typeface="+mj-lt"/>
                <a:cs typeface="Times New Roman" panose="02020603050405020304" pitchFamily="18" charset="0"/>
              </a:rPr>
              <a:t>Chúng</a:t>
            </a:r>
            <a:r>
              <a:rPr lang="en-US" sz="3750" dirty="0">
                <a:solidFill>
                  <a:schemeClr val="bg1"/>
                </a:solidFill>
                <a:latin typeface="+mj-lt"/>
                <a:cs typeface="Times New Roman" panose="02020603050405020304" pitchFamily="18" charset="0"/>
              </a:rPr>
              <a:t> con </a:t>
            </a:r>
            <a:r>
              <a:rPr lang="en-US" sz="3750" dirty="0" err="1">
                <a:solidFill>
                  <a:schemeClr val="bg1"/>
                </a:solidFill>
                <a:latin typeface="+mj-lt"/>
                <a:cs typeface="Times New Roman" panose="02020603050405020304" pitchFamily="18" charset="0"/>
              </a:rPr>
              <a:t>thờ</a:t>
            </a:r>
            <a:r>
              <a:rPr lang="en-US" sz="3750" dirty="0">
                <a:solidFill>
                  <a:schemeClr val="bg1"/>
                </a:solidFill>
                <a:latin typeface="+mj-lt"/>
                <a:cs typeface="Times New Roman" panose="02020603050405020304" pitchFamily="18" charset="0"/>
              </a:rPr>
              <a:t> </a:t>
            </a:r>
            <a:r>
              <a:rPr lang="en-US" sz="3750" dirty="0" err="1">
                <a:solidFill>
                  <a:schemeClr val="bg1"/>
                </a:solidFill>
                <a:latin typeface="+mj-lt"/>
                <a:cs typeface="Times New Roman" panose="02020603050405020304" pitchFamily="18" charset="0"/>
              </a:rPr>
              <a:t>lạy</a:t>
            </a:r>
            <a:r>
              <a:rPr lang="en-US" sz="3750" dirty="0">
                <a:solidFill>
                  <a:schemeClr val="bg1"/>
                </a:solidFill>
                <a:latin typeface="+mj-lt"/>
                <a:cs typeface="Times New Roman" panose="02020603050405020304" pitchFamily="18" charset="0"/>
              </a:rPr>
              <a:t> </a:t>
            </a:r>
            <a:r>
              <a:rPr lang="en-US" sz="3750" dirty="0" err="1">
                <a:solidFill>
                  <a:schemeClr val="bg1"/>
                </a:solidFill>
                <a:latin typeface="+mj-lt"/>
                <a:cs typeface="Times New Roman" panose="02020603050405020304" pitchFamily="18" charset="0"/>
              </a:rPr>
              <a:t>Chúa</a:t>
            </a:r>
            <a:r>
              <a:rPr lang="en-US" sz="3750" dirty="0">
                <a:solidFill>
                  <a:schemeClr val="bg1"/>
                </a:solidFill>
                <a:latin typeface="+mj-lt"/>
                <a:cs typeface="Times New Roman" panose="02020603050405020304" pitchFamily="18" charset="0"/>
              </a:rPr>
              <a:t>. </a:t>
            </a:r>
          </a:p>
          <a:p>
            <a:pPr algn="l" eaLnBrk="1" hangingPunct="1">
              <a:lnSpc>
                <a:spcPct val="140000"/>
              </a:lnSpc>
            </a:pPr>
            <a:r>
              <a:rPr lang="en-US" sz="3750" dirty="0">
                <a:solidFill>
                  <a:srgbClr val="FFFF00"/>
                </a:solidFill>
                <a:latin typeface="+mj-lt"/>
                <a:cs typeface="Times New Roman" panose="02020603050405020304" pitchFamily="18" charset="0"/>
              </a:rPr>
              <a:t>B:</a:t>
            </a:r>
            <a:r>
              <a:rPr lang="en-US" sz="3750" dirty="0">
                <a:solidFill>
                  <a:schemeClr val="bg1"/>
                </a:solidFill>
                <a:latin typeface="+mj-lt"/>
                <a:cs typeface="Times New Roman" panose="02020603050405020304" pitchFamily="18" charset="0"/>
              </a:rPr>
              <a:t> </a:t>
            </a:r>
            <a:r>
              <a:rPr lang="en-US" sz="3750" dirty="0" err="1">
                <a:solidFill>
                  <a:schemeClr val="bg1"/>
                </a:solidFill>
                <a:latin typeface="+mj-lt"/>
                <a:cs typeface="Times New Roman" panose="02020603050405020304" pitchFamily="18" charset="0"/>
              </a:rPr>
              <a:t>Chúng</a:t>
            </a:r>
            <a:r>
              <a:rPr lang="en-US" sz="3750" dirty="0">
                <a:solidFill>
                  <a:schemeClr val="bg1"/>
                </a:solidFill>
                <a:latin typeface="+mj-lt"/>
                <a:cs typeface="Times New Roman" panose="02020603050405020304" pitchFamily="18" charset="0"/>
              </a:rPr>
              <a:t> con </a:t>
            </a:r>
            <a:r>
              <a:rPr lang="en-US" sz="3750" dirty="0" err="1">
                <a:solidFill>
                  <a:schemeClr val="bg1"/>
                </a:solidFill>
                <a:latin typeface="+mj-lt"/>
                <a:cs typeface="Times New Roman" panose="02020603050405020304" pitchFamily="18" charset="0"/>
              </a:rPr>
              <a:t>tôn</a:t>
            </a:r>
            <a:r>
              <a:rPr lang="en-US" sz="3750" dirty="0">
                <a:solidFill>
                  <a:schemeClr val="bg1"/>
                </a:solidFill>
                <a:latin typeface="+mj-lt"/>
                <a:cs typeface="Times New Roman" panose="02020603050405020304" pitchFamily="18" charset="0"/>
              </a:rPr>
              <a:t> </a:t>
            </a:r>
            <a:r>
              <a:rPr lang="en-US" sz="3750" dirty="0" err="1">
                <a:solidFill>
                  <a:schemeClr val="bg1"/>
                </a:solidFill>
                <a:latin typeface="+mj-lt"/>
                <a:cs typeface="Times New Roman" panose="02020603050405020304" pitchFamily="18" charset="0"/>
              </a:rPr>
              <a:t>vinh</a:t>
            </a:r>
            <a:r>
              <a:rPr lang="en-US" sz="3750" dirty="0">
                <a:solidFill>
                  <a:schemeClr val="bg1"/>
                </a:solidFill>
                <a:latin typeface="+mj-lt"/>
                <a:cs typeface="Times New Roman" panose="02020603050405020304" pitchFamily="18" charset="0"/>
              </a:rPr>
              <a:t> </a:t>
            </a:r>
            <a:r>
              <a:rPr lang="en-US" sz="3750" dirty="0" err="1">
                <a:solidFill>
                  <a:schemeClr val="bg1"/>
                </a:solidFill>
                <a:latin typeface="+mj-lt"/>
                <a:cs typeface="Times New Roman" panose="02020603050405020304" pitchFamily="18" charset="0"/>
              </a:rPr>
              <a:t>Chúa</a:t>
            </a:r>
            <a:r>
              <a:rPr lang="en-US" sz="3750" dirty="0">
                <a:solidFill>
                  <a:schemeClr val="bg1"/>
                </a:solidFill>
                <a:latin typeface="+mj-lt"/>
                <a:cs typeface="Times New Roman" panose="02020603050405020304" pitchFamily="18" charset="0"/>
              </a:rPr>
              <a:t>.</a:t>
            </a:r>
          </a:p>
        </p:txBody>
      </p:sp>
    </p:spTree>
    <p:extLst>
      <p:ext uri="{BB962C8B-B14F-4D97-AF65-F5344CB8AC3E}">
        <p14:creationId xmlns:p14="http://schemas.microsoft.com/office/powerpoint/2010/main" val="12486976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rmAutofit fontScale="90000"/>
          </a:bodyPr>
          <a:lstStyle/>
          <a:p>
            <a:br>
              <a:rPr lang="en-US" sz="4500" dirty="0">
                <a:solidFill>
                  <a:srgbClr val="FFFF00"/>
                </a:solidFill>
              </a:rPr>
            </a:br>
            <a:r>
              <a:rPr lang="en-US" sz="6000" dirty="0">
                <a:solidFill>
                  <a:srgbClr val="FFFF00"/>
                </a:solidFill>
              </a:rPr>
              <a:t>Ca </a:t>
            </a:r>
            <a:r>
              <a:rPr lang="en-US" sz="6000" dirty="0" err="1">
                <a:solidFill>
                  <a:srgbClr val="FFFF00"/>
                </a:solidFill>
              </a:rPr>
              <a:t>Nhập</a:t>
            </a:r>
            <a:r>
              <a:rPr lang="en-US" sz="6000" dirty="0">
                <a:solidFill>
                  <a:srgbClr val="FFFF00"/>
                </a:solidFill>
              </a:rPr>
              <a:t> </a:t>
            </a:r>
            <a:r>
              <a:rPr lang="en-US" sz="6000" dirty="0" err="1">
                <a:solidFill>
                  <a:srgbClr val="FFFF00"/>
                </a:solidFill>
              </a:rPr>
              <a:t>Lễ</a:t>
            </a:r>
            <a:br>
              <a:rPr lang="en-US" sz="6000" dirty="0">
                <a:solidFill>
                  <a:srgbClr val="FFFF00"/>
                </a:solidFill>
              </a:rPr>
            </a:br>
            <a:r>
              <a:rPr lang="vi-VN" sz="6000" dirty="0">
                <a:solidFill>
                  <a:srgbClr val="FFFF00"/>
                </a:solidFill>
              </a:rPr>
              <a:t>Lên đường về nhà Cha</a:t>
            </a:r>
            <a:br>
              <a:rPr lang="en-US" sz="6000" dirty="0">
                <a:solidFill>
                  <a:srgbClr val="FFFF00"/>
                </a:solidFill>
              </a:rPr>
            </a:br>
            <a:r>
              <a:rPr lang="vi-VN" sz="4500" i="1" dirty="0">
                <a:solidFill>
                  <a:schemeClr val="bg1"/>
                </a:solidFill>
              </a:rPr>
              <a:t>Mai Nguyên Vũ</a:t>
            </a:r>
            <a:br>
              <a:rPr lang="en-US" sz="4500" i="1" dirty="0">
                <a:solidFill>
                  <a:schemeClr val="bg1"/>
                </a:solidFill>
              </a:rPr>
            </a:br>
            <a:endParaRPr lang="en-US" sz="4500" i="1" dirty="0">
              <a:solidFill>
                <a:schemeClr val="bg1"/>
              </a:solidFill>
            </a:endParaRPr>
          </a:p>
        </p:txBody>
      </p:sp>
    </p:spTree>
    <p:extLst>
      <p:ext uri="{BB962C8B-B14F-4D97-AF65-F5344CB8AC3E}">
        <p14:creationId xmlns:p14="http://schemas.microsoft.com/office/powerpoint/2010/main" val="11484157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br>
              <a:rPr lang="en-US" sz="3000" dirty="0">
                <a:solidFill>
                  <a:schemeClr val="bg1"/>
                </a:solidFill>
                <a:latin typeface="+mj-lt"/>
              </a:rPr>
            </a:br>
            <a:endParaRPr lang="en-US" sz="3000" dirty="0">
              <a:solidFill>
                <a:schemeClr val="bg1"/>
              </a:solidFill>
              <a:latin typeface="+mj-lt"/>
            </a:endParaRPr>
          </a:p>
        </p:txBody>
      </p:sp>
      <p:sp>
        <p:nvSpPr>
          <p:cNvPr id="82947" name="Rectangle 3"/>
          <p:cNvSpPr>
            <a:spLocks noGrp="1" noChangeArrowheads="1"/>
          </p:cNvSpPr>
          <p:nvPr>
            <p:ph type="body" idx="1"/>
          </p:nvPr>
        </p:nvSpPr>
        <p:spPr>
          <a:xfrm>
            <a:off x="0" y="516731"/>
            <a:ext cx="6858000" cy="3986213"/>
          </a:xfrm>
        </p:spPr>
        <p:txBody>
          <a:bodyPr anchor="ctr" anchorCtr="0"/>
          <a:lstStyle/>
          <a:p>
            <a:pPr marL="0" indent="0" algn="just" eaLnBrk="1" hangingPunct="1">
              <a:lnSpc>
                <a:spcPct val="140000"/>
              </a:lnSpc>
              <a:buNone/>
            </a:pPr>
            <a:r>
              <a:rPr lang="en-US" sz="3600" u="sng" dirty="0">
                <a:solidFill>
                  <a:srgbClr val="FFFF00"/>
                </a:solidFill>
                <a:latin typeface="+mj-lt"/>
                <a:cs typeface="Times New Roman" panose="02020603050405020304" pitchFamily="18" charset="0"/>
              </a:rPr>
              <a:t>A:</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Chúng</a:t>
            </a:r>
            <a:r>
              <a:rPr lang="en-US" sz="3600" dirty="0">
                <a:solidFill>
                  <a:schemeClr val="bg1"/>
                </a:solidFill>
                <a:latin typeface="+mj-lt"/>
                <a:cs typeface="Times New Roman" panose="02020603050405020304" pitchFamily="18" charset="0"/>
              </a:rPr>
              <a:t> con </a:t>
            </a:r>
            <a:r>
              <a:rPr lang="en-US" sz="3600" dirty="0" err="1">
                <a:solidFill>
                  <a:schemeClr val="bg1"/>
                </a:solidFill>
                <a:latin typeface="+mj-lt"/>
                <a:cs typeface="Times New Roman" panose="02020603050405020304" pitchFamily="18" charset="0"/>
              </a:rPr>
              <a:t>cảm</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tạ</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Chúa</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vì</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vinh</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quang</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cao</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cả</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Chúa</a:t>
            </a:r>
            <a:r>
              <a:rPr lang="en-US" sz="3600" dirty="0">
                <a:solidFill>
                  <a:schemeClr val="bg1"/>
                </a:solidFill>
                <a:latin typeface="+mj-lt"/>
                <a:cs typeface="Times New Roman" panose="02020603050405020304" pitchFamily="18" charset="0"/>
              </a:rPr>
              <a:t>.</a:t>
            </a:r>
          </a:p>
          <a:p>
            <a:pPr marL="0" indent="0" algn="just" eaLnBrk="1" hangingPunct="1">
              <a:lnSpc>
                <a:spcPct val="140000"/>
              </a:lnSpc>
              <a:buNone/>
            </a:pPr>
            <a:r>
              <a:rPr lang="vi-VN" sz="3600" dirty="0">
                <a:solidFill>
                  <a:srgbClr val="FFFF00"/>
                </a:solidFill>
                <a:latin typeface="+mj-lt"/>
                <a:cs typeface="Times New Roman" panose="02020603050405020304" pitchFamily="18" charset="0"/>
              </a:rPr>
              <a:t>B:</a:t>
            </a:r>
            <a:r>
              <a:rPr lang="vi-VN" sz="3600" dirty="0">
                <a:solidFill>
                  <a:schemeClr val="bg1"/>
                </a:solidFill>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13606928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br>
              <a:rPr lang="en-US" sz="3000" dirty="0">
                <a:solidFill>
                  <a:schemeClr val="bg1"/>
                </a:solidFill>
                <a:latin typeface="+mj-lt"/>
              </a:rPr>
            </a:br>
            <a:endParaRPr lang="en-US" sz="3000" dirty="0">
              <a:solidFill>
                <a:schemeClr val="bg1"/>
              </a:solidFill>
              <a:latin typeface="+mj-lt"/>
            </a:endParaRPr>
          </a:p>
        </p:txBody>
      </p:sp>
      <p:sp>
        <p:nvSpPr>
          <p:cNvPr id="84995" name="Rectangle 3"/>
          <p:cNvSpPr>
            <a:spLocks noGrp="1" noChangeArrowheads="1"/>
          </p:cNvSpPr>
          <p:nvPr>
            <p:ph type="body" idx="1"/>
          </p:nvPr>
        </p:nvSpPr>
        <p:spPr>
          <a:xfrm>
            <a:off x="0" y="459581"/>
            <a:ext cx="6858000" cy="4043363"/>
          </a:xfrm>
        </p:spPr>
        <p:txBody>
          <a:bodyPr anchor="ctr" anchorCtr="0"/>
          <a:lstStyle/>
          <a:p>
            <a:pPr marL="0" indent="0" algn="just" eaLnBrk="1" hangingPunct="1">
              <a:lnSpc>
                <a:spcPct val="145000"/>
              </a:lnSpc>
              <a:buNone/>
            </a:pPr>
            <a:r>
              <a:rPr lang="en-US" sz="3600" u="sng" dirty="0">
                <a:solidFill>
                  <a:srgbClr val="FFFF00"/>
                </a:solidFill>
                <a:latin typeface="+mj-lt"/>
                <a:cs typeface="Times New Roman" panose="02020603050405020304" pitchFamily="18" charset="0"/>
              </a:rPr>
              <a:t>A:</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Lạy</a:t>
            </a:r>
            <a:r>
              <a:rPr lang="en-US" sz="3600" dirty="0">
                <a:solidFill>
                  <a:schemeClr val="bg1"/>
                </a:solidFill>
                <a:latin typeface="+mj-lt"/>
                <a:cs typeface="Times New Roman" panose="02020603050405020304" pitchFamily="18" charset="0"/>
              </a:rPr>
              <a:t> con </a:t>
            </a:r>
            <a:r>
              <a:rPr lang="en-US" sz="3600" dirty="0" err="1">
                <a:solidFill>
                  <a:schemeClr val="bg1"/>
                </a:solidFill>
                <a:latin typeface="+mj-lt"/>
                <a:cs typeface="Times New Roman" panose="02020603050405020304" pitchFamily="18" charset="0"/>
              </a:rPr>
              <a:t>một</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Thiên</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Chúa</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Chúa</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Giêsu</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Kitô</a:t>
            </a:r>
            <a:r>
              <a:rPr lang="en-US" sz="3600" dirty="0">
                <a:solidFill>
                  <a:schemeClr val="bg1"/>
                </a:solidFill>
                <a:latin typeface="+mj-lt"/>
                <a:cs typeface="Times New Roman" panose="02020603050405020304" pitchFamily="18" charset="0"/>
              </a:rPr>
              <a:t>.</a:t>
            </a:r>
          </a:p>
          <a:p>
            <a:pPr marL="0" indent="0" algn="just" eaLnBrk="1" hangingPunct="1">
              <a:lnSpc>
                <a:spcPct val="145000"/>
              </a:lnSpc>
              <a:buNone/>
            </a:pPr>
            <a:r>
              <a:rPr lang="vi-VN" sz="3600" dirty="0">
                <a:solidFill>
                  <a:srgbClr val="FFFF00"/>
                </a:solidFill>
                <a:latin typeface="+mj-lt"/>
                <a:cs typeface="Times New Roman" panose="02020603050405020304" pitchFamily="18" charset="0"/>
              </a:rPr>
              <a:t>B:</a:t>
            </a:r>
            <a:r>
              <a:rPr lang="vi-VN" sz="3600" dirty="0">
                <a:solidFill>
                  <a:schemeClr val="bg1"/>
                </a:solidFill>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29109444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br>
              <a:rPr lang="en-US" sz="3000" dirty="0">
                <a:solidFill>
                  <a:schemeClr val="bg1"/>
                </a:solidFill>
                <a:latin typeface="+mj-lt"/>
              </a:rPr>
            </a:br>
            <a:endParaRPr lang="en-US" sz="3000" dirty="0">
              <a:solidFill>
                <a:schemeClr val="bg1"/>
              </a:solidFill>
              <a:latin typeface="+mj-lt"/>
            </a:endParaRPr>
          </a:p>
        </p:txBody>
      </p:sp>
      <p:sp>
        <p:nvSpPr>
          <p:cNvPr id="87043" name="Rectangle 3"/>
          <p:cNvSpPr>
            <a:spLocks noGrp="1" noChangeArrowheads="1"/>
          </p:cNvSpPr>
          <p:nvPr>
            <p:ph type="body" idx="1"/>
          </p:nvPr>
        </p:nvSpPr>
        <p:spPr>
          <a:xfrm>
            <a:off x="0" y="516731"/>
            <a:ext cx="6858000" cy="3986213"/>
          </a:xfrm>
        </p:spPr>
        <p:txBody>
          <a:bodyPr anchor="ctr" anchorCtr="0"/>
          <a:lstStyle/>
          <a:p>
            <a:pPr marL="0" indent="0" algn="just" eaLnBrk="1" hangingPunct="1">
              <a:lnSpc>
                <a:spcPct val="145000"/>
              </a:lnSpc>
              <a:buNone/>
            </a:pPr>
            <a:r>
              <a:rPr lang="en-US" sz="4050" u="sng" dirty="0">
                <a:solidFill>
                  <a:srgbClr val="FFFF00"/>
                </a:solidFill>
                <a:latin typeface="+mj-lt"/>
                <a:cs typeface="Times New Roman" panose="02020603050405020304" pitchFamily="18" charset="0"/>
              </a:rPr>
              <a:t>A:</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Chúa</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xóa</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tội</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trần</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gian</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xin</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thương</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xót</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chúng</a:t>
            </a:r>
            <a:r>
              <a:rPr lang="en-US" sz="4050" dirty="0">
                <a:solidFill>
                  <a:schemeClr val="bg1"/>
                </a:solidFill>
                <a:latin typeface="+mj-lt"/>
                <a:cs typeface="Times New Roman" panose="02020603050405020304" pitchFamily="18" charset="0"/>
              </a:rPr>
              <a:t> con.</a:t>
            </a:r>
          </a:p>
          <a:p>
            <a:pPr marL="0" indent="0" algn="just" eaLnBrk="1" hangingPunct="1">
              <a:lnSpc>
                <a:spcPct val="145000"/>
              </a:lnSpc>
              <a:buNone/>
            </a:pPr>
            <a:r>
              <a:rPr lang="en-US" sz="4050" u="sng" dirty="0">
                <a:solidFill>
                  <a:srgbClr val="FFFF00"/>
                </a:solidFill>
                <a:latin typeface="+mj-lt"/>
                <a:cs typeface="Times New Roman" panose="02020603050405020304" pitchFamily="18" charset="0"/>
              </a:rPr>
              <a:t>B:</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Chúa</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xóa</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tội</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trần</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gian</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xin</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nhậm</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lời</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chúng</a:t>
            </a:r>
            <a:r>
              <a:rPr lang="en-US" sz="4050" dirty="0">
                <a:solidFill>
                  <a:schemeClr val="bg1"/>
                </a:solidFill>
                <a:latin typeface="+mj-lt"/>
                <a:cs typeface="Times New Roman" panose="02020603050405020304" pitchFamily="18" charset="0"/>
              </a:rPr>
              <a:t> con </a:t>
            </a:r>
            <a:r>
              <a:rPr lang="en-US" sz="4050" dirty="0" err="1">
                <a:solidFill>
                  <a:schemeClr val="bg1"/>
                </a:solidFill>
                <a:latin typeface="+mj-lt"/>
                <a:cs typeface="Times New Roman" panose="02020603050405020304" pitchFamily="18" charset="0"/>
              </a:rPr>
              <a:t>cầu</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khẩn</a:t>
            </a:r>
            <a:r>
              <a:rPr lang="en-US" sz="4050" dirty="0">
                <a:solidFill>
                  <a:schemeClr val="bg1"/>
                </a:solidFill>
                <a:latin typeface="+mj-lt"/>
                <a:cs typeface="Times New Roman" panose="02020603050405020304" pitchFamily="18" charset="0"/>
              </a:rPr>
              <a:t>.</a:t>
            </a:r>
          </a:p>
        </p:txBody>
      </p:sp>
    </p:spTree>
    <p:extLst>
      <p:ext uri="{BB962C8B-B14F-4D97-AF65-F5344CB8AC3E}">
        <p14:creationId xmlns:p14="http://schemas.microsoft.com/office/powerpoint/2010/main" val="37249857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br>
              <a:rPr lang="en-US" sz="3000" dirty="0">
                <a:solidFill>
                  <a:schemeClr val="bg1"/>
                </a:solidFill>
                <a:latin typeface="+mj-lt"/>
              </a:rPr>
            </a:br>
            <a:endParaRPr lang="en-US" sz="3000" dirty="0">
              <a:solidFill>
                <a:schemeClr val="bg1"/>
              </a:solidFill>
              <a:latin typeface="+mj-lt"/>
            </a:endParaRPr>
          </a:p>
        </p:txBody>
      </p:sp>
      <p:sp>
        <p:nvSpPr>
          <p:cNvPr id="89091" name="Rectangle 3"/>
          <p:cNvSpPr>
            <a:spLocks noGrp="1" noChangeArrowheads="1"/>
          </p:cNvSpPr>
          <p:nvPr>
            <p:ph type="body" idx="1"/>
          </p:nvPr>
        </p:nvSpPr>
        <p:spPr>
          <a:xfrm>
            <a:off x="0" y="645319"/>
            <a:ext cx="6858000" cy="3857625"/>
          </a:xfrm>
        </p:spPr>
        <p:txBody>
          <a:bodyPr anchor="ctr" anchorCtr="0"/>
          <a:lstStyle/>
          <a:p>
            <a:pPr marL="0" indent="0" algn="just" eaLnBrk="1" hangingPunct="1">
              <a:lnSpc>
                <a:spcPct val="150000"/>
              </a:lnSpc>
              <a:buNone/>
            </a:pPr>
            <a:r>
              <a:rPr lang="en-US" sz="3600" u="sng" dirty="0">
                <a:solidFill>
                  <a:srgbClr val="FFFF00"/>
                </a:solidFill>
                <a:latin typeface="+mj-lt"/>
                <a:cs typeface="Times New Roman" panose="02020603050405020304" pitchFamily="18" charset="0"/>
              </a:rPr>
              <a:t>A:</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Chúa</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ngự</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bên</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hữu</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Đức</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Chúa</a:t>
            </a:r>
            <a:r>
              <a:rPr lang="en-US" sz="3600" dirty="0">
                <a:solidFill>
                  <a:schemeClr val="bg1"/>
                </a:solidFill>
                <a:latin typeface="+mj-lt"/>
                <a:cs typeface="Times New Roman" panose="02020603050405020304" pitchFamily="18" charset="0"/>
              </a:rPr>
              <a:t> Cha, </a:t>
            </a:r>
            <a:r>
              <a:rPr lang="en-US" sz="3600" dirty="0" err="1">
                <a:solidFill>
                  <a:schemeClr val="bg1"/>
                </a:solidFill>
                <a:latin typeface="+mj-lt"/>
                <a:cs typeface="Times New Roman" panose="02020603050405020304" pitchFamily="18" charset="0"/>
              </a:rPr>
              <a:t>xin</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thương</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xót</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chúng</a:t>
            </a:r>
            <a:r>
              <a:rPr lang="en-US" sz="3600" dirty="0">
                <a:solidFill>
                  <a:schemeClr val="bg1"/>
                </a:solidFill>
                <a:latin typeface="+mj-lt"/>
                <a:cs typeface="Times New Roman" panose="02020603050405020304" pitchFamily="18" charset="0"/>
              </a:rPr>
              <a:t> con.</a:t>
            </a:r>
          </a:p>
          <a:p>
            <a:pPr marL="0" indent="0" algn="just" eaLnBrk="1" hangingPunct="1">
              <a:lnSpc>
                <a:spcPct val="150000"/>
              </a:lnSpc>
              <a:buNone/>
            </a:pPr>
            <a:r>
              <a:rPr lang="vi-VN" sz="3600" u="sng" dirty="0">
                <a:solidFill>
                  <a:srgbClr val="FFFF00"/>
                </a:solidFill>
                <a:latin typeface="+mj-lt"/>
                <a:cs typeface="Times New Roman" panose="02020603050405020304" pitchFamily="18" charset="0"/>
              </a:rPr>
              <a:t>B:</a:t>
            </a:r>
            <a:r>
              <a:rPr lang="vi-VN" sz="3600" dirty="0">
                <a:solidFill>
                  <a:schemeClr val="bg1"/>
                </a:solidFill>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27683059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br>
              <a:rPr lang="en-US" sz="3000" dirty="0">
                <a:solidFill>
                  <a:schemeClr val="bg1"/>
                </a:solidFill>
                <a:latin typeface="+mj-lt"/>
              </a:rPr>
            </a:br>
            <a:endParaRPr lang="en-US" sz="3000" dirty="0">
              <a:solidFill>
                <a:schemeClr val="bg1"/>
              </a:solidFill>
              <a:latin typeface="+mj-lt"/>
            </a:endParaRPr>
          </a:p>
        </p:txBody>
      </p:sp>
      <p:sp>
        <p:nvSpPr>
          <p:cNvPr id="91139" name="Rectangle 3"/>
          <p:cNvSpPr>
            <a:spLocks noGrp="1" noChangeArrowheads="1"/>
          </p:cNvSpPr>
          <p:nvPr>
            <p:ph type="body" idx="1"/>
          </p:nvPr>
        </p:nvSpPr>
        <p:spPr>
          <a:xfrm>
            <a:off x="0" y="645319"/>
            <a:ext cx="6858000" cy="3857625"/>
          </a:xfrm>
        </p:spPr>
        <p:txBody>
          <a:bodyPr anchor="ctr" anchorCtr="0"/>
          <a:lstStyle/>
          <a:p>
            <a:pPr marL="0" indent="0" algn="just" eaLnBrk="1" hangingPunct="1">
              <a:lnSpc>
                <a:spcPct val="140000"/>
              </a:lnSpc>
              <a:buNone/>
            </a:pPr>
            <a:r>
              <a:rPr lang="en-US" sz="3300" dirty="0" err="1">
                <a:solidFill>
                  <a:schemeClr val="bg1"/>
                </a:solidFill>
                <a:latin typeface="+mj-lt"/>
                <a:cs typeface="Times New Roman" panose="02020603050405020304" pitchFamily="18" charset="0"/>
              </a:rPr>
              <a:t>Chỉ</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có</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Chúa</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là</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Chúa</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chỉ</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có</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Chúa</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là</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đấng</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tối</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cao</a:t>
            </a:r>
            <a:r>
              <a:rPr lang="en-US" sz="3300" dirty="0">
                <a:solidFill>
                  <a:schemeClr val="bg1"/>
                </a:solidFill>
                <a:latin typeface="+mj-lt"/>
                <a:cs typeface="Times New Roman" panose="02020603050405020304" pitchFamily="18" charset="0"/>
              </a:rPr>
              <a:t>.</a:t>
            </a:r>
          </a:p>
          <a:p>
            <a:pPr marL="0" indent="0" algn="just" eaLnBrk="1" hangingPunct="1">
              <a:lnSpc>
                <a:spcPct val="140000"/>
              </a:lnSpc>
              <a:buNone/>
            </a:pPr>
            <a:r>
              <a:rPr lang="vi-VN" sz="3300" u="sng" dirty="0">
                <a:solidFill>
                  <a:srgbClr val="FFFF00"/>
                </a:solidFill>
                <a:latin typeface="+mj-lt"/>
                <a:cs typeface="Times New Roman" panose="02020603050405020304" pitchFamily="18" charset="0"/>
              </a:rPr>
              <a:t>A+</a:t>
            </a:r>
            <a:r>
              <a:rPr lang="en-US" sz="3300" u="sng" dirty="0">
                <a:solidFill>
                  <a:srgbClr val="FFFF00"/>
                </a:solidFill>
                <a:latin typeface="+mj-lt"/>
                <a:cs typeface="Times New Roman" panose="02020603050405020304" pitchFamily="18" charset="0"/>
              </a:rPr>
              <a:t>B</a:t>
            </a:r>
            <a:r>
              <a:rPr lang="vi-VN" sz="3300" u="sng" dirty="0">
                <a:solidFill>
                  <a:srgbClr val="FFFF00"/>
                </a:solidFill>
                <a:latin typeface="+mj-lt"/>
                <a:cs typeface="Times New Roman" panose="02020603050405020304" pitchFamily="18" charset="0"/>
              </a:rPr>
              <a:t>:</a:t>
            </a:r>
            <a:r>
              <a:rPr lang="vi-VN" sz="3300" dirty="0">
                <a:solidFill>
                  <a:schemeClr val="bg1"/>
                </a:solidFill>
                <a:latin typeface="+mj-lt"/>
                <a:cs typeface="Times New Roman" panose="02020603050405020304" pitchFamily="18" charset="0"/>
              </a:rPr>
              <a:t> Cùng Đức Chúa Thánh Thần trong vinh quang Đức Chúa Cha. </a:t>
            </a:r>
          </a:p>
          <a:p>
            <a:pPr marL="0" indent="0" algn="just" eaLnBrk="1" hangingPunct="1">
              <a:lnSpc>
                <a:spcPct val="140000"/>
              </a:lnSpc>
              <a:buNone/>
            </a:pPr>
            <a:r>
              <a:rPr lang="vi-VN" sz="3300" u="sng" dirty="0">
                <a:solidFill>
                  <a:srgbClr val="FFFF00"/>
                </a:solidFill>
                <a:latin typeface="+mj-lt"/>
                <a:cs typeface="Times New Roman" panose="02020603050405020304" pitchFamily="18" charset="0"/>
              </a:rPr>
              <a:t>Amen.</a:t>
            </a:r>
          </a:p>
        </p:txBody>
      </p:sp>
    </p:spTree>
    <p:extLst>
      <p:ext uri="{BB962C8B-B14F-4D97-AF65-F5344CB8AC3E}">
        <p14:creationId xmlns:p14="http://schemas.microsoft.com/office/powerpoint/2010/main" val="37726010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Two people praying&#10;&#10;Description automatically generated">
            <a:extLst>
              <a:ext uri="{FF2B5EF4-FFF2-40B4-BE49-F238E27FC236}">
                <a16:creationId xmlns:a16="http://schemas.microsoft.com/office/drawing/2014/main" id="{5984FF78-1D83-471E-AA67-172F07952A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8406"/>
            <a:ext cx="6675120" cy="374874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8085069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descr="A book with green and white text&#10;&#10;Description automatically generated">
            <a:extLst>
              <a:ext uri="{FF2B5EF4-FFF2-40B4-BE49-F238E27FC236}">
                <a16:creationId xmlns:a16="http://schemas.microsoft.com/office/drawing/2014/main" id="{E45CF0B3-3BD2-40C0-982A-CDFEBB755C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8406"/>
            <a:ext cx="6675120" cy="374874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4501000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14762"/>
          </a:xfrm>
        </p:spPr>
        <p:txBody>
          <a:bodyPr/>
          <a:lstStyle/>
          <a:p>
            <a:r>
              <a:rPr lang="en-US">
                <a:solidFill>
                  <a:srgbClr val="FFFF00"/>
                </a:solidFill>
              </a:rPr>
              <a:t>Thánh Vịnh 94</a:t>
            </a:r>
            <a:br>
              <a:rPr lang="en-US">
                <a:solidFill>
                  <a:srgbClr val="FFFF00"/>
                </a:solidFill>
              </a:rPr>
            </a:br>
            <a:r>
              <a:rPr lang="en-US">
                <a:solidFill>
                  <a:srgbClr val="FFFF00"/>
                </a:solidFill>
              </a:rPr>
              <a:t>Chúa Nhật XXIII Thường Niên</a:t>
            </a:r>
            <a:br>
              <a:rPr lang="en-US">
                <a:solidFill>
                  <a:srgbClr val="FFFF00"/>
                </a:solidFill>
              </a:rPr>
            </a:br>
            <a:r>
              <a:rPr lang="en-US">
                <a:solidFill>
                  <a:srgbClr val="FFFF00"/>
                </a:solidFill>
              </a:rPr>
              <a:t>Năm A</a:t>
            </a:r>
            <a:br>
              <a:rPr lang="en-US">
                <a:solidFill>
                  <a:srgbClr val="FFFF00"/>
                </a:solidFill>
              </a:rPr>
            </a:br>
            <a:r>
              <a:rPr lang="en-US" i="1">
                <a:solidFill>
                  <a:schemeClr val="bg1"/>
                </a:solidFill>
              </a:rPr>
              <a:t>Lm. Kim Long</a:t>
            </a:r>
            <a:br>
              <a:rPr lang="en-US" i="1">
                <a:solidFill>
                  <a:schemeClr val="bg1"/>
                </a:solidFill>
              </a:rPr>
            </a:br>
            <a:r>
              <a:rPr lang="en-US" i="1">
                <a:solidFill>
                  <a:schemeClr val="bg1"/>
                </a:solidFill>
              </a:rPr>
              <a:t>03 Câu</a:t>
            </a:r>
          </a:p>
        </p:txBody>
      </p:sp>
    </p:spTree>
    <p:extLst>
      <p:ext uri="{BB962C8B-B14F-4D97-AF65-F5344CB8AC3E}">
        <p14:creationId xmlns:p14="http://schemas.microsoft.com/office/powerpoint/2010/main" val="24171161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14762"/>
          </a:xfrm>
        </p:spPr>
        <p:txBody>
          <a:bodyPr>
            <a:normAutofit/>
          </a:bodyPr>
          <a:lstStyle/>
          <a:p>
            <a:pPr algn="just"/>
            <a:r>
              <a:rPr lang="en-US" sz="5400" u="sng">
                <a:solidFill>
                  <a:srgbClr val="FFFF00"/>
                </a:solidFill>
              </a:rPr>
              <a:t>Đk:</a:t>
            </a:r>
            <a:r>
              <a:rPr lang="en-US" sz="5400">
                <a:solidFill>
                  <a:schemeClr val="bg1"/>
                </a:solidFill>
              </a:rPr>
              <a:t> </a:t>
            </a:r>
            <a:r>
              <a:rPr lang="vi-VN" sz="5400">
                <a:solidFill>
                  <a:schemeClr val="bg1"/>
                </a:solidFill>
              </a:rPr>
              <a:t>Hôm nay ước gì anh em nghe tiếng Chúa phán: Các ngươi chớ cứng lòng.</a:t>
            </a:r>
          </a:p>
        </p:txBody>
      </p:sp>
    </p:spTree>
    <p:extLst>
      <p:ext uri="{BB962C8B-B14F-4D97-AF65-F5344CB8AC3E}">
        <p14:creationId xmlns:p14="http://schemas.microsoft.com/office/powerpoint/2010/main" val="5037215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en-US" sz="4050" u="sng">
                <a:solidFill>
                  <a:srgbClr val="FFFF00"/>
                </a:solidFill>
              </a:rPr>
              <a:t>Tk1:</a:t>
            </a:r>
            <a:r>
              <a:rPr lang="en-US" sz="4050">
                <a:solidFill>
                  <a:schemeClr val="bg1"/>
                </a:solidFill>
              </a:rPr>
              <a:t> </a:t>
            </a:r>
            <a:r>
              <a:rPr lang="vi-VN" sz="4050">
                <a:solidFill>
                  <a:schemeClr val="bg1"/>
                </a:solidFill>
              </a:rPr>
              <a:t>Hãy đến đây ta reo mừng Chúa, tung hô Ngài, Núi đá độ trì ta. Vào trước Thánh Nhan ta dâng lời cảm tạ, cùng tung hô theo muôn tiếng đàn ca.</a:t>
            </a:r>
            <a:endParaRPr lang="en-US" sz="4050">
              <a:solidFill>
                <a:schemeClr val="bg1"/>
              </a:solidFill>
            </a:endParaRPr>
          </a:p>
        </p:txBody>
      </p:sp>
    </p:spTree>
    <p:extLst>
      <p:ext uri="{BB962C8B-B14F-4D97-AF65-F5344CB8AC3E}">
        <p14:creationId xmlns:p14="http://schemas.microsoft.com/office/powerpoint/2010/main" val="1838663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645319"/>
            <a:ext cx="6858000" cy="3857625"/>
          </a:xfrm>
        </p:spPr>
        <p:txBody>
          <a:bodyPr anchor="ctr">
            <a:noAutofit/>
          </a:bodyPr>
          <a:lstStyle/>
          <a:p>
            <a:pPr algn="just">
              <a:lnSpc>
                <a:spcPct val="90000"/>
              </a:lnSpc>
              <a:spcBef>
                <a:spcPts val="0"/>
              </a:spcBef>
            </a:pPr>
            <a:r>
              <a:rPr lang="en-US" sz="3900" u="sng" dirty="0" err="1">
                <a:solidFill>
                  <a:srgbClr val="FFFF00"/>
                </a:solidFill>
                <a:latin typeface="+mj-lt"/>
              </a:rPr>
              <a:t>Đk</a:t>
            </a:r>
            <a:r>
              <a:rPr lang="vi-VN" sz="3900" u="sng" dirty="0">
                <a:solidFill>
                  <a:srgbClr val="FFFF00"/>
                </a:solidFill>
                <a:latin typeface="+mj-lt"/>
              </a:rPr>
              <a:t>:</a:t>
            </a:r>
            <a:r>
              <a:rPr lang="vi-VN" sz="3900" dirty="0">
                <a:solidFill>
                  <a:schemeClr val="bg1"/>
                </a:solidFill>
                <a:latin typeface="+mj-lt"/>
              </a:rPr>
              <a:t> Nào cùng nắm tay nhau đi về nhà Cha, về nhà Cha tim ta rộn ràng vui sướng. Hát vang vang(theo cung đàn) ngợi khen Chúa đã hi sinh hiến thân mình trên thập hình vì chúng ta.</a:t>
            </a:r>
          </a:p>
        </p:txBody>
      </p:sp>
    </p:spTree>
    <p:extLst>
      <p:ext uri="{BB962C8B-B14F-4D97-AF65-F5344CB8AC3E}">
        <p14:creationId xmlns:p14="http://schemas.microsoft.com/office/powerpoint/2010/main" val="2315032721"/>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14762"/>
          </a:xfrm>
        </p:spPr>
        <p:txBody>
          <a:bodyPr>
            <a:normAutofit/>
          </a:bodyPr>
          <a:lstStyle/>
          <a:p>
            <a:pPr algn="just"/>
            <a:r>
              <a:rPr lang="en-US" sz="5400" u="sng">
                <a:solidFill>
                  <a:srgbClr val="FFFF00"/>
                </a:solidFill>
              </a:rPr>
              <a:t>Đk:</a:t>
            </a:r>
            <a:r>
              <a:rPr lang="en-US" sz="5400">
                <a:solidFill>
                  <a:schemeClr val="bg1"/>
                </a:solidFill>
              </a:rPr>
              <a:t> </a:t>
            </a:r>
            <a:r>
              <a:rPr lang="vi-VN" sz="5400">
                <a:solidFill>
                  <a:schemeClr val="bg1"/>
                </a:solidFill>
              </a:rPr>
              <a:t>Hôm nay ước gì anh em nghe tiếng Chúa phán: Các ngươi chớ cứng lòng.</a:t>
            </a:r>
          </a:p>
        </p:txBody>
      </p:sp>
    </p:spTree>
    <p:extLst>
      <p:ext uri="{BB962C8B-B14F-4D97-AF65-F5344CB8AC3E}">
        <p14:creationId xmlns:p14="http://schemas.microsoft.com/office/powerpoint/2010/main" val="29791268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14762"/>
          </a:xfrm>
        </p:spPr>
        <p:txBody>
          <a:bodyPr>
            <a:noAutofit/>
          </a:bodyPr>
          <a:lstStyle/>
          <a:p>
            <a:pPr algn="just"/>
            <a:r>
              <a:rPr lang="en-US" sz="4050" u="sng">
                <a:solidFill>
                  <a:srgbClr val="FFFF00"/>
                </a:solidFill>
              </a:rPr>
              <a:t>Tk2:</a:t>
            </a:r>
            <a:r>
              <a:rPr lang="en-US" sz="4050">
                <a:solidFill>
                  <a:schemeClr val="bg1"/>
                </a:solidFill>
              </a:rPr>
              <a:t> </a:t>
            </a:r>
            <a:r>
              <a:rPr lang="vi-VN" sz="4050">
                <a:solidFill>
                  <a:schemeClr val="bg1"/>
                </a:solidFill>
              </a:rPr>
              <a:t>Hãy cung cúc nơi Tôn Nhan phục bái, tiến bước vào kính Đấng tạo thành ta, là Đức Chúa ta, ta đây thuộc dân Ngài, Ngài canh coi như chăn dắt đàn chiên.</a:t>
            </a:r>
            <a:endParaRPr lang="en-US" sz="4050">
              <a:solidFill>
                <a:schemeClr val="bg1"/>
              </a:solidFill>
            </a:endParaRPr>
          </a:p>
        </p:txBody>
      </p:sp>
    </p:spTree>
    <p:extLst>
      <p:ext uri="{BB962C8B-B14F-4D97-AF65-F5344CB8AC3E}">
        <p14:creationId xmlns:p14="http://schemas.microsoft.com/office/powerpoint/2010/main" val="19424941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14762"/>
          </a:xfrm>
        </p:spPr>
        <p:txBody>
          <a:bodyPr>
            <a:normAutofit/>
          </a:bodyPr>
          <a:lstStyle/>
          <a:p>
            <a:pPr algn="just"/>
            <a:r>
              <a:rPr lang="en-US" sz="5400" u="sng">
                <a:solidFill>
                  <a:srgbClr val="FFFF00"/>
                </a:solidFill>
              </a:rPr>
              <a:t>Đk:</a:t>
            </a:r>
            <a:r>
              <a:rPr lang="en-US" sz="5400">
                <a:solidFill>
                  <a:schemeClr val="bg1"/>
                </a:solidFill>
              </a:rPr>
              <a:t> </a:t>
            </a:r>
            <a:r>
              <a:rPr lang="vi-VN" sz="5400">
                <a:solidFill>
                  <a:schemeClr val="bg1"/>
                </a:solidFill>
              </a:rPr>
              <a:t>Hôm nay ước gì anh em nghe tiếng Chúa phán: Các ngươi chớ cứng lòng.</a:t>
            </a:r>
          </a:p>
        </p:txBody>
      </p:sp>
    </p:spTree>
    <p:extLst>
      <p:ext uri="{BB962C8B-B14F-4D97-AF65-F5344CB8AC3E}">
        <p14:creationId xmlns:p14="http://schemas.microsoft.com/office/powerpoint/2010/main" val="29791268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14762"/>
          </a:xfrm>
        </p:spPr>
        <p:txBody>
          <a:bodyPr>
            <a:normAutofit fontScale="90000"/>
          </a:bodyPr>
          <a:lstStyle/>
          <a:p>
            <a:pPr algn="just"/>
            <a:r>
              <a:rPr lang="en-US" sz="4500" u="sng">
                <a:solidFill>
                  <a:srgbClr val="FFFF00"/>
                </a:solidFill>
              </a:rPr>
              <a:t>Tk3:</a:t>
            </a:r>
            <a:r>
              <a:rPr lang="en-US" sz="4500">
                <a:solidFill>
                  <a:schemeClr val="bg1"/>
                </a:solidFill>
              </a:rPr>
              <a:t> </a:t>
            </a:r>
            <a:r>
              <a:rPr lang="vi-VN" sz="4500">
                <a:solidFill>
                  <a:schemeClr val="bg1"/>
                </a:solidFill>
              </a:rPr>
              <a:t>Hãy chú tâm hôm nay nghe lời Chúa, chớ cứng lòng giống lúc ở Mas-sa, tại Mê-ri-ba, xem bao việc Ta làm, tổ tiên xưa manh tâm dám thử Ta.</a:t>
            </a:r>
          </a:p>
        </p:txBody>
      </p:sp>
    </p:spTree>
    <p:extLst>
      <p:ext uri="{BB962C8B-B14F-4D97-AF65-F5344CB8AC3E}">
        <p14:creationId xmlns:p14="http://schemas.microsoft.com/office/powerpoint/2010/main" val="36394369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14762"/>
          </a:xfrm>
        </p:spPr>
        <p:txBody>
          <a:bodyPr>
            <a:normAutofit/>
          </a:bodyPr>
          <a:lstStyle/>
          <a:p>
            <a:pPr algn="just"/>
            <a:r>
              <a:rPr lang="en-US" sz="5400" u="sng">
                <a:solidFill>
                  <a:srgbClr val="FFFF00"/>
                </a:solidFill>
              </a:rPr>
              <a:t>Đk:</a:t>
            </a:r>
            <a:r>
              <a:rPr lang="en-US" sz="5400">
                <a:solidFill>
                  <a:schemeClr val="bg1"/>
                </a:solidFill>
              </a:rPr>
              <a:t> </a:t>
            </a:r>
            <a:r>
              <a:rPr lang="vi-VN" sz="5400">
                <a:solidFill>
                  <a:schemeClr val="bg1"/>
                </a:solidFill>
              </a:rPr>
              <a:t>Hôm nay ước gì anh em nghe tiếng Chúa phán: Các ngươi chớ cứng lòng.</a:t>
            </a:r>
          </a:p>
        </p:txBody>
      </p:sp>
    </p:spTree>
    <p:extLst>
      <p:ext uri="{BB962C8B-B14F-4D97-AF65-F5344CB8AC3E}">
        <p14:creationId xmlns:p14="http://schemas.microsoft.com/office/powerpoint/2010/main" val="29791268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descr="A book with text on it&#10;&#10;Description automatically generated">
            <a:extLst>
              <a:ext uri="{FF2B5EF4-FFF2-40B4-BE49-F238E27FC236}">
                <a16:creationId xmlns:a16="http://schemas.microsoft.com/office/drawing/2014/main" id="{DCEA46AE-F2E2-4CEA-9220-E614645702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8406"/>
            <a:ext cx="6675120" cy="374874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0765862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202531"/>
            <a:ext cx="6858000" cy="2800350"/>
          </a:xfrm>
        </p:spPr>
        <p:txBody>
          <a:bodyPr>
            <a:noAutofit/>
          </a:bodyPr>
          <a:lstStyle/>
          <a:p>
            <a:pPr algn="just"/>
            <a:r>
              <a:rPr lang="vi-VN" sz="4050">
                <a:solidFill>
                  <a:schemeClr val="bg1"/>
                </a:solidFill>
              </a:rPr>
              <a:t>Trong Đức Ki-tô, Thiên Chúa đã làm cho thế gian được giao hoà với Ngài, và trao cho chúng tôi công bố lời giao hoà.</a:t>
            </a:r>
            <a:endParaRPr lang="en-US" sz="4050">
              <a:solidFill>
                <a:schemeClr val="bg1"/>
              </a:solidFill>
            </a:endParaRPr>
          </a:p>
        </p:txBody>
      </p:sp>
      <p:sp>
        <p:nvSpPr>
          <p:cNvPr id="3" name="TextBox 2"/>
          <p:cNvSpPr txBox="1"/>
          <p:nvPr/>
        </p:nvSpPr>
        <p:spPr>
          <a:xfrm>
            <a:off x="0" y="645320"/>
            <a:ext cx="2914650" cy="507831"/>
          </a:xfrm>
          <a:prstGeom prst="rect">
            <a:avLst/>
          </a:prstGeom>
          <a:noFill/>
        </p:spPr>
        <p:txBody>
          <a:bodyPr wrap="square" rtlCol="0">
            <a:spAutoFit/>
          </a:bodyPr>
          <a:lstStyle/>
          <a:p>
            <a:r>
              <a:rPr lang="en-US" sz="2700">
                <a:solidFill>
                  <a:srgbClr val="FFFF00"/>
                </a:solidFill>
              </a:rPr>
              <a:t>Alleluia - Alleluia:</a:t>
            </a:r>
          </a:p>
        </p:txBody>
      </p:sp>
      <p:sp>
        <p:nvSpPr>
          <p:cNvPr id="4" name="Rectangle 3"/>
          <p:cNvSpPr/>
          <p:nvPr/>
        </p:nvSpPr>
        <p:spPr>
          <a:xfrm>
            <a:off x="4857750" y="4018196"/>
            <a:ext cx="1585690" cy="507831"/>
          </a:xfrm>
          <a:prstGeom prst="rect">
            <a:avLst/>
          </a:prstGeom>
        </p:spPr>
        <p:txBody>
          <a:bodyPr wrap="none">
            <a:spAutoFit/>
          </a:bodyPr>
          <a:lstStyle/>
          <a:p>
            <a:r>
              <a:rPr lang="en-US" sz="2700">
                <a:solidFill>
                  <a:srgbClr val="FFFF00"/>
                </a:solidFill>
              </a:rPr>
              <a:t>Alleluia …</a:t>
            </a:r>
          </a:p>
        </p:txBody>
      </p:sp>
    </p:spTree>
    <p:extLst>
      <p:ext uri="{BB962C8B-B14F-4D97-AF65-F5344CB8AC3E}">
        <p14:creationId xmlns:p14="http://schemas.microsoft.com/office/powerpoint/2010/main" val="38277783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8479"/>
            <a:ext cx="6675120" cy="374860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24236943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a:bodyPr>
          <a:lstStyle/>
          <a:p>
            <a:r>
              <a:rPr lang="en-US" sz="4500" dirty="0">
                <a:solidFill>
                  <a:srgbClr val="FFFF00"/>
                </a:solidFill>
                <a:cs typeface="Times New Roman" pitchFamily="18" charset="0"/>
              </a:rPr>
              <a:t>KINH TIN KÍNH</a:t>
            </a:r>
          </a:p>
        </p:txBody>
      </p:sp>
    </p:spTree>
    <p:extLst>
      <p:ext uri="{BB962C8B-B14F-4D97-AF65-F5344CB8AC3E}">
        <p14:creationId xmlns:p14="http://schemas.microsoft.com/office/powerpoint/2010/main" val="18934120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fontScale="90000"/>
          </a:bodyPr>
          <a:lstStyle/>
          <a:p>
            <a:pPr algn="just"/>
            <a:r>
              <a:rPr lang="vi-VN" sz="4950" dirty="0">
                <a:solidFill>
                  <a:schemeClr val="bg1"/>
                </a:solidFill>
                <a:cs typeface="Times New Roman" pitchFamily="18" charset="0"/>
              </a:rPr>
              <a:t>Tôi tin kính một Thiên Chúa là Cha toàn năng, Đấng tạo thành trời đất, muôn vật hữu hình và vô hình. </a:t>
            </a:r>
            <a:endParaRPr lang="en-US" sz="4950" dirty="0">
              <a:solidFill>
                <a:schemeClr val="bg1"/>
              </a:solidFill>
              <a:cs typeface="Times New Roman" pitchFamily="18" charset="0"/>
            </a:endParaRPr>
          </a:p>
        </p:txBody>
      </p:sp>
    </p:spTree>
    <p:extLst>
      <p:ext uri="{BB962C8B-B14F-4D97-AF65-F5344CB8AC3E}">
        <p14:creationId xmlns:p14="http://schemas.microsoft.com/office/powerpoint/2010/main" val="227372530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645319"/>
            <a:ext cx="6858000" cy="3857625"/>
          </a:xfrm>
        </p:spPr>
        <p:txBody>
          <a:bodyPr anchor="ctr">
            <a:noAutofit/>
          </a:bodyPr>
          <a:lstStyle/>
          <a:p>
            <a:pPr algn="just">
              <a:lnSpc>
                <a:spcPct val="90000"/>
              </a:lnSpc>
              <a:spcBef>
                <a:spcPts val="0"/>
              </a:spcBef>
            </a:pPr>
            <a:r>
              <a:rPr lang="en-US" sz="4350" u="sng" dirty="0">
                <a:solidFill>
                  <a:srgbClr val="FFFF00"/>
                </a:solidFill>
                <a:latin typeface="+mj-lt"/>
              </a:rPr>
              <a:t>Tk1</a:t>
            </a:r>
            <a:r>
              <a:rPr lang="vi-VN" sz="4350" u="sng" dirty="0">
                <a:solidFill>
                  <a:srgbClr val="FFFF00"/>
                </a:solidFill>
                <a:latin typeface="+mj-lt"/>
              </a:rPr>
              <a:t>:</a:t>
            </a:r>
            <a:r>
              <a:rPr lang="vi-VN" sz="4350" dirty="0">
                <a:solidFill>
                  <a:schemeClr val="bg1"/>
                </a:solidFill>
                <a:latin typeface="+mj-lt"/>
              </a:rPr>
              <a:t> Thánh cung chan hòa ánh sáng, có cung đàn dìu nhạc thánh. Bánh rượu nào thơm ngát hoa nào đẹp tươi nhất tiến dâng lên với trọn niềm tin.</a:t>
            </a:r>
          </a:p>
        </p:txBody>
      </p:sp>
    </p:spTree>
    <p:extLst>
      <p:ext uri="{BB962C8B-B14F-4D97-AF65-F5344CB8AC3E}">
        <p14:creationId xmlns:p14="http://schemas.microsoft.com/office/powerpoint/2010/main" val="1519906175"/>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fontScale="90000"/>
          </a:bodyPr>
          <a:lstStyle/>
          <a:p>
            <a:pPr algn="just"/>
            <a:r>
              <a:rPr lang="en-US" sz="4950" dirty="0" err="1">
                <a:solidFill>
                  <a:schemeClr val="bg1"/>
                </a:solidFill>
                <a:cs typeface="Times New Roman" pitchFamily="18" charset="0"/>
              </a:rPr>
              <a:t>Tôi</a:t>
            </a:r>
            <a:r>
              <a:rPr lang="en-US" sz="4950" dirty="0">
                <a:solidFill>
                  <a:schemeClr val="bg1"/>
                </a:solidFill>
                <a:cs typeface="Times New Roman" pitchFamily="18" charset="0"/>
              </a:rPr>
              <a:t> tin </a:t>
            </a:r>
            <a:r>
              <a:rPr lang="en-US" sz="4950" dirty="0" err="1">
                <a:solidFill>
                  <a:schemeClr val="bg1"/>
                </a:solidFill>
                <a:cs typeface="Times New Roman" pitchFamily="18" charset="0"/>
              </a:rPr>
              <a:t>kính</a:t>
            </a:r>
            <a:r>
              <a:rPr lang="en-US" sz="4950" dirty="0">
                <a:solidFill>
                  <a:schemeClr val="bg1"/>
                </a:solidFill>
                <a:cs typeface="Times New Roman" pitchFamily="18" charset="0"/>
              </a:rPr>
              <a:t> </a:t>
            </a:r>
            <a:r>
              <a:rPr lang="en-US" sz="4950" dirty="0" err="1">
                <a:solidFill>
                  <a:schemeClr val="bg1"/>
                </a:solidFill>
                <a:cs typeface="Times New Roman" pitchFamily="18" charset="0"/>
              </a:rPr>
              <a:t>một</a:t>
            </a:r>
            <a:r>
              <a:rPr lang="en-US" sz="4950" dirty="0">
                <a:solidFill>
                  <a:schemeClr val="bg1"/>
                </a:solidFill>
                <a:cs typeface="Times New Roman" pitchFamily="18" charset="0"/>
              </a:rPr>
              <a:t> </a:t>
            </a:r>
            <a:r>
              <a:rPr lang="en-US" sz="4950" dirty="0" err="1">
                <a:solidFill>
                  <a:schemeClr val="bg1"/>
                </a:solidFill>
                <a:cs typeface="Times New Roman" pitchFamily="18" charset="0"/>
              </a:rPr>
              <a:t>Chúa</a:t>
            </a:r>
            <a:r>
              <a:rPr lang="en-US" sz="4950" dirty="0">
                <a:solidFill>
                  <a:schemeClr val="bg1"/>
                </a:solidFill>
                <a:cs typeface="Times New Roman" pitchFamily="18" charset="0"/>
              </a:rPr>
              <a:t> </a:t>
            </a:r>
            <a:r>
              <a:rPr lang="en-US" sz="4950" dirty="0" err="1">
                <a:solidFill>
                  <a:schemeClr val="bg1"/>
                </a:solidFill>
                <a:cs typeface="Times New Roman" pitchFamily="18" charset="0"/>
              </a:rPr>
              <a:t>Giêsu</a:t>
            </a:r>
            <a:r>
              <a:rPr lang="en-US" sz="4950" dirty="0">
                <a:solidFill>
                  <a:schemeClr val="bg1"/>
                </a:solidFill>
                <a:cs typeface="Times New Roman" pitchFamily="18" charset="0"/>
              </a:rPr>
              <a:t> </a:t>
            </a:r>
            <a:r>
              <a:rPr lang="en-US" sz="4950" dirty="0" err="1">
                <a:solidFill>
                  <a:schemeClr val="bg1"/>
                </a:solidFill>
                <a:cs typeface="Times New Roman" pitchFamily="18" charset="0"/>
              </a:rPr>
              <a:t>Kitô</a:t>
            </a:r>
            <a:r>
              <a:rPr lang="en-US" sz="4950" dirty="0">
                <a:solidFill>
                  <a:schemeClr val="bg1"/>
                </a:solidFill>
                <a:cs typeface="Times New Roman" pitchFamily="18" charset="0"/>
              </a:rPr>
              <a:t>, Con </a:t>
            </a:r>
            <a:r>
              <a:rPr lang="en-US" sz="4950" dirty="0" err="1">
                <a:solidFill>
                  <a:schemeClr val="bg1"/>
                </a:solidFill>
                <a:cs typeface="Times New Roman" pitchFamily="18" charset="0"/>
              </a:rPr>
              <a:t>Một</a:t>
            </a:r>
            <a:r>
              <a:rPr lang="en-US" sz="4950" dirty="0">
                <a:solidFill>
                  <a:schemeClr val="bg1"/>
                </a:solidFill>
                <a:cs typeface="Times New Roman" pitchFamily="18" charset="0"/>
              </a:rPr>
              <a:t> </a:t>
            </a:r>
            <a:r>
              <a:rPr lang="en-US" sz="4950" dirty="0" err="1">
                <a:solidFill>
                  <a:schemeClr val="bg1"/>
                </a:solidFill>
                <a:cs typeface="Times New Roman" pitchFamily="18" charset="0"/>
              </a:rPr>
              <a:t>Thiên</a:t>
            </a:r>
            <a:r>
              <a:rPr lang="en-US" sz="4950" dirty="0">
                <a:solidFill>
                  <a:schemeClr val="bg1"/>
                </a:solidFill>
                <a:cs typeface="Times New Roman" pitchFamily="18" charset="0"/>
              </a:rPr>
              <a:t> </a:t>
            </a:r>
            <a:r>
              <a:rPr lang="en-US" sz="4950" dirty="0" err="1">
                <a:solidFill>
                  <a:schemeClr val="bg1"/>
                </a:solidFill>
                <a:cs typeface="Times New Roman" pitchFamily="18" charset="0"/>
              </a:rPr>
              <a:t>Chúa</a:t>
            </a:r>
            <a:r>
              <a:rPr lang="en-US" sz="4950" dirty="0">
                <a:solidFill>
                  <a:schemeClr val="bg1"/>
                </a:solidFill>
                <a:cs typeface="Times New Roman" pitchFamily="18" charset="0"/>
              </a:rPr>
              <a:t>, </a:t>
            </a:r>
            <a:r>
              <a:rPr lang="vi-VN" sz="4950" dirty="0">
                <a:solidFill>
                  <a:schemeClr val="bg1"/>
                </a:solidFill>
                <a:cs typeface="Times New Roman" pitchFamily="18" charset="0"/>
              </a:rPr>
              <a:t>Sinh bởi Đức Chúa Cha từ trước muôn đời. </a:t>
            </a:r>
            <a:endParaRPr lang="en-US" sz="4950" dirty="0">
              <a:solidFill>
                <a:schemeClr val="bg1"/>
              </a:solidFill>
              <a:cs typeface="Times New Roman" pitchFamily="18" charset="0"/>
            </a:endParaRPr>
          </a:p>
        </p:txBody>
      </p:sp>
    </p:spTree>
    <p:extLst>
      <p:ext uri="{BB962C8B-B14F-4D97-AF65-F5344CB8AC3E}">
        <p14:creationId xmlns:p14="http://schemas.microsoft.com/office/powerpoint/2010/main" val="400481423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fontScale="90000"/>
          </a:bodyPr>
          <a:lstStyle/>
          <a:p>
            <a:pPr algn="just"/>
            <a:r>
              <a:rPr lang="vi-VN" sz="4950" dirty="0">
                <a:solidFill>
                  <a:schemeClr val="bg1"/>
                </a:solidFill>
                <a:cs typeface="Times New Roman" pitchFamily="18" charset="0"/>
              </a:rPr>
              <a:t>Người là Thiên Chúa bởi Thiên Chúa, Ánh Sáng bởi Ánh Sáng,</a:t>
            </a:r>
            <a:r>
              <a:rPr lang="en-US" sz="4950" dirty="0">
                <a:solidFill>
                  <a:schemeClr val="bg1"/>
                </a:solidFill>
                <a:cs typeface="Times New Roman" pitchFamily="18" charset="0"/>
              </a:rPr>
              <a:t> </a:t>
            </a:r>
            <a:r>
              <a:rPr lang="en-US" sz="4950" dirty="0" err="1">
                <a:solidFill>
                  <a:schemeClr val="bg1"/>
                </a:solidFill>
                <a:cs typeface="Times New Roman" pitchFamily="18" charset="0"/>
              </a:rPr>
              <a:t>Thiên</a:t>
            </a:r>
            <a:r>
              <a:rPr lang="en-US" sz="4950" dirty="0">
                <a:solidFill>
                  <a:schemeClr val="bg1"/>
                </a:solidFill>
                <a:cs typeface="Times New Roman" pitchFamily="18" charset="0"/>
              </a:rPr>
              <a:t> </a:t>
            </a:r>
            <a:r>
              <a:rPr lang="en-US" sz="4950" dirty="0" err="1">
                <a:solidFill>
                  <a:schemeClr val="bg1"/>
                </a:solidFill>
                <a:cs typeface="Times New Roman" pitchFamily="18" charset="0"/>
              </a:rPr>
              <a:t>Chúa</a:t>
            </a:r>
            <a:r>
              <a:rPr lang="en-US" sz="4950" dirty="0">
                <a:solidFill>
                  <a:schemeClr val="bg1"/>
                </a:solidFill>
                <a:cs typeface="Times New Roman" pitchFamily="18" charset="0"/>
              </a:rPr>
              <a:t> </a:t>
            </a:r>
            <a:r>
              <a:rPr lang="en-US" sz="4950" dirty="0" err="1">
                <a:solidFill>
                  <a:schemeClr val="bg1"/>
                </a:solidFill>
                <a:cs typeface="Times New Roman" pitchFamily="18" charset="0"/>
              </a:rPr>
              <a:t>thật</a:t>
            </a:r>
            <a:r>
              <a:rPr lang="en-US" sz="4950" dirty="0">
                <a:solidFill>
                  <a:schemeClr val="bg1"/>
                </a:solidFill>
                <a:cs typeface="Times New Roman" pitchFamily="18" charset="0"/>
              </a:rPr>
              <a:t> </a:t>
            </a:r>
            <a:r>
              <a:rPr lang="en-US" sz="4950" dirty="0" err="1">
                <a:solidFill>
                  <a:schemeClr val="bg1"/>
                </a:solidFill>
                <a:cs typeface="Times New Roman" pitchFamily="18" charset="0"/>
              </a:rPr>
              <a:t>bởi</a:t>
            </a:r>
            <a:r>
              <a:rPr lang="en-US" sz="4950" dirty="0">
                <a:solidFill>
                  <a:schemeClr val="bg1"/>
                </a:solidFill>
                <a:cs typeface="Times New Roman" pitchFamily="18" charset="0"/>
              </a:rPr>
              <a:t> </a:t>
            </a:r>
            <a:r>
              <a:rPr lang="en-US" sz="4950" dirty="0" err="1">
                <a:solidFill>
                  <a:schemeClr val="bg1"/>
                </a:solidFill>
                <a:cs typeface="Times New Roman" pitchFamily="18" charset="0"/>
              </a:rPr>
              <a:t>Thiên</a:t>
            </a:r>
            <a:r>
              <a:rPr lang="en-US" sz="4950" dirty="0">
                <a:solidFill>
                  <a:schemeClr val="bg1"/>
                </a:solidFill>
                <a:cs typeface="Times New Roman" pitchFamily="18" charset="0"/>
              </a:rPr>
              <a:t> </a:t>
            </a:r>
            <a:r>
              <a:rPr lang="en-US" sz="4950" dirty="0" err="1">
                <a:solidFill>
                  <a:schemeClr val="bg1"/>
                </a:solidFill>
                <a:cs typeface="Times New Roman" pitchFamily="18" charset="0"/>
              </a:rPr>
              <a:t>Chúa</a:t>
            </a:r>
            <a:r>
              <a:rPr lang="en-US" sz="4950" dirty="0">
                <a:solidFill>
                  <a:schemeClr val="bg1"/>
                </a:solidFill>
                <a:cs typeface="Times New Roman" pitchFamily="18" charset="0"/>
              </a:rPr>
              <a:t> </a:t>
            </a:r>
            <a:r>
              <a:rPr lang="en-US" sz="4950" dirty="0" err="1">
                <a:solidFill>
                  <a:schemeClr val="bg1"/>
                </a:solidFill>
                <a:cs typeface="Times New Roman" pitchFamily="18" charset="0"/>
              </a:rPr>
              <a:t>thật</a:t>
            </a:r>
            <a:r>
              <a:rPr lang="en-US" sz="4950" dirty="0">
                <a:solidFill>
                  <a:schemeClr val="bg1"/>
                </a:solidFill>
                <a:cs typeface="Times New Roman" pitchFamily="18" charset="0"/>
              </a:rPr>
              <a:t>,</a:t>
            </a:r>
          </a:p>
        </p:txBody>
      </p:sp>
    </p:spTree>
    <p:extLst>
      <p:ext uri="{BB962C8B-B14F-4D97-AF65-F5344CB8AC3E}">
        <p14:creationId xmlns:p14="http://schemas.microsoft.com/office/powerpoint/2010/main" val="80010081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a:bodyPr>
          <a:lstStyle/>
          <a:p>
            <a:pPr algn="just"/>
            <a:r>
              <a:rPr lang="vi-VN" sz="4500" dirty="0">
                <a:solidFill>
                  <a:schemeClr val="bg1"/>
                </a:solidFill>
              </a:rPr>
              <a:t>được sinh ra mà không phải được tạo thành, đồng bản thể với Đức Chúa Cha: nhờ Người mà muôn vật được tạo thành. </a:t>
            </a:r>
            <a:endParaRPr lang="en-US" sz="4500" dirty="0">
              <a:solidFill>
                <a:schemeClr val="bg1"/>
              </a:solidFill>
              <a:cs typeface="Times New Roman" pitchFamily="18" charset="0"/>
            </a:endParaRPr>
          </a:p>
        </p:txBody>
      </p:sp>
    </p:spTree>
    <p:extLst>
      <p:ext uri="{BB962C8B-B14F-4D97-AF65-F5344CB8AC3E}">
        <p14:creationId xmlns:p14="http://schemas.microsoft.com/office/powerpoint/2010/main" val="28690592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a:bodyPr>
          <a:lstStyle/>
          <a:p>
            <a:pPr algn="just"/>
            <a:r>
              <a:rPr lang="vi-VN" sz="5400" dirty="0">
                <a:solidFill>
                  <a:schemeClr val="bg1"/>
                </a:solidFill>
              </a:rPr>
              <a:t>Vì loài người chúng ta và để cứu độ chúng ta,</a:t>
            </a:r>
            <a:r>
              <a:rPr lang="en-US" sz="5400" dirty="0">
                <a:solidFill>
                  <a:schemeClr val="bg1"/>
                </a:solidFill>
              </a:rPr>
              <a:t> </a:t>
            </a:r>
            <a:r>
              <a:rPr lang="vi-VN" sz="5400" dirty="0">
                <a:solidFill>
                  <a:schemeClr val="bg1"/>
                </a:solidFill>
                <a:cs typeface="Times New Roman" pitchFamily="18" charset="0"/>
              </a:rPr>
              <a:t>Người đã từ trời xuống thế. </a:t>
            </a:r>
            <a:endParaRPr lang="en-US" sz="5400" dirty="0">
              <a:solidFill>
                <a:schemeClr val="bg1"/>
              </a:solidFill>
              <a:cs typeface="Times New Roman" pitchFamily="18" charset="0"/>
            </a:endParaRPr>
          </a:p>
        </p:txBody>
      </p:sp>
    </p:spTree>
    <p:extLst>
      <p:ext uri="{BB962C8B-B14F-4D97-AF65-F5344CB8AC3E}">
        <p14:creationId xmlns:p14="http://schemas.microsoft.com/office/powerpoint/2010/main" val="34423694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fontScale="90000"/>
          </a:bodyPr>
          <a:lstStyle/>
          <a:p>
            <a:pPr algn="just"/>
            <a:r>
              <a:rPr lang="vi-VN" sz="4950" dirty="0">
                <a:solidFill>
                  <a:srgbClr val="FFFF00"/>
                </a:solidFill>
                <a:cs typeface="Times New Roman" pitchFamily="18" charset="0"/>
              </a:rPr>
              <a:t>Bởi phép Đức Chúa Thánh Thần, Người đã nhập thể trong lòng Trinh Nữ Maria, và đã làm người.</a:t>
            </a:r>
            <a:endParaRPr lang="en-US" sz="4950" dirty="0">
              <a:solidFill>
                <a:srgbClr val="FFFF00"/>
              </a:solidFill>
              <a:cs typeface="Times New Roman" pitchFamily="18" charset="0"/>
            </a:endParaRPr>
          </a:p>
        </p:txBody>
      </p:sp>
    </p:spTree>
    <p:extLst>
      <p:ext uri="{BB962C8B-B14F-4D97-AF65-F5344CB8AC3E}">
        <p14:creationId xmlns:p14="http://schemas.microsoft.com/office/powerpoint/2010/main" val="35302080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rmAutofit fontScale="90000"/>
          </a:bodyPr>
          <a:lstStyle/>
          <a:p>
            <a:pPr algn="just"/>
            <a:r>
              <a:rPr lang="vi-VN" sz="4500" dirty="0">
                <a:solidFill>
                  <a:schemeClr val="bg1"/>
                </a:solidFill>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4500" dirty="0">
              <a:solidFill>
                <a:schemeClr val="bg1"/>
              </a:solidFill>
              <a:latin typeface="+mj-lt"/>
              <a:cs typeface="Times New Roman" pitchFamily="18" charset="0"/>
            </a:endParaRPr>
          </a:p>
        </p:txBody>
      </p:sp>
    </p:spTree>
    <p:extLst>
      <p:ext uri="{BB962C8B-B14F-4D97-AF65-F5344CB8AC3E}">
        <p14:creationId xmlns:p14="http://schemas.microsoft.com/office/powerpoint/2010/main" val="16577534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a:bodyPr>
          <a:lstStyle/>
          <a:p>
            <a:pPr algn="just"/>
            <a:r>
              <a:rPr lang="vi-VN" sz="3975" dirty="0">
                <a:solidFill>
                  <a:schemeClr val="bg1"/>
                </a:solidFill>
              </a:rPr>
              <a:t>Người lên trời, ngự bên hữu Đức Chúa Cha, và Người sẽ lại đến trong vinh quang để phán xét kẻ sống và kẻ chết, Nước Người sẽ không bao giờ cùng.</a:t>
            </a:r>
            <a:endParaRPr lang="en-US" sz="3975" dirty="0">
              <a:solidFill>
                <a:schemeClr val="bg1"/>
              </a:solidFill>
              <a:cs typeface="Times New Roman" pitchFamily="18" charset="0"/>
            </a:endParaRPr>
          </a:p>
        </p:txBody>
      </p:sp>
    </p:spTree>
    <p:extLst>
      <p:ext uri="{BB962C8B-B14F-4D97-AF65-F5344CB8AC3E}">
        <p14:creationId xmlns:p14="http://schemas.microsoft.com/office/powerpoint/2010/main" val="14748716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a:bodyPr>
          <a:lstStyle/>
          <a:p>
            <a:pPr algn="just"/>
            <a:r>
              <a:rPr lang="vi-VN" sz="4500" dirty="0">
                <a:solidFill>
                  <a:schemeClr val="bg1"/>
                </a:solidFill>
                <a:cs typeface="Times New Roman" pitchFamily="18" charset="0"/>
              </a:rPr>
              <a:t>Tôi tin kính Đức Chúa Thánh Thần là Thiên Chúa và là Đấng ban sự sống, Người bởi Đức Chúa Cha và Đức Chúa Con mà ra,</a:t>
            </a:r>
            <a:endParaRPr lang="en-US" sz="4500" dirty="0">
              <a:solidFill>
                <a:schemeClr val="bg1"/>
              </a:solidFill>
              <a:cs typeface="Times New Roman" pitchFamily="18" charset="0"/>
            </a:endParaRPr>
          </a:p>
        </p:txBody>
      </p:sp>
    </p:spTree>
    <p:extLst>
      <p:ext uri="{BB962C8B-B14F-4D97-AF65-F5344CB8AC3E}">
        <p14:creationId xmlns:p14="http://schemas.microsoft.com/office/powerpoint/2010/main" val="2975454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Autofit/>
          </a:bodyPr>
          <a:lstStyle/>
          <a:p>
            <a:pPr algn="just"/>
            <a:r>
              <a:rPr lang="vi-VN" sz="4500" dirty="0">
                <a:solidFill>
                  <a:schemeClr val="bg1"/>
                </a:solidFill>
              </a:rPr>
              <a:t>Người được phụng thờ và tôn vinh cùng với Đức Chúa Cha và Đức Chúa Con: Người đã dùng các tiên tri mà phán dạy. </a:t>
            </a:r>
            <a:endParaRPr lang="en-US" sz="4500" dirty="0">
              <a:solidFill>
                <a:schemeClr val="bg1"/>
              </a:solidFill>
              <a:cs typeface="Times New Roman" pitchFamily="18" charset="0"/>
            </a:endParaRPr>
          </a:p>
        </p:txBody>
      </p:sp>
    </p:spTree>
    <p:extLst>
      <p:ext uri="{BB962C8B-B14F-4D97-AF65-F5344CB8AC3E}">
        <p14:creationId xmlns:p14="http://schemas.microsoft.com/office/powerpoint/2010/main" val="40613447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Autofit/>
          </a:bodyPr>
          <a:lstStyle/>
          <a:p>
            <a:pPr algn="just"/>
            <a:r>
              <a:rPr lang="vi-VN" sz="6000" dirty="0">
                <a:solidFill>
                  <a:schemeClr val="bg1"/>
                </a:solidFill>
              </a:rPr>
              <a:t>Tôi tin Hội Thánh duy nhất thánh thiện công giáo và tông truyền.</a:t>
            </a:r>
            <a:endParaRPr lang="en-US" sz="6000" dirty="0">
              <a:solidFill>
                <a:schemeClr val="bg1"/>
              </a:solidFill>
              <a:cs typeface="Times New Roman" pitchFamily="18" charset="0"/>
            </a:endParaRPr>
          </a:p>
        </p:txBody>
      </p:sp>
    </p:spTree>
    <p:extLst>
      <p:ext uri="{BB962C8B-B14F-4D97-AF65-F5344CB8AC3E}">
        <p14:creationId xmlns:p14="http://schemas.microsoft.com/office/powerpoint/2010/main" val="14722945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645319"/>
            <a:ext cx="6858000" cy="3857625"/>
          </a:xfrm>
        </p:spPr>
        <p:txBody>
          <a:bodyPr anchor="ctr">
            <a:noAutofit/>
          </a:bodyPr>
          <a:lstStyle/>
          <a:p>
            <a:pPr algn="just">
              <a:lnSpc>
                <a:spcPct val="90000"/>
              </a:lnSpc>
              <a:spcBef>
                <a:spcPts val="0"/>
              </a:spcBef>
            </a:pPr>
            <a:r>
              <a:rPr lang="en-US" sz="3900" u="sng" dirty="0" err="1">
                <a:solidFill>
                  <a:srgbClr val="FFFF00"/>
                </a:solidFill>
                <a:latin typeface="+mj-lt"/>
              </a:rPr>
              <a:t>Đk</a:t>
            </a:r>
            <a:r>
              <a:rPr lang="vi-VN" sz="3900" u="sng" dirty="0">
                <a:solidFill>
                  <a:srgbClr val="FFFF00"/>
                </a:solidFill>
                <a:latin typeface="+mj-lt"/>
              </a:rPr>
              <a:t>:</a:t>
            </a:r>
            <a:r>
              <a:rPr lang="vi-VN" sz="3900" dirty="0">
                <a:solidFill>
                  <a:schemeClr val="bg1"/>
                </a:solidFill>
                <a:latin typeface="+mj-lt"/>
              </a:rPr>
              <a:t> Nào cùng nắm tay nhau đi về nhà Cha, về nhà Cha tim ta rộn ràng vui sướng. Hát vang vang(theo cung đàn) ngợi khen Đấng(đã hi sinh) hiến thân mình trên thập hình vì chúng ta.</a:t>
            </a:r>
          </a:p>
        </p:txBody>
      </p:sp>
    </p:spTree>
    <p:extLst>
      <p:ext uri="{BB962C8B-B14F-4D97-AF65-F5344CB8AC3E}">
        <p14:creationId xmlns:p14="http://schemas.microsoft.com/office/powerpoint/2010/main" val="3457751644"/>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fontScale="90000"/>
          </a:bodyPr>
          <a:lstStyle/>
          <a:p>
            <a:pPr algn="just"/>
            <a:r>
              <a:rPr lang="vi-VN" sz="4950" dirty="0">
                <a:solidFill>
                  <a:schemeClr val="bg1"/>
                </a:solidFill>
                <a:cs typeface="Times New Roman" pitchFamily="18" charset="0"/>
              </a:rPr>
              <a:t>Tôi tuyên xưng có một Phép Rửa để tha tội. Tôi trông đợi kẻ chết sống lại và sự</a:t>
            </a:r>
            <a:r>
              <a:rPr lang="en-US" sz="4950" dirty="0">
                <a:solidFill>
                  <a:schemeClr val="bg1"/>
                </a:solidFill>
                <a:cs typeface="Times New Roman" pitchFamily="18" charset="0"/>
              </a:rPr>
              <a:t> </a:t>
            </a:r>
            <a:r>
              <a:rPr lang="vi-VN" sz="4950" dirty="0">
                <a:solidFill>
                  <a:schemeClr val="bg1"/>
                </a:solidFill>
                <a:cs typeface="Times New Roman" pitchFamily="18" charset="0"/>
              </a:rPr>
              <a:t>sống đời sau. </a:t>
            </a:r>
            <a:r>
              <a:rPr lang="vi-VN" sz="4950" u="sng" dirty="0">
                <a:solidFill>
                  <a:srgbClr val="FFFF00"/>
                </a:solidFill>
                <a:cs typeface="Times New Roman" pitchFamily="18" charset="0"/>
              </a:rPr>
              <a:t>Amen.</a:t>
            </a:r>
            <a:endParaRPr lang="en-US" sz="4950" u="sng" dirty="0">
              <a:solidFill>
                <a:srgbClr val="FFFF00"/>
              </a:solidFill>
              <a:cs typeface="Times New Roman" pitchFamily="18" charset="0"/>
            </a:endParaRPr>
          </a:p>
        </p:txBody>
      </p:sp>
    </p:spTree>
    <p:extLst>
      <p:ext uri="{BB962C8B-B14F-4D97-AF65-F5344CB8AC3E}">
        <p14:creationId xmlns:p14="http://schemas.microsoft.com/office/powerpoint/2010/main" val="62532281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br>
              <a:rPr lang="en-US" altLang="en-US" sz="5400" u="sng" dirty="0">
                <a:solidFill>
                  <a:schemeClr val="bg1"/>
                </a:solidFill>
                <a:cs typeface="Times New Roman" panose="02020603050405020304" pitchFamily="18" charset="0"/>
              </a:rPr>
            </a:br>
            <a:endParaRPr lang="en-US" sz="4950" dirty="0">
              <a:solidFill>
                <a:schemeClr val="bg1"/>
              </a:solidFill>
              <a:cs typeface="Times New Roman" pitchFamily="18" charset="0"/>
            </a:endParaRPr>
          </a:p>
        </p:txBody>
      </p:sp>
      <p:sp>
        <p:nvSpPr>
          <p:cNvPr id="4" name="TextBox 3"/>
          <p:cNvSpPr txBox="1"/>
          <p:nvPr/>
        </p:nvSpPr>
        <p:spPr>
          <a:xfrm>
            <a:off x="3771900" y="761955"/>
            <a:ext cx="2800350" cy="461665"/>
          </a:xfrm>
          <a:prstGeom prst="rect">
            <a:avLst/>
          </a:prstGeom>
          <a:noFill/>
        </p:spPr>
        <p:txBody>
          <a:bodyPr wrap="square" rtlCol="0">
            <a:spAutoFit/>
          </a:bodyPr>
          <a:lstStyle/>
          <a:p>
            <a:pPr defTabSz="685800">
              <a:defRPr/>
            </a:pPr>
            <a:r>
              <a:rPr lang="en-US" sz="2400">
                <a:solidFill>
                  <a:prstClr val="white"/>
                </a:solidFill>
                <a:latin typeface="UTM American Sans"/>
              </a:rPr>
              <a:t>Lời Nguyện Tín Hữu</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8406"/>
            <a:ext cx="6675120" cy="374874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9139429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745331"/>
            <a:ext cx="6858000" cy="3757613"/>
          </a:xfrm>
          <a:prstGeom prst="rect">
            <a:avLst/>
          </a:prstGeom>
        </p:spPr>
      </p:pic>
      <p:sp>
        <p:nvSpPr>
          <p:cNvPr id="4" name="Rectangle 3"/>
          <p:cNvSpPr/>
          <p:nvPr/>
        </p:nvSpPr>
        <p:spPr>
          <a:xfrm>
            <a:off x="2857500" y="2573502"/>
            <a:ext cx="3886200" cy="1015663"/>
          </a:xfrm>
          <a:prstGeom prst="rect">
            <a:avLst/>
          </a:prstGeom>
        </p:spPr>
        <p:txBody>
          <a:bodyPr wrap="square">
            <a:spAutoFit/>
          </a:bodyPr>
          <a:lstStyle/>
          <a:p>
            <a:pPr algn="ctr"/>
            <a:r>
              <a:rPr lang="vi-VN" sz="3000" b="1" i="1" dirty="0">
                <a:solidFill>
                  <a:srgbClr val="FFFF00"/>
                </a:solidFill>
              </a:rPr>
              <a:t>Mỗi lời kinh </a:t>
            </a:r>
            <a:endParaRPr lang="en-US" sz="3000" b="1" i="1" dirty="0">
              <a:solidFill>
                <a:srgbClr val="FFFF00"/>
              </a:solidFill>
            </a:endParaRPr>
          </a:p>
          <a:p>
            <a:pPr algn="ctr"/>
            <a:r>
              <a:rPr lang="vi-VN" sz="3000" b="1" i="1" dirty="0">
                <a:solidFill>
                  <a:schemeClr val="bg1"/>
                </a:solidFill>
              </a:rPr>
              <a:t>Lm.Kim Long</a:t>
            </a:r>
            <a:endParaRPr lang="en-US" sz="3000" b="1" i="1" dirty="0">
              <a:solidFill>
                <a:schemeClr val="bg1"/>
              </a:solidFill>
            </a:endParaRPr>
          </a:p>
        </p:txBody>
      </p:sp>
    </p:spTree>
    <p:extLst>
      <p:ext uri="{BB962C8B-B14F-4D97-AF65-F5344CB8AC3E}">
        <p14:creationId xmlns:p14="http://schemas.microsoft.com/office/powerpoint/2010/main" val="12358554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en-US" sz="4050" u="sng" dirty="0" err="1">
                <a:solidFill>
                  <a:srgbClr val="FFFF00"/>
                </a:solidFill>
              </a:rPr>
              <a:t>Đk</a:t>
            </a:r>
            <a:r>
              <a:rPr lang="en-US" sz="4050" u="sng" dirty="0">
                <a:solidFill>
                  <a:srgbClr val="FFFF00"/>
                </a:solidFill>
              </a:rPr>
              <a:t>:</a:t>
            </a:r>
            <a:r>
              <a:rPr lang="en-US" sz="4050" dirty="0">
                <a:solidFill>
                  <a:schemeClr val="bg1"/>
                </a:solidFill>
              </a:rPr>
              <a:t> </a:t>
            </a:r>
            <a:r>
              <a:rPr lang="vi-VN" sz="4050" dirty="0">
                <a:solidFill>
                  <a:schemeClr val="bg1"/>
                </a:solidFill>
              </a:rPr>
              <a:t>Mỗi giọt mồ hôi là mỗi lời kinh Con lo vun tưới nương đồng hôm sớm, mai đây tinh kết nê rượu bánh thơm tiến về trời cao mừng Chúa hiển vinh.</a:t>
            </a:r>
            <a:endParaRPr lang="en-US" sz="4050" dirty="0">
              <a:solidFill>
                <a:schemeClr val="bg1"/>
              </a:solidFill>
            </a:endParaRPr>
          </a:p>
        </p:txBody>
      </p:sp>
    </p:spTree>
    <p:extLst>
      <p:ext uri="{BB962C8B-B14F-4D97-AF65-F5344CB8AC3E}">
        <p14:creationId xmlns:p14="http://schemas.microsoft.com/office/powerpoint/2010/main" val="37593992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en-US" sz="4050" u="sng" dirty="0">
                <a:solidFill>
                  <a:srgbClr val="FFFF00"/>
                </a:solidFill>
              </a:rPr>
              <a:t>Tk1:</a:t>
            </a:r>
            <a:r>
              <a:rPr lang="en-US" sz="4050" dirty="0">
                <a:solidFill>
                  <a:schemeClr val="bg1"/>
                </a:solidFill>
              </a:rPr>
              <a:t> </a:t>
            </a:r>
            <a:r>
              <a:rPr lang="vi-VN" sz="4050" dirty="0">
                <a:solidFill>
                  <a:schemeClr val="bg1"/>
                </a:solidFill>
              </a:rPr>
              <a:t>Lễ vật con dâng Chúa hôm nay từ bao nhiêu đêm ngày bàn tay lao công này tạo tác. Mang theo sướng vui vì đã góp phần phục vụ Chúa trong muôn người.</a:t>
            </a:r>
            <a:endParaRPr lang="en-US" sz="4050" dirty="0">
              <a:solidFill>
                <a:schemeClr val="bg1"/>
              </a:solidFill>
            </a:endParaRPr>
          </a:p>
        </p:txBody>
      </p:sp>
    </p:spTree>
    <p:extLst>
      <p:ext uri="{BB962C8B-B14F-4D97-AF65-F5344CB8AC3E}">
        <p14:creationId xmlns:p14="http://schemas.microsoft.com/office/powerpoint/2010/main" val="22009098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en-US" sz="4050" u="sng" dirty="0" err="1">
                <a:solidFill>
                  <a:srgbClr val="FFFF00"/>
                </a:solidFill>
              </a:rPr>
              <a:t>Đk</a:t>
            </a:r>
            <a:r>
              <a:rPr lang="en-US" sz="4050" u="sng" dirty="0">
                <a:solidFill>
                  <a:srgbClr val="FFFF00"/>
                </a:solidFill>
              </a:rPr>
              <a:t>:</a:t>
            </a:r>
            <a:r>
              <a:rPr lang="en-US" sz="4050" dirty="0">
                <a:solidFill>
                  <a:schemeClr val="bg1"/>
                </a:solidFill>
              </a:rPr>
              <a:t> </a:t>
            </a:r>
            <a:r>
              <a:rPr lang="vi-VN" sz="4050" dirty="0">
                <a:solidFill>
                  <a:schemeClr val="bg1"/>
                </a:solidFill>
              </a:rPr>
              <a:t>Mỗi giọt mồ hôi là mỗi lời kinh Con lo vun tưới nương đồng hôm sớm, mai đây tinh kết nê rượu bánh thơm tiến về trời cao mừng Chúa hiển vinh.</a:t>
            </a:r>
            <a:endParaRPr lang="en-US" sz="4050" dirty="0">
              <a:solidFill>
                <a:schemeClr val="bg1"/>
              </a:solidFill>
            </a:endParaRPr>
          </a:p>
        </p:txBody>
      </p:sp>
    </p:spTree>
    <p:extLst>
      <p:ext uri="{BB962C8B-B14F-4D97-AF65-F5344CB8AC3E}">
        <p14:creationId xmlns:p14="http://schemas.microsoft.com/office/powerpoint/2010/main" val="33772484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en-US" sz="4050" u="sng" dirty="0">
                <a:solidFill>
                  <a:srgbClr val="FFFF00"/>
                </a:solidFill>
              </a:rPr>
              <a:t>Tk2:</a:t>
            </a:r>
            <a:r>
              <a:rPr lang="en-US" sz="4050" dirty="0">
                <a:solidFill>
                  <a:srgbClr val="FFFF00"/>
                </a:solidFill>
              </a:rPr>
              <a:t> </a:t>
            </a:r>
            <a:r>
              <a:rPr lang="vi-VN" sz="4050" dirty="0">
                <a:solidFill>
                  <a:schemeClr val="bg1"/>
                </a:solidFill>
              </a:rPr>
              <a:t>Lễ vật con dâng Chúa hôm nay từ bao nhiêu lao nhọc là bao nhiêu cơ cực chồng chất. Nhưng luôn vững tin. Tình yêu của Ngài làm thần trí con an bình.</a:t>
            </a:r>
          </a:p>
        </p:txBody>
      </p:sp>
    </p:spTree>
    <p:extLst>
      <p:ext uri="{BB962C8B-B14F-4D97-AF65-F5344CB8AC3E}">
        <p14:creationId xmlns:p14="http://schemas.microsoft.com/office/powerpoint/2010/main" val="219970942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en-US" sz="4050" u="sng" dirty="0" err="1">
                <a:solidFill>
                  <a:srgbClr val="FFFF00"/>
                </a:solidFill>
              </a:rPr>
              <a:t>Đk</a:t>
            </a:r>
            <a:r>
              <a:rPr lang="en-US" sz="4050" u="sng" dirty="0">
                <a:solidFill>
                  <a:srgbClr val="FFFF00"/>
                </a:solidFill>
              </a:rPr>
              <a:t>:</a:t>
            </a:r>
            <a:r>
              <a:rPr lang="en-US" sz="4050" dirty="0">
                <a:solidFill>
                  <a:schemeClr val="bg1"/>
                </a:solidFill>
              </a:rPr>
              <a:t> </a:t>
            </a:r>
            <a:r>
              <a:rPr lang="vi-VN" sz="4050" dirty="0">
                <a:solidFill>
                  <a:schemeClr val="bg1"/>
                </a:solidFill>
              </a:rPr>
              <a:t>Mỗi giọt mồ hôi là mỗi lời kinh Con lo vun tưới nương đồng hôm sớm, mai đây tinh kết nê rượu bánh thơm tiến về trời cao mừng Chúa hiển vinh.</a:t>
            </a:r>
            <a:endParaRPr lang="en-US" sz="4050" dirty="0">
              <a:solidFill>
                <a:schemeClr val="bg1"/>
              </a:solidFill>
            </a:endParaRPr>
          </a:p>
        </p:txBody>
      </p:sp>
    </p:spTree>
    <p:extLst>
      <p:ext uri="{BB962C8B-B14F-4D97-AF65-F5344CB8AC3E}">
        <p14:creationId xmlns:p14="http://schemas.microsoft.com/office/powerpoint/2010/main" val="121590378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en-US" sz="4050" u="sng" dirty="0">
                <a:solidFill>
                  <a:srgbClr val="FFFF00"/>
                </a:solidFill>
              </a:rPr>
              <a:t>Tk3:</a:t>
            </a:r>
            <a:r>
              <a:rPr lang="en-US" sz="4050" dirty="0">
                <a:solidFill>
                  <a:srgbClr val="FFFF00"/>
                </a:solidFill>
              </a:rPr>
              <a:t> </a:t>
            </a:r>
            <a:r>
              <a:rPr lang="vi-VN" sz="4050" dirty="0">
                <a:solidFill>
                  <a:schemeClr val="bg1"/>
                </a:solidFill>
              </a:rPr>
              <a:t>Lễ vật con dâng Chúa hôm nay là bao nhiêu vui mừng là bao nhiêu cơ cực chồng lẫn mong sao lễ dâng được như khói trầm ngào ngạt trước tôn nhan Ngài.</a:t>
            </a:r>
          </a:p>
        </p:txBody>
      </p:sp>
    </p:spTree>
    <p:extLst>
      <p:ext uri="{BB962C8B-B14F-4D97-AF65-F5344CB8AC3E}">
        <p14:creationId xmlns:p14="http://schemas.microsoft.com/office/powerpoint/2010/main" val="42192869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en-US" sz="4050" u="sng" dirty="0" err="1">
                <a:solidFill>
                  <a:srgbClr val="FFFF00"/>
                </a:solidFill>
              </a:rPr>
              <a:t>Đk</a:t>
            </a:r>
            <a:r>
              <a:rPr lang="en-US" sz="4050" u="sng" dirty="0">
                <a:solidFill>
                  <a:srgbClr val="FFFF00"/>
                </a:solidFill>
              </a:rPr>
              <a:t>:</a:t>
            </a:r>
            <a:r>
              <a:rPr lang="en-US" sz="4050" dirty="0">
                <a:solidFill>
                  <a:schemeClr val="bg1"/>
                </a:solidFill>
              </a:rPr>
              <a:t> </a:t>
            </a:r>
            <a:r>
              <a:rPr lang="vi-VN" sz="4050" dirty="0">
                <a:solidFill>
                  <a:schemeClr val="bg1"/>
                </a:solidFill>
              </a:rPr>
              <a:t>Mỗi giọt mồ hôi là mỗi lời kinh Con lo vun tưới nương đồng hôm sớm, mai đây tinh kết nê rượu bánh thơm tiến về trời cao mừng Chúa hiển vinh.</a:t>
            </a:r>
            <a:endParaRPr lang="en-US" sz="4050" dirty="0">
              <a:solidFill>
                <a:schemeClr val="bg1"/>
              </a:solidFill>
            </a:endParaRPr>
          </a:p>
        </p:txBody>
      </p:sp>
    </p:spTree>
    <p:extLst>
      <p:ext uri="{BB962C8B-B14F-4D97-AF65-F5344CB8AC3E}">
        <p14:creationId xmlns:p14="http://schemas.microsoft.com/office/powerpoint/2010/main" val="32130599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645319"/>
            <a:ext cx="6858000" cy="3857625"/>
          </a:xfrm>
        </p:spPr>
        <p:txBody>
          <a:bodyPr anchor="ctr">
            <a:noAutofit/>
          </a:bodyPr>
          <a:lstStyle/>
          <a:p>
            <a:pPr algn="just">
              <a:lnSpc>
                <a:spcPct val="90000"/>
              </a:lnSpc>
              <a:spcBef>
                <a:spcPts val="0"/>
              </a:spcBef>
            </a:pPr>
            <a:r>
              <a:rPr lang="en-US" sz="4350" u="sng" dirty="0">
                <a:solidFill>
                  <a:srgbClr val="FFFF00"/>
                </a:solidFill>
                <a:latin typeface="+mj-lt"/>
              </a:rPr>
              <a:t>Tk2</a:t>
            </a:r>
            <a:r>
              <a:rPr lang="vi-VN" sz="4350" u="sng" dirty="0">
                <a:solidFill>
                  <a:srgbClr val="FFFF00"/>
                </a:solidFill>
                <a:latin typeface="+mj-lt"/>
              </a:rPr>
              <a:t>:</a:t>
            </a:r>
            <a:r>
              <a:rPr lang="en-US" sz="4350" dirty="0">
                <a:solidFill>
                  <a:schemeClr val="bg1"/>
                </a:solidFill>
                <a:latin typeface="+mj-lt"/>
              </a:rPr>
              <a:t> </a:t>
            </a:r>
            <a:r>
              <a:rPr lang="vi-VN" sz="4350" dirty="0">
                <a:solidFill>
                  <a:schemeClr val="bg1"/>
                </a:solidFill>
                <a:latin typeface="+mj-lt"/>
              </a:rPr>
              <a:t>Đến bên Cha hiền đừng quên, lắng nghe lời Người nhủ khuyên. Đó là lời chân lý, đó là lời yêu quí, hãy ghi sâu giữ chặt người ơi.</a:t>
            </a:r>
          </a:p>
        </p:txBody>
      </p:sp>
    </p:spTree>
    <p:extLst>
      <p:ext uri="{BB962C8B-B14F-4D97-AF65-F5344CB8AC3E}">
        <p14:creationId xmlns:p14="http://schemas.microsoft.com/office/powerpoint/2010/main" val="2805845330"/>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Two people praying&#10;&#10;Description automatically generated">
            <a:extLst>
              <a:ext uri="{FF2B5EF4-FFF2-40B4-BE49-F238E27FC236}">
                <a16:creationId xmlns:a16="http://schemas.microsoft.com/office/drawing/2014/main" id="{5984FF78-1D83-471E-AA67-172F07952A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8406"/>
            <a:ext cx="6675120" cy="374874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6894655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rmAutofit/>
          </a:bodyPr>
          <a:lstStyle/>
          <a:p>
            <a:r>
              <a:rPr lang="en-US" sz="4950" dirty="0">
                <a:solidFill>
                  <a:srgbClr val="FFFF00"/>
                </a:solidFill>
              </a:rPr>
              <a:t>Ca </a:t>
            </a:r>
            <a:r>
              <a:rPr lang="en-US" sz="4950" dirty="0" err="1">
                <a:solidFill>
                  <a:srgbClr val="FFFF00"/>
                </a:solidFill>
              </a:rPr>
              <a:t>Nguyện</a:t>
            </a:r>
            <a:r>
              <a:rPr lang="en-US" sz="4950" dirty="0">
                <a:solidFill>
                  <a:srgbClr val="FFFF00"/>
                </a:solidFill>
              </a:rPr>
              <a:t> </a:t>
            </a:r>
            <a:r>
              <a:rPr lang="en-US" sz="4950" dirty="0" err="1">
                <a:solidFill>
                  <a:srgbClr val="FFFF00"/>
                </a:solidFill>
              </a:rPr>
              <a:t>Hiệp</a:t>
            </a:r>
            <a:r>
              <a:rPr lang="en-US" sz="4950" dirty="0">
                <a:solidFill>
                  <a:srgbClr val="FFFF00"/>
                </a:solidFill>
              </a:rPr>
              <a:t> </a:t>
            </a:r>
            <a:r>
              <a:rPr lang="en-US" sz="4950" dirty="0" err="1">
                <a:solidFill>
                  <a:srgbClr val="FFFF00"/>
                </a:solidFill>
              </a:rPr>
              <a:t>Lễ</a:t>
            </a:r>
            <a:br>
              <a:rPr lang="en-US" sz="4950" dirty="0">
                <a:solidFill>
                  <a:srgbClr val="FFFF00"/>
                </a:solidFill>
              </a:rPr>
            </a:br>
            <a:r>
              <a:rPr lang="vi-VN" sz="4950" dirty="0">
                <a:solidFill>
                  <a:srgbClr val="FFFF00"/>
                </a:solidFill>
              </a:rPr>
              <a:t>Ân Huệ</a:t>
            </a:r>
            <a:br>
              <a:rPr lang="en-US" sz="4950" dirty="0">
                <a:solidFill>
                  <a:srgbClr val="FFFF00"/>
                </a:solidFill>
              </a:rPr>
            </a:br>
            <a:r>
              <a:rPr lang="vi-VN" sz="4500" i="1" dirty="0">
                <a:solidFill>
                  <a:schemeClr val="bg1"/>
                </a:solidFill>
              </a:rPr>
              <a:t>Lm.Nguyễn Hùng Cường</a:t>
            </a:r>
            <a:endParaRPr lang="en-US" sz="7200" i="1" dirty="0">
              <a:solidFill>
                <a:schemeClr val="bg1"/>
              </a:solidFill>
            </a:endParaRPr>
          </a:p>
        </p:txBody>
      </p:sp>
    </p:spTree>
    <p:extLst>
      <p:ext uri="{BB962C8B-B14F-4D97-AF65-F5344CB8AC3E}">
        <p14:creationId xmlns:p14="http://schemas.microsoft.com/office/powerpoint/2010/main" val="353878427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fontAlgn="base"/>
            <a:r>
              <a:rPr lang="en-US" sz="3450" u="sng" dirty="0">
                <a:solidFill>
                  <a:srgbClr val="FFFF00"/>
                </a:solidFill>
              </a:rPr>
              <a:t>Tk1:</a:t>
            </a:r>
            <a:r>
              <a:rPr lang="en-US" sz="3450" dirty="0">
                <a:solidFill>
                  <a:srgbClr val="FFFF00"/>
                </a:solidFill>
              </a:rPr>
              <a:t> </a:t>
            </a:r>
            <a:r>
              <a:rPr lang="vi-VN" sz="3450" dirty="0">
                <a:solidFill>
                  <a:schemeClr val="bg1"/>
                </a:solidFill>
              </a:rPr>
              <a:t>“Lắng lo ưu phiền từng khuya sớm trông cậy nơi Chúa. Chúa thương con nhiều lòng con vững tin vào Chúa thôi. Chúa dắt dìu con trên đời chia sớt buồn vui cuộc đời. Ngài cùng con bước dẫu cuộc đời bao hiểm nguy”.</a:t>
            </a:r>
          </a:p>
        </p:txBody>
      </p:sp>
    </p:spTree>
    <p:extLst>
      <p:ext uri="{BB962C8B-B14F-4D97-AF65-F5344CB8AC3E}">
        <p14:creationId xmlns:p14="http://schemas.microsoft.com/office/powerpoint/2010/main" val="5203507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en-US" sz="3450" u="sng" dirty="0" err="1">
                <a:solidFill>
                  <a:srgbClr val="FFFF00"/>
                </a:solidFill>
              </a:rPr>
              <a:t>Đk</a:t>
            </a:r>
            <a:r>
              <a:rPr lang="en-US" sz="3450" u="sng" dirty="0">
                <a:solidFill>
                  <a:srgbClr val="FFFF00"/>
                </a:solidFill>
              </a:rPr>
              <a:t>:</a:t>
            </a:r>
            <a:r>
              <a:rPr lang="en-US" sz="3450" dirty="0">
                <a:solidFill>
                  <a:schemeClr val="bg1"/>
                </a:solidFill>
              </a:rPr>
              <a:t> </a:t>
            </a:r>
            <a:r>
              <a:rPr lang="vi-VN" sz="3450" dirty="0">
                <a:solidFill>
                  <a:schemeClr val="bg1"/>
                </a:solidFill>
              </a:rPr>
              <a:t>Cảm tạ Chúa ôi  biết bao nhiêu ân huệ của Ngài. Cuộc đời con chan chứa ơn thiêng tình Ngài lai láng. Lòng thành kính dâng trọn xác hồn nguyện cầu Chúa luôn ở với con, cho con đời sống chan hòa thánh ân.</a:t>
            </a:r>
            <a:endParaRPr lang="en-US" sz="3450" dirty="0">
              <a:solidFill>
                <a:schemeClr val="bg1"/>
              </a:solidFill>
            </a:endParaRPr>
          </a:p>
        </p:txBody>
      </p:sp>
    </p:spTree>
    <p:extLst>
      <p:ext uri="{BB962C8B-B14F-4D97-AF65-F5344CB8AC3E}">
        <p14:creationId xmlns:p14="http://schemas.microsoft.com/office/powerpoint/2010/main" val="17187707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fontAlgn="base"/>
            <a:r>
              <a:rPr lang="en-US" sz="3450" u="sng" dirty="0">
                <a:solidFill>
                  <a:srgbClr val="FFFF00"/>
                </a:solidFill>
              </a:rPr>
              <a:t>Tk2:</a:t>
            </a:r>
            <a:r>
              <a:rPr lang="en-US" sz="3450" dirty="0">
                <a:solidFill>
                  <a:schemeClr val="bg1"/>
                </a:solidFill>
              </a:rPr>
              <a:t> </a:t>
            </a:r>
            <a:r>
              <a:rPr lang="vi-VN" sz="3450" dirty="0">
                <a:solidFill>
                  <a:schemeClr val="bg1"/>
                </a:solidFill>
              </a:rPr>
              <a:t>Tiếng kinh sớm chiều của dân Chúa dâng lời kêu khấn. Chúa thương nhậm lời tình yêu Chúa cao vời biết bao. Dâng Chúa lời kinh cảm tạ dâng xác hồn trong tay Ngài. Cuộc đời con thấm đậm tình yêu Chúa thương.</a:t>
            </a:r>
            <a:endParaRPr lang="en-US" sz="3450" dirty="0">
              <a:solidFill>
                <a:schemeClr val="bg1"/>
              </a:solidFill>
            </a:endParaRPr>
          </a:p>
        </p:txBody>
      </p:sp>
    </p:spTree>
    <p:extLst>
      <p:ext uri="{BB962C8B-B14F-4D97-AF65-F5344CB8AC3E}">
        <p14:creationId xmlns:p14="http://schemas.microsoft.com/office/powerpoint/2010/main" val="242626613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en-US" sz="3450" u="sng" dirty="0" err="1">
                <a:solidFill>
                  <a:srgbClr val="FFFF00"/>
                </a:solidFill>
              </a:rPr>
              <a:t>Đk</a:t>
            </a:r>
            <a:r>
              <a:rPr lang="en-US" sz="3450" u="sng" dirty="0">
                <a:solidFill>
                  <a:srgbClr val="FFFF00"/>
                </a:solidFill>
              </a:rPr>
              <a:t>:</a:t>
            </a:r>
            <a:r>
              <a:rPr lang="en-US" sz="3450" dirty="0">
                <a:solidFill>
                  <a:schemeClr val="bg1"/>
                </a:solidFill>
              </a:rPr>
              <a:t> </a:t>
            </a:r>
            <a:r>
              <a:rPr lang="vi-VN" sz="3450" dirty="0">
                <a:solidFill>
                  <a:schemeClr val="bg1"/>
                </a:solidFill>
              </a:rPr>
              <a:t>Cảm tạ Chúa ôi  biết bao nhiêu ân huệ của Ngài. Cuộc đời con chan chứa ơn thiêng tình Ngài lai láng. Lòng thành kính dâng trọn xác hồn nguyện cầu Chúa luôn ở với con, cho con đời sống chan hòa thánh ân.</a:t>
            </a:r>
            <a:endParaRPr lang="en-US" sz="3450" dirty="0">
              <a:solidFill>
                <a:schemeClr val="bg1"/>
              </a:solidFill>
            </a:endParaRPr>
          </a:p>
        </p:txBody>
      </p:sp>
    </p:spTree>
    <p:extLst>
      <p:ext uri="{BB962C8B-B14F-4D97-AF65-F5344CB8AC3E}">
        <p14:creationId xmlns:p14="http://schemas.microsoft.com/office/powerpoint/2010/main" val="193667097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en-US" sz="3450" u="sng" dirty="0">
                <a:solidFill>
                  <a:srgbClr val="FFFF00"/>
                </a:solidFill>
              </a:rPr>
              <a:t>Tk3:</a:t>
            </a:r>
            <a:r>
              <a:rPr lang="en-US" sz="3450" dirty="0">
                <a:solidFill>
                  <a:schemeClr val="bg1"/>
                </a:solidFill>
              </a:rPr>
              <a:t> </a:t>
            </a:r>
            <a:r>
              <a:rPr lang="vi-VN" sz="3450" dirty="0">
                <a:solidFill>
                  <a:schemeClr val="bg1"/>
                </a:solidFill>
              </a:rPr>
              <a:t>Nếu có hai người ở duối đất hiệp cầu xin Chúa. Chúa Cha trên Trời Ngài thương xót nghe lời khấn xin. Giây phút cùng nhau quây quần Chúa sẽ ở giũa mọi người. Đời thật hạnh phúc danh Ngài tỏa lan khắp nơi.</a:t>
            </a:r>
            <a:endParaRPr lang="en-US" sz="3450" dirty="0">
              <a:solidFill>
                <a:schemeClr val="bg1"/>
              </a:solidFill>
            </a:endParaRPr>
          </a:p>
        </p:txBody>
      </p:sp>
    </p:spTree>
    <p:extLst>
      <p:ext uri="{BB962C8B-B14F-4D97-AF65-F5344CB8AC3E}">
        <p14:creationId xmlns:p14="http://schemas.microsoft.com/office/powerpoint/2010/main" val="242626613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en-US" sz="3450" u="sng" dirty="0" err="1">
                <a:solidFill>
                  <a:srgbClr val="FFFF00"/>
                </a:solidFill>
              </a:rPr>
              <a:t>Đk</a:t>
            </a:r>
            <a:r>
              <a:rPr lang="en-US" sz="3450" u="sng" dirty="0">
                <a:solidFill>
                  <a:srgbClr val="FFFF00"/>
                </a:solidFill>
              </a:rPr>
              <a:t>:</a:t>
            </a:r>
            <a:r>
              <a:rPr lang="en-US" sz="3450" dirty="0">
                <a:solidFill>
                  <a:schemeClr val="bg1"/>
                </a:solidFill>
              </a:rPr>
              <a:t> </a:t>
            </a:r>
            <a:r>
              <a:rPr lang="vi-VN" sz="3450" dirty="0">
                <a:solidFill>
                  <a:schemeClr val="bg1"/>
                </a:solidFill>
              </a:rPr>
              <a:t>Cảm tạ Chúa ôi  biết bao nhiêu ân huệ của Ngài. Cuộc đời con chan chứa ơn thiêng tình Ngài lai láng. Lòng thành kính dâng trọn xác hồn nguyện cầu Chúa luôn ở với con, cho con đời sống chan hòa thánh ân.</a:t>
            </a:r>
            <a:endParaRPr lang="en-US" sz="3450" dirty="0">
              <a:solidFill>
                <a:schemeClr val="bg1"/>
              </a:solidFill>
            </a:endParaRPr>
          </a:p>
        </p:txBody>
      </p:sp>
    </p:spTree>
    <p:extLst>
      <p:ext uri="{BB962C8B-B14F-4D97-AF65-F5344CB8AC3E}">
        <p14:creationId xmlns:p14="http://schemas.microsoft.com/office/powerpoint/2010/main" val="402571448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Two people praying&#10;&#10;Description automatically generated">
            <a:extLst>
              <a:ext uri="{FF2B5EF4-FFF2-40B4-BE49-F238E27FC236}">
                <a16:creationId xmlns:a16="http://schemas.microsoft.com/office/drawing/2014/main" id="{5984FF78-1D83-471E-AA67-172F07952A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8406"/>
            <a:ext cx="6675120" cy="374874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4254264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645319"/>
            <a:ext cx="6858000" cy="3857625"/>
          </a:xfrm>
        </p:spPr>
        <p:txBody>
          <a:bodyPr anchor="ctr">
            <a:noAutofit/>
          </a:bodyPr>
          <a:lstStyle/>
          <a:p>
            <a:pPr algn="just">
              <a:lnSpc>
                <a:spcPct val="90000"/>
              </a:lnSpc>
              <a:spcBef>
                <a:spcPts val="0"/>
              </a:spcBef>
            </a:pPr>
            <a:r>
              <a:rPr lang="en-US" sz="3900" u="sng" dirty="0" err="1">
                <a:solidFill>
                  <a:srgbClr val="FFFF00"/>
                </a:solidFill>
                <a:latin typeface="+mj-lt"/>
              </a:rPr>
              <a:t>Đk</a:t>
            </a:r>
            <a:r>
              <a:rPr lang="vi-VN" sz="3900" u="sng" dirty="0">
                <a:solidFill>
                  <a:srgbClr val="FFFF00"/>
                </a:solidFill>
                <a:latin typeface="+mj-lt"/>
              </a:rPr>
              <a:t>:</a:t>
            </a:r>
            <a:r>
              <a:rPr lang="vi-VN" sz="3900" dirty="0">
                <a:solidFill>
                  <a:schemeClr val="bg1"/>
                </a:solidFill>
                <a:latin typeface="+mj-lt"/>
              </a:rPr>
              <a:t> Nào cùng nắm tay nhau đi về nhà Cha, về nhà Cha tim ta rộn ràng vui sướng. Hát vang vang(theo cung đàn) ngợi khen Đấng(đã hi sinh) hiến thân mình trên thập hình vì chúng ta.</a:t>
            </a:r>
          </a:p>
        </p:txBody>
      </p:sp>
    </p:spTree>
    <p:extLst>
      <p:ext uri="{BB962C8B-B14F-4D97-AF65-F5344CB8AC3E}">
        <p14:creationId xmlns:p14="http://schemas.microsoft.com/office/powerpoint/2010/main" val="620700093"/>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88181"/>
            <a:ext cx="6858000" cy="3300413"/>
          </a:xfrm>
        </p:spPr>
        <p:txBody>
          <a:bodyPr>
            <a:normAutofit/>
          </a:bodyPr>
          <a:lstStyle/>
          <a:p>
            <a:r>
              <a:rPr lang="en-US" sz="6000" dirty="0">
                <a:solidFill>
                  <a:srgbClr val="FFFF00"/>
                </a:solidFill>
              </a:rPr>
              <a:t>Ca </a:t>
            </a:r>
            <a:r>
              <a:rPr lang="en-US" sz="6000" dirty="0" err="1">
                <a:solidFill>
                  <a:srgbClr val="FFFF00"/>
                </a:solidFill>
              </a:rPr>
              <a:t>Kết</a:t>
            </a:r>
            <a:r>
              <a:rPr lang="en-US" sz="6000" dirty="0">
                <a:solidFill>
                  <a:srgbClr val="FFFF00"/>
                </a:solidFill>
              </a:rPr>
              <a:t> </a:t>
            </a:r>
            <a:r>
              <a:rPr lang="en-US" sz="6000" dirty="0" err="1">
                <a:solidFill>
                  <a:srgbClr val="FFFF00"/>
                </a:solidFill>
              </a:rPr>
              <a:t>Lễ</a:t>
            </a:r>
            <a:br>
              <a:rPr lang="en-US" sz="6000" dirty="0">
                <a:solidFill>
                  <a:srgbClr val="FFFF00"/>
                </a:solidFill>
              </a:rPr>
            </a:br>
            <a:r>
              <a:rPr lang="vi-VN" sz="4950" dirty="0">
                <a:solidFill>
                  <a:srgbClr val="FFFF00"/>
                </a:solidFill>
              </a:rPr>
              <a:t>Niềm cậy trông</a:t>
            </a:r>
            <a:br>
              <a:rPr lang="en-US" sz="4050" dirty="0">
                <a:solidFill>
                  <a:srgbClr val="FFFF00"/>
                </a:solidFill>
              </a:rPr>
            </a:br>
            <a:r>
              <a:rPr lang="vi-VN" sz="4050" i="1" dirty="0">
                <a:solidFill>
                  <a:schemeClr val="bg1"/>
                </a:solidFill>
              </a:rPr>
              <a:t>Hoàng Vũ</a:t>
            </a:r>
            <a:endParaRPr lang="en-US" sz="4500" i="1" dirty="0">
              <a:solidFill>
                <a:schemeClr val="bg1"/>
              </a:solidFill>
            </a:endParaRPr>
          </a:p>
        </p:txBody>
      </p:sp>
    </p:spTree>
    <p:extLst>
      <p:ext uri="{BB962C8B-B14F-4D97-AF65-F5344CB8AC3E}">
        <p14:creationId xmlns:p14="http://schemas.microsoft.com/office/powerpoint/2010/main" val="35085029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fontAlgn="base"/>
            <a:r>
              <a:rPr lang="en-US" sz="3600" u="sng" dirty="0">
                <a:solidFill>
                  <a:srgbClr val="FFFF00"/>
                </a:solidFill>
              </a:rPr>
              <a:t>Tk1:</a:t>
            </a:r>
            <a:r>
              <a:rPr lang="en-US" sz="3600" dirty="0">
                <a:solidFill>
                  <a:srgbClr val="FFFF00"/>
                </a:solidFill>
              </a:rPr>
              <a:t> </a:t>
            </a:r>
            <a:r>
              <a:rPr lang="vi-VN" sz="3600" dirty="0">
                <a:solidFill>
                  <a:schemeClr val="bg1"/>
                </a:solidFill>
              </a:rPr>
              <a:t>“Mẹ ơi! Bao người lạc buốc lưu đầy ngày tháng chơi vơi như thuyền nan giữa khơi. Đoàn con xin Mẹ Mẹ hãy thương tình dìu dắt con thơ qua hiểm nguy cõi đời.</a:t>
            </a:r>
          </a:p>
        </p:txBody>
      </p:sp>
    </p:spTree>
    <p:extLst>
      <p:ext uri="{BB962C8B-B14F-4D97-AF65-F5344CB8AC3E}">
        <p14:creationId xmlns:p14="http://schemas.microsoft.com/office/powerpoint/2010/main" val="18532770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en-US" sz="3600" u="sng" dirty="0" err="1">
                <a:solidFill>
                  <a:srgbClr val="FFFF00"/>
                </a:solidFill>
              </a:rPr>
              <a:t>Đk</a:t>
            </a:r>
            <a:r>
              <a:rPr lang="en-US" sz="3600" u="sng" dirty="0">
                <a:solidFill>
                  <a:srgbClr val="FFFF00"/>
                </a:solidFill>
              </a:rPr>
              <a:t>:</a:t>
            </a:r>
            <a:r>
              <a:rPr lang="en-US" sz="3600" dirty="0">
                <a:solidFill>
                  <a:schemeClr val="bg1"/>
                </a:solidFill>
              </a:rPr>
              <a:t> </a:t>
            </a:r>
            <a:r>
              <a:rPr lang="vi-VN" sz="3600" dirty="0">
                <a:solidFill>
                  <a:schemeClr val="bg1"/>
                </a:solidFill>
              </a:rPr>
              <a:t>Mẹ niềm cậy trông chưa thấy ai xin Mẹ về không. Hỡi Mẹ Thiên Chúa xin hãy lắng nghe con này van. Mẹ niềm an vui ôi nữ trinh là niềm an vui. Hết tình kêu khấn con tin chắc Mẹ thương nhận lời.</a:t>
            </a:r>
            <a:endParaRPr lang="en-US" sz="3600" dirty="0">
              <a:solidFill>
                <a:schemeClr val="bg1"/>
              </a:solidFill>
            </a:endParaRPr>
          </a:p>
        </p:txBody>
      </p:sp>
    </p:spTree>
    <p:extLst>
      <p:ext uri="{BB962C8B-B14F-4D97-AF65-F5344CB8AC3E}">
        <p14:creationId xmlns:p14="http://schemas.microsoft.com/office/powerpoint/2010/main" val="21515575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Two people praying&#10;&#10;Description automatically generated">
            <a:extLst>
              <a:ext uri="{FF2B5EF4-FFF2-40B4-BE49-F238E27FC236}">
                <a16:creationId xmlns:a16="http://schemas.microsoft.com/office/drawing/2014/main" id="{5984FF78-1D83-471E-AA67-172F07952A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8405"/>
            <a:ext cx="6675120" cy="374874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2060286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Two people praying&#10;&#10;Description automatically generated">
            <a:extLst>
              <a:ext uri="{FF2B5EF4-FFF2-40B4-BE49-F238E27FC236}">
                <a16:creationId xmlns:a16="http://schemas.microsoft.com/office/drawing/2014/main" id="{5984FF78-1D83-471E-AA67-172F07952A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8406"/>
            <a:ext cx="6675120" cy="374874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895202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78851" name="Rectangle 3"/>
          <p:cNvSpPr>
            <a:spLocks noGrp="1" noChangeArrowheads="1"/>
          </p:cNvSpPr>
          <p:nvPr>
            <p:ph type="subTitle" idx="1"/>
          </p:nvPr>
        </p:nvSpPr>
        <p:spPr>
          <a:xfrm>
            <a:off x="0" y="645319"/>
            <a:ext cx="6858000" cy="3857625"/>
          </a:xfrm>
        </p:spPr>
        <p:txBody>
          <a:bodyPr/>
          <a:lstStyle/>
          <a:p>
            <a:pPr eaLnBrk="1" hangingPunct="1">
              <a:lnSpc>
                <a:spcPct val="150000"/>
              </a:lnSpc>
            </a:pPr>
            <a:endParaRPr lang="en-US" sz="2700" b="1" dirty="0">
              <a:solidFill>
                <a:srgbClr val="FFFF00"/>
              </a:solidFill>
              <a:latin typeface="+mj-lt"/>
              <a:cs typeface="Times New Roman" panose="02020603050405020304" pitchFamily="18" charset="0"/>
            </a:endParaRPr>
          </a:p>
          <a:p>
            <a:pPr eaLnBrk="1" hangingPunct="1"/>
            <a:r>
              <a:rPr lang="en-US" sz="5400" i="1" dirty="0">
                <a:solidFill>
                  <a:srgbClr val="FFFF00"/>
                </a:solidFill>
                <a:latin typeface="+mj-lt"/>
                <a:cs typeface="Times New Roman" panose="02020603050405020304" pitchFamily="18" charset="0"/>
              </a:rPr>
              <a:t>KINH VINH DANH</a:t>
            </a:r>
          </a:p>
          <a:p>
            <a:pPr eaLnBrk="1" hangingPunct="1"/>
            <a:r>
              <a:rPr lang="en-US" sz="5400" i="1" dirty="0" err="1">
                <a:solidFill>
                  <a:srgbClr val="FFFF00"/>
                </a:solidFill>
                <a:latin typeface="+mj-lt"/>
                <a:cs typeface="Times New Roman" panose="02020603050405020304" pitchFamily="18" charset="0"/>
              </a:rPr>
              <a:t>Ca</a:t>
            </a:r>
            <a:r>
              <a:rPr lang="en-US" sz="5400" i="1" dirty="0">
                <a:solidFill>
                  <a:srgbClr val="FFFF00"/>
                </a:solidFill>
                <a:latin typeface="+mj-lt"/>
                <a:cs typeface="Times New Roman" panose="02020603050405020304" pitchFamily="18" charset="0"/>
              </a:rPr>
              <a:t> </a:t>
            </a:r>
            <a:r>
              <a:rPr lang="en-US" sz="5400" i="1" dirty="0" err="1">
                <a:solidFill>
                  <a:srgbClr val="FFFF00"/>
                </a:solidFill>
                <a:latin typeface="+mj-lt"/>
                <a:cs typeface="Times New Roman" panose="02020603050405020304" pitchFamily="18" charset="0"/>
              </a:rPr>
              <a:t>Lên</a:t>
            </a:r>
            <a:r>
              <a:rPr lang="en-US" sz="5400" i="1" dirty="0">
                <a:solidFill>
                  <a:srgbClr val="FFFF00"/>
                </a:solidFill>
                <a:latin typeface="+mj-lt"/>
                <a:cs typeface="Times New Roman" panose="02020603050405020304" pitchFamily="18" charset="0"/>
              </a:rPr>
              <a:t> </a:t>
            </a:r>
            <a:r>
              <a:rPr lang="en-US" sz="5400" i="1" dirty="0" err="1">
                <a:solidFill>
                  <a:srgbClr val="FFFF00"/>
                </a:solidFill>
                <a:latin typeface="+mj-lt"/>
                <a:cs typeface="Times New Roman" panose="02020603050405020304" pitchFamily="18" charset="0"/>
              </a:rPr>
              <a:t>Đi</a:t>
            </a:r>
            <a:r>
              <a:rPr lang="en-US" sz="5400" i="1" dirty="0">
                <a:solidFill>
                  <a:srgbClr val="FFFF00"/>
                </a:solidFill>
                <a:latin typeface="+mj-lt"/>
                <a:cs typeface="Times New Roman" panose="02020603050405020304" pitchFamily="18" charset="0"/>
              </a:rPr>
              <a:t> 2</a:t>
            </a:r>
            <a:endParaRPr lang="vi-VN" sz="5400" i="1" dirty="0">
              <a:solidFill>
                <a:srgbClr val="FFFF00"/>
              </a:solidFill>
              <a:latin typeface="+mj-lt"/>
              <a:cs typeface="Times New Roman" panose="02020603050405020304" pitchFamily="18" charset="0"/>
            </a:endParaRPr>
          </a:p>
        </p:txBody>
      </p:sp>
    </p:spTree>
    <p:extLst>
      <p:ext uri="{BB962C8B-B14F-4D97-AF65-F5344CB8AC3E}">
        <p14:creationId xmlns:p14="http://schemas.microsoft.com/office/powerpoint/2010/main" val="25156066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1078</TotalTime>
  <Words>1909</Words>
  <Application>Microsoft Office PowerPoint</Application>
  <PresentationFormat>Custom</PresentationFormat>
  <Paragraphs>107</Paragraphs>
  <Slides>73</Slides>
  <Notes>1</Notes>
  <HiddenSlides>0</HiddenSlides>
  <MMClips>0</MMClips>
  <ScaleCrop>false</ScaleCrop>
  <HeadingPairs>
    <vt:vector size="6" baseType="variant">
      <vt:variant>
        <vt:lpstr>Fonts Used</vt:lpstr>
      </vt:variant>
      <vt:variant>
        <vt:i4>3</vt:i4>
      </vt:variant>
      <vt:variant>
        <vt:lpstr>Theme</vt:lpstr>
      </vt:variant>
      <vt:variant>
        <vt:i4>9</vt:i4>
      </vt:variant>
      <vt:variant>
        <vt:lpstr>Slide Titles</vt:lpstr>
      </vt:variant>
      <vt:variant>
        <vt:i4>73</vt:i4>
      </vt:variant>
    </vt:vector>
  </HeadingPairs>
  <TitlesOfParts>
    <vt:vector size="85" baseType="lpstr">
      <vt:lpstr>Arial</vt:lpstr>
      <vt:lpstr>Calibri</vt:lpstr>
      <vt:lpstr>UTM American Sans</vt:lpstr>
      <vt:lpstr>Office Theme</vt:lpstr>
      <vt:lpstr>6_Office Theme</vt:lpstr>
      <vt:lpstr>8_Office Theme</vt:lpstr>
      <vt:lpstr>5_Office Theme</vt:lpstr>
      <vt:lpstr>26_Office Theme</vt:lpstr>
      <vt:lpstr>36_Default Design</vt:lpstr>
      <vt:lpstr>10_Office Theme</vt:lpstr>
      <vt:lpstr>37_Default Design</vt:lpstr>
      <vt:lpstr>2_Office Theme</vt:lpstr>
      <vt:lpstr>PowerPoint Presentation</vt:lpstr>
      <vt:lpstr> Ca Nhập Lễ Lên đường về nhà Cha Mai Nguyên Vũ </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 </vt:lpstr>
      <vt:lpstr> </vt:lpstr>
      <vt:lpstr> </vt:lpstr>
      <vt:lpstr> </vt:lpstr>
      <vt:lpstr> </vt:lpstr>
      <vt:lpstr> </vt:lpstr>
      <vt:lpstr> </vt:lpstr>
      <vt:lpstr> </vt:lpstr>
      <vt:lpstr>PowerPoint Presentation</vt:lpstr>
      <vt:lpstr>PowerPoint Presentation</vt:lpstr>
      <vt:lpstr>Thánh Vịnh 94 Chúa Nhật XXIII Thường Niên Năm A Lm. Kim Long 03 Câu</vt:lpstr>
      <vt:lpstr>Đk: Hôm nay ước gì anh em nghe tiếng Chúa phán: Các ngươi chớ cứng lòng.</vt:lpstr>
      <vt:lpstr>Tk1: Hãy đến đây ta reo mừng Chúa, tung hô Ngài, Núi đá độ trì ta. Vào trước Thánh Nhan ta dâng lời cảm tạ, cùng tung hô theo muôn tiếng đàn ca.</vt:lpstr>
      <vt:lpstr>Đk: Hôm nay ước gì anh em nghe tiếng Chúa phán: Các ngươi chớ cứng lòng.</vt:lpstr>
      <vt:lpstr>Tk2: Hãy cung cúc nơi Tôn Nhan phục bái, tiến bước vào kính Đấng tạo thành ta, là Đức Chúa ta, ta đây thuộc dân Ngài, Ngài canh coi như chăn dắt đàn chiên.</vt:lpstr>
      <vt:lpstr>Đk: Hôm nay ước gì anh em nghe tiếng Chúa phán: Các ngươi chớ cứng lòng.</vt:lpstr>
      <vt:lpstr>Tk3: Hãy chú tâm hôm nay nghe lời Chúa, chớ cứng lòng giống lúc ở Mas-sa, tại Mê-ri-ba, xem bao việc Ta làm, tổ tiên xưa manh tâm dám thử Ta.</vt:lpstr>
      <vt:lpstr>Đk: Hôm nay ước gì anh em nghe tiếng Chúa phán: Các ngươi chớ cứng lòng.</vt:lpstr>
      <vt:lpstr>PowerPoint Presentation</vt:lpstr>
      <vt:lpstr>Trong Đức Ki-tô, Thiên Chúa đã làm cho thế gian được giao hoà với Ngài, và trao cho chúng tôi công bố lời giao hoà.</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 </vt:lpstr>
      <vt:lpstr>PowerPoint Presentation</vt:lpstr>
      <vt:lpstr>Đk: Mỗi giọt mồ hôi là mỗi lời kinh Con lo vun tưới nương đồng hôm sớm, mai đây tinh kết nê rượu bánh thơm tiến về trời cao mừng Chúa hiển vinh.</vt:lpstr>
      <vt:lpstr>Tk1: Lễ vật con dâng Chúa hôm nay từ bao nhiêu đêm ngày bàn tay lao công này tạo tác. Mang theo sướng vui vì đã góp phần phục vụ Chúa trong muôn người.</vt:lpstr>
      <vt:lpstr>Đk: Mỗi giọt mồ hôi là mỗi lời kinh Con lo vun tưới nương đồng hôm sớm, mai đây tinh kết nê rượu bánh thơm tiến về trời cao mừng Chúa hiển vinh.</vt:lpstr>
      <vt:lpstr>Tk2: Lễ vật con dâng Chúa hôm nay từ bao nhiêu lao nhọc là bao nhiêu cơ cực chồng chất. Nhưng luôn vững tin. Tình yêu của Ngài làm thần trí con an bình.</vt:lpstr>
      <vt:lpstr>Đk: Mỗi giọt mồ hôi là mỗi lời kinh Con lo vun tưới nương đồng hôm sớm, mai đây tinh kết nê rượu bánh thơm tiến về trời cao mừng Chúa hiển vinh.</vt:lpstr>
      <vt:lpstr>Tk3: Lễ vật con dâng Chúa hôm nay là bao nhiêu vui mừng là bao nhiêu cơ cực chồng lẫn mong sao lễ dâng được như khói trầm ngào ngạt trước tôn nhan Ngài.</vt:lpstr>
      <vt:lpstr>Đk: Mỗi giọt mồ hôi là mỗi lời kinh Con lo vun tưới nương đồng hôm sớm, mai đây tinh kết nê rượu bánh thơm tiến về trời cao mừng Chúa hiển vinh.</vt:lpstr>
      <vt:lpstr>PowerPoint Presentation</vt:lpstr>
      <vt:lpstr>PowerPoint Presentation</vt:lpstr>
      <vt:lpstr>Ca Nguyện Hiệp Lễ Ân Huệ Lm.Nguyễn Hùng Cường</vt:lpstr>
      <vt:lpstr>Tk1: “Lắng lo ưu phiền từng khuya sớm trông cậy nơi Chúa. Chúa thương con nhiều lòng con vững tin vào Chúa thôi. Chúa dắt dìu con trên đời chia sớt buồn vui cuộc đời. Ngài cùng con bước dẫu cuộc đời bao hiểm nguy”.</vt:lpstr>
      <vt:lpstr>Đk: Cảm tạ Chúa ôi  biết bao nhiêu ân huệ của Ngài. Cuộc đời con chan chứa ơn thiêng tình Ngài lai láng. Lòng thành kính dâng trọn xác hồn nguyện cầu Chúa luôn ở với con, cho con đời sống chan hòa thánh ân.</vt:lpstr>
      <vt:lpstr>Tk2: Tiếng kinh sớm chiều của dân Chúa dâng lời kêu khấn. Chúa thương nhậm lời tình yêu Chúa cao vời biết bao. Dâng Chúa lời kinh cảm tạ dâng xác hồn trong tay Ngài. Cuộc đời con thấm đậm tình yêu Chúa thương.</vt:lpstr>
      <vt:lpstr>Đk: Cảm tạ Chúa ôi  biết bao nhiêu ân huệ của Ngài. Cuộc đời con chan chứa ơn thiêng tình Ngài lai láng. Lòng thành kính dâng trọn xác hồn nguyện cầu Chúa luôn ở với con, cho con đời sống chan hòa thánh ân.</vt:lpstr>
      <vt:lpstr>Tk3: Nếu có hai người ở duối đất hiệp cầu xin Chúa. Chúa Cha trên Trời Ngài thương xót nghe lời khấn xin. Giây phút cùng nhau quây quần Chúa sẽ ở giũa mọi người. Đời thật hạnh phúc danh Ngài tỏa lan khắp nơi.</vt:lpstr>
      <vt:lpstr>Đk: Cảm tạ Chúa ôi  biết bao nhiêu ân huệ của Ngài. Cuộc đời con chan chứa ơn thiêng tình Ngài lai láng. Lòng thành kính dâng trọn xác hồn nguyện cầu Chúa luôn ở với con, cho con đời sống chan hòa thánh ân.</vt:lpstr>
      <vt:lpstr>PowerPoint Presentation</vt:lpstr>
      <vt:lpstr>Ca Kết Lễ Niềm cậy trông Hoàng Vũ</vt:lpstr>
      <vt:lpstr>Tk1: “Mẹ ơi! Bao người lạc buốc lưu đầy ngày tháng chơi vơi như thuyền nan giữa khơi. Đoàn con xin Mẹ Mẹ hãy thương tình dìu dắt con thơ qua hiểm nguy cõi đời.</vt:lpstr>
      <vt:lpstr>Đk: Mẹ niềm cậy trông chưa thấy ai xin Mẹ về không. Hỡi Mẹ Thiên Chúa xin hãy lắng nghe con này van. Mẹ niềm an vui ôi nữ trinh là niềm an vui. Hết tình kêu khấn con tin chắc Mẹ thương nhận lời.</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Hùng</cp:lastModifiedBy>
  <cp:revision>117</cp:revision>
  <dcterms:created xsi:type="dcterms:W3CDTF">2023-05-21T07:25:42Z</dcterms:created>
  <dcterms:modified xsi:type="dcterms:W3CDTF">2026-04-30T21:29:07Z</dcterms:modified>
</cp:coreProperties>
</file>