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816" r:id="rId13"/>
    <p:sldMasterId id="2147483828" r:id="rId14"/>
    <p:sldMasterId id="2147483852" r:id="rId15"/>
    <p:sldMasterId id="2147483948" r:id="rId16"/>
    <p:sldMasterId id="2147483960" r:id="rId17"/>
    <p:sldMasterId id="2147483972" r:id="rId18"/>
    <p:sldMasterId id="2147483984" r:id="rId19"/>
    <p:sldMasterId id="2147484008" r:id="rId20"/>
    <p:sldMasterId id="2147484020" r:id="rId21"/>
    <p:sldMasterId id="2147484032" r:id="rId22"/>
  </p:sldMasterIdLst>
  <p:sldIdLst>
    <p:sldId id="261" r:id="rId23"/>
    <p:sldId id="266" r:id="rId24"/>
    <p:sldId id="256" r:id="rId25"/>
    <p:sldId id="316" r:id="rId26"/>
    <p:sldId id="317" r:id="rId27"/>
    <p:sldId id="257" r:id="rId28"/>
    <p:sldId id="258" r:id="rId29"/>
    <p:sldId id="376" r:id="rId30"/>
    <p:sldId id="259" r:id="rId31"/>
    <p:sldId id="267" r:id="rId32"/>
    <p:sldId id="343" r:id="rId33"/>
    <p:sldId id="321" r:id="rId34"/>
    <p:sldId id="293" r:id="rId35"/>
    <p:sldId id="271" r:id="rId36"/>
    <p:sldId id="377" r:id="rId37"/>
    <p:sldId id="298" r:id="rId38"/>
    <p:sldId id="289" r:id="rId39"/>
    <p:sldId id="342" r:id="rId40"/>
    <p:sldId id="322" r:id="rId41"/>
    <p:sldId id="294" r:id="rId42"/>
    <p:sldId id="291" r:id="rId43"/>
    <p:sldId id="378" r:id="rId44"/>
    <p:sldId id="292" r:id="rId45"/>
    <p:sldId id="276" r:id="rId46"/>
    <p:sldId id="341" r:id="rId47"/>
    <p:sldId id="323" r:id="rId48"/>
    <p:sldId id="288" r:id="rId49"/>
    <p:sldId id="278" r:id="rId50"/>
    <p:sldId id="379" r:id="rId51"/>
    <p:sldId id="279" r:id="rId52"/>
    <p:sldId id="280" r:id="rId53"/>
    <p:sldId id="373" r:id="rId54"/>
    <p:sldId id="340" r:id="rId55"/>
    <p:sldId id="324" r:id="rId56"/>
    <p:sldId id="281" r:id="rId57"/>
    <p:sldId id="282" r:id="rId58"/>
    <p:sldId id="381" r:id="rId59"/>
    <p:sldId id="380" r:id="rId60"/>
    <p:sldId id="306" r:id="rId61"/>
    <p:sldId id="284" r:id="rId62"/>
    <p:sldId id="338" r:id="rId63"/>
    <p:sldId id="326" r:id="rId64"/>
    <p:sldId id="285" r:id="rId65"/>
    <p:sldId id="286" r:id="rId66"/>
    <p:sldId id="382" r:id="rId67"/>
    <p:sldId id="287" r:id="rId6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3" autoAdjust="0"/>
    <p:restoredTop sz="94693" autoAdjust="0"/>
  </p:normalViewPr>
  <p:slideViewPr>
    <p:cSldViewPr>
      <p:cViewPr>
        <p:scale>
          <a:sx n="100" d="100"/>
          <a:sy n="100" d="100"/>
        </p:scale>
        <p:origin x="-3864" y="-151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852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4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20.xml"/><Relationship Id="rId47" Type="http://schemas.openxmlformats.org/officeDocument/2006/relationships/slide" Target="slides/slide25.xml"/><Relationship Id="rId63" Type="http://schemas.openxmlformats.org/officeDocument/2006/relationships/slide" Target="slides/slide41.xml"/><Relationship Id="rId68" Type="http://schemas.openxmlformats.org/officeDocument/2006/relationships/slide" Target="slides/slide46.xml"/><Relationship Id="rId7" Type="http://schemas.openxmlformats.org/officeDocument/2006/relationships/slideMaster" Target="slideMasters/slideMaster7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2.xml"/><Relationship Id="rId32" Type="http://schemas.openxmlformats.org/officeDocument/2006/relationships/slide" Target="slides/slide10.xml"/><Relationship Id="rId37" Type="http://schemas.openxmlformats.org/officeDocument/2006/relationships/slide" Target="slides/slide15.xml"/><Relationship Id="rId40" Type="http://schemas.openxmlformats.org/officeDocument/2006/relationships/slide" Target="slides/slide18.xml"/><Relationship Id="rId45" Type="http://schemas.openxmlformats.org/officeDocument/2006/relationships/slide" Target="slides/slide23.xml"/><Relationship Id="rId53" Type="http://schemas.openxmlformats.org/officeDocument/2006/relationships/slide" Target="slides/slide31.xml"/><Relationship Id="rId58" Type="http://schemas.openxmlformats.org/officeDocument/2006/relationships/slide" Target="slides/slide36.xml"/><Relationship Id="rId66" Type="http://schemas.openxmlformats.org/officeDocument/2006/relationships/slide" Target="slides/slide44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9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slide" Target="slides/slide13.xml"/><Relationship Id="rId43" Type="http://schemas.openxmlformats.org/officeDocument/2006/relationships/slide" Target="slides/slide21.xml"/><Relationship Id="rId48" Type="http://schemas.openxmlformats.org/officeDocument/2006/relationships/slide" Target="slides/slide26.xml"/><Relationship Id="rId56" Type="http://schemas.openxmlformats.org/officeDocument/2006/relationships/slide" Target="slides/slide34.xml"/><Relationship Id="rId64" Type="http://schemas.openxmlformats.org/officeDocument/2006/relationships/slide" Target="slides/slide42.xml"/><Relationship Id="rId69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9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3.xml"/><Relationship Id="rId33" Type="http://schemas.openxmlformats.org/officeDocument/2006/relationships/slide" Target="slides/slide11.xml"/><Relationship Id="rId38" Type="http://schemas.openxmlformats.org/officeDocument/2006/relationships/slide" Target="slides/slide16.xml"/><Relationship Id="rId46" Type="http://schemas.openxmlformats.org/officeDocument/2006/relationships/slide" Target="slides/slide24.xml"/><Relationship Id="rId59" Type="http://schemas.openxmlformats.org/officeDocument/2006/relationships/slide" Target="slides/slide37.xml"/><Relationship Id="rId67" Type="http://schemas.openxmlformats.org/officeDocument/2006/relationships/slide" Target="slides/slide45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9.xml"/><Relationship Id="rId54" Type="http://schemas.openxmlformats.org/officeDocument/2006/relationships/slide" Target="slides/slide32.xml"/><Relationship Id="rId62" Type="http://schemas.openxmlformats.org/officeDocument/2006/relationships/slide" Target="slides/slide40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slide" Target="slides/slide14.xml"/><Relationship Id="rId49" Type="http://schemas.openxmlformats.org/officeDocument/2006/relationships/slide" Target="slides/slide27.xml"/><Relationship Id="rId57" Type="http://schemas.openxmlformats.org/officeDocument/2006/relationships/slide" Target="slides/slide35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9.xml"/><Relationship Id="rId44" Type="http://schemas.openxmlformats.org/officeDocument/2006/relationships/slide" Target="slides/slide22.xml"/><Relationship Id="rId52" Type="http://schemas.openxmlformats.org/officeDocument/2006/relationships/slide" Target="slides/slide30.xml"/><Relationship Id="rId60" Type="http://schemas.openxmlformats.org/officeDocument/2006/relationships/slide" Target="slides/slide38.xml"/><Relationship Id="rId65" Type="http://schemas.openxmlformats.org/officeDocument/2006/relationships/slide" Target="slides/slide4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7.xml"/><Relationship Id="rId34" Type="http://schemas.openxmlformats.org/officeDocument/2006/relationships/slide" Target="slides/slide12.xml"/><Relationship Id="rId50" Type="http://schemas.openxmlformats.org/officeDocument/2006/relationships/slide" Target="slides/slide28.xml"/><Relationship Id="rId5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2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642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348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6235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86544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11924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8716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25671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02914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74289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82918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428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7246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72941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357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26666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87167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01012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78570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82840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73619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03997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847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19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32415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18793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424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52304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24587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00234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46235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21676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21632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120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85436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01412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45213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04178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796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91749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81046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19564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75501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24505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361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09483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55957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62021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99302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16928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102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4042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97099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23424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21457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784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362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9335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97517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63731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37791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58330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763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95569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63754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28695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555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05808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13565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99079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138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22358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70973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90792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446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47224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13384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547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4952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9554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81479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37656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37911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75908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36859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98814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446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47224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1338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92330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54752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9554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81479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37656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37911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75908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36859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98814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446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4722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40337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13384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54752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9554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814797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37656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379117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75908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36859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98814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446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92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201626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47224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133849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54752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9554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81479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376564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37911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75908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368597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9881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19230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183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05784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08283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8207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51024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75964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14655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590141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96996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0427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72779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733022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685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517273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445804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223918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997598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46671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553851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691958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6703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4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40430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617267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909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207082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694743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511105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484260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700981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076419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3404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763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624951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228665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257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111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100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0193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628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376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423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266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3156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1082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6535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919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0061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8397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8021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7809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43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459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2538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3711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545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6839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233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32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5731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091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8712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994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085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3836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6371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4406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6919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349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5614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861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6001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0499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24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256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4352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186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5608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3817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0910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6822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4607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929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8561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63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319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926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8172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3020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9421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92899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2174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1719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8681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779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467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276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8133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93590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8886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93246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14008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20182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280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77160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43830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689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723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31474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54105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48728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6924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09351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19391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8197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28481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17360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061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6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5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38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252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150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85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22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125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125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125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125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42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326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804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414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45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775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20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472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06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396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314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9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2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5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3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 </a:t>
            </a:r>
          </a:p>
          <a:p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XI </a:t>
            </a:r>
          </a:p>
          <a:p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THƯỜNG NIÊN</a:t>
            </a:r>
            <a:endParaRPr lang="en-US" sz="4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36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sz="4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BA</a:t>
            </a:r>
          </a:p>
          <a:p>
            <a:r>
              <a:rPr lang="vi-VN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</a:t>
            </a:r>
            <a:r>
              <a:rPr lang="vi-VN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</a:t>
            </a:r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I</a:t>
            </a:r>
            <a:b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vi-VN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THƯỜNG </a:t>
            </a:r>
            <a:r>
              <a:rPr lang="vi-VN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NIÊN</a:t>
            </a:r>
          </a:p>
        </p:txBody>
      </p:sp>
    </p:spTree>
    <p:extLst>
      <p:ext uri="{BB962C8B-B14F-4D97-AF65-F5344CB8AC3E}">
        <p14:creationId xmlns:p14="http://schemas.microsoft.com/office/powerpoint/2010/main" val="34638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6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66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 anchor="ctr" anchorCtr="0">
            <a:normAutofit/>
          </a:bodyPr>
          <a:lstStyle/>
          <a:p>
            <a:pPr algn="just"/>
            <a:r>
              <a:rPr lang="vi-VN" sz="72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Lạy Chúa, xin dủ lòng xót </a:t>
            </a:r>
            <a:r>
              <a:rPr lang="vi-VN" sz="7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thương,</a:t>
            </a:r>
            <a:r>
              <a:rPr lang="en-US" sz="7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7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vì </a:t>
            </a:r>
            <a:r>
              <a:rPr lang="vi-VN" sz="72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chúng con đắc tội với Ngài.</a:t>
            </a:r>
            <a:endParaRPr lang="en-US" sz="72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</a:t>
            </a:r>
            <a:r>
              <a:rPr lang="en-US" sz="4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ca</a:t>
            </a:r>
            <a:r>
              <a:rPr lang="en-US" sz="4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</a:t>
            </a:r>
            <a:endParaRPr lang="en-US" sz="44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191" y="285750"/>
            <a:ext cx="38576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340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8063"/>
          </a:xfrm>
        </p:spPr>
        <p:txBody>
          <a:bodyPr anchor="ctr" anchorCtr="0">
            <a:noAutofit/>
          </a:bodyPr>
          <a:lstStyle/>
          <a:p>
            <a:pPr algn="just"/>
            <a:r>
              <a:rPr lang="vi-VN" sz="55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Chúa nói : Thầy ban cho anh em một điều răn mới, là anh em hãy yêu thương nhau, như Thầy đã yêu thương anh </a:t>
            </a:r>
            <a:r>
              <a:rPr lang="vi-VN" sz="55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em</a:t>
            </a:r>
            <a:r>
              <a:rPr lang="en-US" sz="55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.</a:t>
            </a:r>
            <a:endParaRPr lang="en-US" sz="55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711038" y="4501733"/>
            <a:ext cx="1643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Alleluia.</a:t>
            </a:r>
            <a:endParaRPr lang="en-US" sz="36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25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50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281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sz="4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TƯ</a:t>
            </a:r>
          </a:p>
          <a:p>
            <a:r>
              <a:rPr lang="vi-VN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</a:t>
            </a:r>
            <a:r>
              <a:rPr lang="vi-VN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</a:t>
            </a:r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I</a:t>
            </a:r>
            <a:endParaRPr lang="vi-VN" sz="4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vi-VN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189461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6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70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60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 anchor="ctr" anchorCtr="0">
            <a:normAutofit lnSpcReduction="10000"/>
          </a:bodyPr>
          <a:lstStyle/>
          <a:p>
            <a:pPr algn="just"/>
            <a:r>
              <a:rPr lang="vi-VN" sz="72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Hỡi mọi người cậy trông vào </a:t>
            </a:r>
            <a:r>
              <a:rPr lang="vi-VN" sz="7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Chúa,</a:t>
            </a:r>
            <a:r>
              <a:rPr lang="en-US" sz="7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7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mạnh </a:t>
            </a:r>
            <a:r>
              <a:rPr lang="vi-VN" sz="72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bạo lên, can đảm lên nào !</a:t>
            </a:r>
            <a:endParaRPr lang="en-US" sz="72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</a:t>
            </a:r>
            <a:r>
              <a:rPr lang="en-US" sz="4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ca</a:t>
            </a:r>
            <a:r>
              <a:rPr lang="en-US" sz="4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</a:t>
            </a:r>
            <a:endParaRPr lang="en-US" sz="44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5750"/>
            <a:ext cx="27146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87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38150"/>
            <a:ext cx="9144000" cy="4629149"/>
          </a:xfrm>
        </p:spPr>
        <p:txBody>
          <a:bodyPr anchor="ctr" anchorCtr="0">
            <a:noAutofit/>
          </a:bodyPr>
          <a:lstStyle/>
          <a:p>
            <a:pPr algn="just"/>
            <a:r>
              <a:rPr lang="vi-VN" sz="6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Chúa nói : Ai yêu mến Thầy, thì sẽ giữ lời Thầy. Cha Thầy sẽ yêu mến người ấy. Cha Thầy và Thầy sẽ đến với người ấy.</a:t>
            </a:r>
            <a:endParaRPr lang="en-US" sz="60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711038" y="4501733"/>
            <a:ext cx="1643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Alleluia.</a:t>
            </a:r>
            <a:endParaRPr lang="en-US" sz="36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75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645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sz="4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NĂM</a:t>
            </a:r>
          </a:p>
          <a:p>
            <a:r>
              <a:rPr lang="vi-VN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</a:t>
            </a:r>
            <a:r>
              <a:rPr lang="vi-VN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</a:t>
            </a:r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I</a:t>
            </a:r>
            <a:r>
              <a:rPr lang="vi-VN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endParaRPr lang="vi-VN" sz="4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vi-VN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26380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6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85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 anchor="ctr" anchorCtr="0">
            <a:normAutofit/>
          </a:bodyPr>
          <a:lstStyle/>
          <a:p>
            <a:pPr algn="just"/>
            <a:r>
              <a:rPr lang="vi-VN" sz="8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Trước nhan thánh Chúa, người công chính hãy vui mừng.</a:t>
            </a:r>
            <a:endParaRPr lang="en-US" sz="80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ca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5750"/>
            <a:ext cx="32861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95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5240" y="438150"/>
            <a:ext cx="9144000" cy="4629149"/>
          </a:xfrm>
        </p:spPr>
        <p:txBody>
          <a:bodyPr anchor="ctr" anchorCtr="0">
            <a:noAutofit/>
          </a:bodyPr>
          <a:lstStyle/>
          <a:p>
            <a:pPr algn="just"/>
            <a:r>
              <a:rPr lang="en-US" sz="61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A</a:t>
            </a:r>
            <a:r>
              <a:rPr lang="vi-VN" sz="61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nh </a:t>
            </a:r>
            <a:r>
              <a:rPr lang="vi-VN" sz="61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em đã nhận được Thần Khí làm cho nên nghĩa tử, nhờ đó chúng ta được kêu lên rằng : “Áp-ba ! Cha ơi !”.</a:t>
            </a:r>
            <a:endParaRPr lang="en-US" sz="61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711038" y="4501733"/>
            <a:ext cx="1643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Alleluia.</a:t>
            </a:r>
            <a:endParaRPr lang="en-US" sz="36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66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11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HAI</a:t>
            </a:r>
          </a:p>
          <a:p>
            <a:r>
              <a:rPr lang="vi-VN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</a:t>
            </a:r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XI</a:t>
            </a:r>
            <a:r>
              <a:rPr lang="vi-VN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endParaRPr lang="vi-VN" sz="4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vi-VN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72950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708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dirty="0" smtClean="0">
              <a:solidFill>
                <a:srgbClr val="FFFF00"/>
              </a:solidFill>
              <a:latin typeface="+mj-lt"/>
              <a:cs typeface="Times New Roman" pitchFamily="18" charset="0"/>
            </a:endParaRPr>
          </a:p>
          <a:p>
            <a:r>
              <a:rPr lang="en-US" sz="44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THỨ SÁU</a:t>
            </a:r>
          </a:p>
          <a:p>
            <a:r>
              <a:rPr lang="vi-VN" sz="4400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SAU CHÚA NHẬT </a:t>
            </a:r>
            <a:r>
              <a:rPr lang="vi-VN" sz="44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X</a:t>
            </a:r>
            <a:r>
              <a:rPr lang="en-US" sz="44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I</a:t>
            </a:r>
            <a:r>
              <a:rPr lang="vi-VN" sz="44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endParaRPr lang="vi-VN" sz="4400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  <a:p>
            <a:r>
              <a:rPr lang="vi-VN" sz="4400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88014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" y="0"/>
            <a:ext cx="913850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62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6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5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 anchor="ctr" anchorCtr="0">
            <a:normAutofit/>
          </a:bodyPr>
          <a:lstStyle/>
          <a:p>
            <a:pPr algn="just"/>
            <a:r>
              <a:rPr lang="vi-VN" sz="72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Chúa đã chọn </a:t>
            </a:r>
            <a:r>
              <a:rPr lang="vi-VN" sz="7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Xi-on,</a:t>
            </a:r>
            <a:r>
              <a:rPr lang="en-US" sz="7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7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đã </a:t>
            </a:r>
            <a:r>
              <a:rPr lang="vi-VN" sz="72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thích lấy chốn này làm nơi Người ngự.</a:t>
            </a:r>
            <a:endParaRPr lang="en-US" sz="72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ca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191" y="285750"/>
            <a:ext cx="3810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79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 anchor="ctr" anchorCtr="0">
            <a:noAutofit/>
          </a:bodyPr>
          <a:lstStyle/>
          <a:p>
            <a:pPr algn="just"/>
            <a:r>
              <a:rPr lang="vi-VN" sz="8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Phúc thay ai có tâm hồn nghèo </a:t>
            </a:r>
            <a:r>
              <a:rPr lang="vi-VN" sz="8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khó,</a:t>
            </a:r>
            <a:r>
              <a:rPr lang="en-US" sz="8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8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vì </a:t>
            </a:r>
            <a:r>
              <a:rPr lang="vi-VN" sz="8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Nước Trời là của họ</a:t>
            </a:r>
            <a:endParaRPr lang="en-US" sz="80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421638" y="4468594"/>
            <a:ext cx="1643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Alleluia.</a:t>
            </a:r>
            <a:endParaRPr lang="en-US" sz="3600" u="sng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05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09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" y="0"/>
            <a:ext cx="913850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27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732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73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sz="4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BẢY</a:t>
            </a:r>
          </a:p>
          <a:p>
            <a:r>
              <a:rPr lang="vi-VN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</a:t>
            </a:r>
            <a:r>
              <a:rPr lang="vi-VN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</a:t>
            </a:r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I</a:t>
            </a:r>
            <a:r>
              <a:rPr lang="vi-VN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endParaRPr lang="vi-VN" sz="4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vi-VN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271193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3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0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 anchor="ctr" anchorCtr="0">
            <a:noAutofit/>
          </a:bodyPr>
          <a:lstStyle/>
          <a:p>
            <a:pPr algn="just"/>
            <a:r>
              <a:rPr lang="vi-VN" sz="88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Ta sẽ yêu thương Người đến muôn thuở.</a:t>
            </a:r>
            <a:endParaRPr lang="en-US" sz="88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ca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811" y="285750"/>
            <a:ext cx="42291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21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1950"/>
            <a:ext cx="9144000" cy="4629149"/>
          </a:xfrm>
        </p:spPr>
        <p:txBody>
          <a:bodyPr anchor="ctr" anchorCtr="0">
            <a:noAutofit/>
          </a:bodyPr>
          <a:lstStyle/>
          <a:p>
            <a:pPr algn="just"/>
            <a:r>
              <a:rPr lang="en-US" sz="5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Đ</a:t>
            </a:r>
            <a:r>
              <a:rPr lang="vi-VN" sz="5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ức </a:t>
            </a:r>
            <a:r>
              <a:rPr lang="vi-VN" sz="5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Giê-su Ki-tô vốn giàu sang phú quý, nhưng đã trở nên khó nghèo, để lấy cái nghèo của mình mà làm cho anh em trở nên giàu có.</a:t>
            </a:r>
            <a:endParaRPr lang="en-US" sz="54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711038" y="4501733"/>
            <a:ext cx="1643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Alleluia.</a:t>
            </a:r>
            <a:endParaRPr lang="en-US" sz="36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05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81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923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73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 anchor="ctr" anchorCtr="0">
            <a:normAutofit/>
          </a:bodyPr>
          <a:lstStyle/>
          <a:p>
            <a:pPr algn="just"/>
            <a:r>
              <a:rPr lang="vi-VN" sz="72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Lạy Chúa, xin hiểu thấu điều con thầm </a:t>
            </a:r>
            <a:r>
              <a:rPr lang="vi-VN" sz="7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thĩ </a:t>
            </a:r>
            <a:r>
              <a:rPr lang="vi-VN" sz="72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nguyện xin.</a:t>
            </a:r>
            <a:endParaRPr lang="en-US" sz="72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  <a:endParaRPr lang="en-US" sz="4400" b="1" u="sng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61950"/>
            <a:ext cx="30861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 anchor="ctr" anchorCtr="0">
            <a:noAutofit/>
          </a:bodyPr>
          <a:lstStyle/>
          <a:p>
            <a:pPr algn="just"/>
            <a:r>
              <a:rPr lang="vi-VN" sz="72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Lời Chúa là ngọn đèn soi cho con bước, là ánh sáng chỉ đường con đi.</a:t>
            </a:r>
            <a:endParaRPr lang="en-US" sz="72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  <a:endParaRPr lang="en-US" sz="3200" b="1" u="sng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11038" y="4501733"/>
            <a:ext cx="1643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Alleluia.</a:t>
            </a:r>
            <a:endParaRPr lang="en-US" sz="36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5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2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2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2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2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340</Words>
  <Application>Microsoft Office PowerPoint</Application>
  <PresentationFormat>On-screen Show (16:9)</PresentationFormat>
  <Paragraphs>63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22</vt:i4>
      </vt:variant>
      <vt:variant>
        <vt:lpstr>Slide Titles</vt:lpstr>
      </vt:variant>
      <vt:variant>
        <vt:i4>46</vt:i4>
      </vt:variant>
    </vt:vector>
  </HeadingPairs>
  <TitlesOfParts>
    <vt:vector size="68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14_Office Theme</vt:lpstr>
      <vt:lpstr>15_Office Theme</vt:lpstr>
      <vt:lpstr>17_Office Theme</vt:lpstr>
      <vt:lpstr>25_Office Theme</vt:lpstr>
      <vt:lpstr>26_Office Theme</vt:lpstr>
      <vt:lpstr>27_Office Theme</vt:lpstr>
      <vt:lpstr>28_Office Theme</vt:lpstr>
      <vt:lpstr>16_Office Theme</vt:lpstr>
      <vt:lpstr>12_Office Theme</vt:lpstr>
      <vt:lpstr>13_Office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Hung Nam</dc:creator>
  <cp:lastModifiedBy>RePack by Diakov</cp:lastModifiedBy>
  <cp:revision>48</cp:revision>
  <dcterms:created xsi:type="dcterms:W3CDTF">2022-10-30T00:36:35Z</dcterms:created>
  <dcterms:modified xsi:type="dcterms:W3CDTF">2026-03-02T21:17:39Z</dcterms:modified>
</cp:coreProperties>
</file>