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4.xml" ContentType="application/vnd.openxmlformats-officedocument.theme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15.xml" ContentType="application/vnd.openxmlformats-officedocument.theme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16.xml" ContentType="application/vnd.openxmlformats-officedocument.theme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theme/theme17.xml" ContentType="application/vnd.openxmlformats-officedocument.theme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theme/theme18.xml" ContentType="application/vnd.openxmlformats-officedocument.theme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theme/theme19.xml" ContentType="application/vnd.openxmlformats-officedocument.theme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theme/theme20.xml" ContentType="application/vnd.openxmlformats-officedocument.theme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theme/theme21.xml" ContentType="application/vnd.openxmlformats-officedocument.theme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theme/theme22.xml" ContentType="application/vnd.openxmlformats-officedocument.theme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theme/theme23.xml" ContentType="application/vnd.openxmlformats-officedocument.theme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theme/theme24.xml" ContentType="application/vnd.openxmlformats-officedocument.theme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theme/theme25.xml" ContentType="application/vnd.openxmlformats-officedocument.theme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theme/theme26.xml" ContentType="application/vnd.openxmlformats-officedocument.theme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theme/theme2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56" r:id="rId10"/>
    <p:sldMasterId id="2147483780" r:id="rId11"/>
    <p:sldMasterId id="2147483804" r:id="rId12"/>
    <p:sldMasterId id="2147483840" r:id="rId13"/>
    <p:sldMasterId id="2147483888" r:id="rId14"/>
    <p:sldMasterId id="2147483968" r:id="rId15"/>
    <p:sldMasterId id="2147484064" r:id="rId16"/>
    <p:sldMasterId id="2147484088" r:id="rId17"/>
    <p:sldMasterId id="2147484100" r:id="rId18"/>
    <p:sldMasterId id="2147484124" r:id="rId19"/>
    <p:sldMasterId id="2147484136" r:id="rId20"/>
    <p:sldMasterId id="2147484148" r:id="rId21"/>
    <p:sldMasterId id="2147484160" r:id="rId22"/>
    <p:sldMasterId id="2147484172" r:id="rId23"/>
    <p:sldMasterId id="2147484184" r:id="rId24"/>
    <p:sldMasterId id="2147484196" r:id="rId25"/>
    <p:sldMasterId id="2147484208" r:id="rId26"/>
    <p:sldMasterId id="2147484220" r:id="rId27"/>
  </p:sldMasterIdLst>
  <p:sldIdLst>
    <p:sldId id="261" r:id="rId28"/>
    <p:sldId id="266" r:id="rId29"/>
    <p:sldId id="256" r:id="rId30"/>
    <p:sldId id="321" r:id="rId31"/>
    <p:sldId id="320" r:id="rId32"/>
    <p:sldId id="257" r:id="rId33"/>
    <p:sldId id="258" r:id="rId34"/>
    <p:sldId id="500" r:id="rId35"/>
    <p:sldId id="501" r:id="rId36"/>
    <p:sldId id="259" r:id="rId37"/>
    <p:sldId id="267" r:id="rId38"/>
    <p:sldId id="322" r:id="rId39"/>
    <p:sldId id="336" r:id="rId40"/>
    <p:sldId id="293" r:id="rId41"/>
    <p:sldId id="271" r:id="rId42"/>
    <p:sldId id="502" r:id="rId43"/>
    <p:sldId id="390" r:id="rId44"/>
    <p:sldId id="504" r:id="rId45"/>
    <p:sldId id="505" r:id="rId46"/>
    <p:sldId id="484" r:id="rId47"/>
    <p:sldId id="485" r:id="rId48"/>
    <p:sldId id="486" r:id="rId49"/>
    <p:sldId id="487" r:id="rId50"/>
    <p:sldId id="488" r:id="rId51"/>
    <p:sldId id="489" r:id="rId52"/>
    <p:sldId id="490" r:id="rId53"/>
    <p:sldId id="491" r:id="rId54"/>
    <p:sldId id="506" r:id="rId55"/>
    <p:sldId id="492" r:id="rId56"/>
    <p:sldId id="493" r:id="rId57"/>
    <p:sldId id="494" r:id="rId58"/>
    <p:sldId id="495" r:id="rId59"/>
    <p:sldId id="496" r:id="rId60"/>
    <p:sldId id="535" r:id="rId61"/>
    <p:sldId id="498" r:id="rId62"/>
    <p:sldId id="507" r:id="rId63"/>
    <p:sldId id="508" r:id="rId64"/>
    <p:sldId id="509" r:id="rId65"/>
    <p:sldId id="510" r:id="rId66"/>
    <p:sldId id="511" r:id="rId67"/>
    <p:sldId id="512" r:id="rId68"/>
    <p:sldId id="513" r:id="rId69"/>
    <p:sldId id="514" r:id="rId70"/>
    <p:sldId id="515" r:id="rId71"/>
    <p:sldId id="516" r:id="rId72"/>
    <p:sldId id="517" r:id="rId73"/>
    <p:sldId id="518" r:id="rId74"/>
    <p:sldId id="519" r:id="rId75"/>
    <p:sldId id="520" r:id="rId76"/>
    <p:sldId id="521" r:id="rId77"/>
    <p:sldId id="522" r:id="rId78"/>
    <p:sldId id="536" r:id="rId79"/>
    <p:sldId id="523" r:id="rId80"/>
    <p:sldId id="392" r:id="rId81"/>
    <p:sldId id="347" r:id="rId82"/>
    <p:sldId id="337" r:id="rId83"/>
    <p:sldId id="294" r:id="rId84"/>
    <p:sldId id="291" r:id="rId85"/>
    <p:sldId id="524" r:id="rId86"/>
    <p:sldId id="307" r:id="rId87"/>
    <p:sldId id="276" r:id="rId88"/>
    <p:sldId id="323" r:id="rId89"/>
    <p:sldId id="342" r:id="rId90"/>
    <p:sldId id="288" r:id="rId91"/>
    <p:sldId id="278" r:id="rId92"/>
    <p:sldId id="525" r:id="rId93"/>
    <p:sldId id="431" r:id="rId94"/>
    <p:sldId id="526" r:id="rId95"/>
    <p:sldId id="527" r:id="rId96"/>
    <p:sldId id="528" r:id="rId97"/>
    <p:sldId id="529" r:id="rId98"/>
    <p:sldId id="530" r:id="rId99"/>
    <p:sldId id="533" r:id="rId100"/>
    <p:sldId id="532" r:id="rId101"/>
    <p:sldId id="284" r:id="rId102"/>
    <p:sldId id="537" r:id="rId103"/>
    <p:sldId id="325" r:id="rId104"/>
    <p:sldId id="344" r:id="rId105"/>
    <p:sldId id="285" r:id="rId106"/>
    <p:sldId id="286" r:id="rId107"/>
    <p:sldId id="534" r:id="rId108"/>
    <p:sldId id="538" r:id="rId109"/>
    <p:sldId id="287" r:id="rId11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73" autoAdjust="0"/>
    <p:restoredTop sz="94661" autoAdjust="0"/>
  </p:normalViewPr>
  <p:slideViewPr>
    <p:cSldViewPr>
      <p:cViewPr>
        <p:scale>
          <a:sx n="125" d="100"/>
          <a:sy n="125" d="100"/>
        </p:scale>
        <p:origin x="-3144" y="-111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23424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5.xml"/><Relationship Id="rId47" Type="http://schemas.openxmlformats.org/officeDocument/2006/relationships/slide" Target="slides/slide20.xml"/><Relationship Id="rId63" Type="http://schemas.openxmlformats.org/officeDocument/2006/relationships/slide" Target="slides/slide36.xml"/><Relationship Id="rId68" Type="http://schemas.openxmlformats.org/officeDocument/2006/relationships/slide" Target="slides/slide41.xml"/><Relationship Id="rId84" Type="http://schemas.openxmlformats.org/officeDocument/2006/relationships/slide" Target="slides/slide57.xml"/><Relationship Id="rId89" Type="http://schemas.openxmlformats.org/officeDocument/2006/relationships/slide" Target="slides/slide62.xml"/><Relationship Id="rId112" Type="http://schemas.openxmlformats.org/officeDocument/2006/relationships/viewProps" Target="viewProps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80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5.xml"/><Relationship Id="rId37" Type="http://schemas.openxmlformats.org/officeDocument/2006/relationships/slide" Target="slides/slide10.xml"/><Relationship Id="rId53" Type="http://schemas.openxmlformats.org/officeDocument/2006/relationships/slide" Target="slides/slide26.xml"/><Relationship Id="rId58" Type="http://schemas.openxmlformats.org/officeDocument/2006/relationships/slide" Target="slides/slide31.xml"/><Relationship Id="rId74" Type="http://schemas.openxmlformats.org/officeDocument/2006/relationships/slide" Target="slides/slide47.xml"/><Relationship Id="rId79" Type="http://schemas.openxmlformats.org/officeDocument/2006/relationships/slide" Target="slides/slide52.xml"/><Relationship Id="rId102" Type="http://schemas.openxmlformats.org/officeDocument/2006/relationships/slide" Target="slides/slide75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63.xml"/><Relationship Id="rId95" Type="http://schemas.openxmlformats.org/officeDocument/2006/relationships/slide" Target="slides/slide68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43" Type="http://schemas.openxmlformats.org/officeDocument/2006/relationships/slide" Target="slides/slide16.xml"/><Relationship Id="rId48" Type="http://schemas.openxmlformats.org/officeDocument/2006/relationships/slide" Target="slides/slide21.xml"/><Relationship Id="rId64" Type="http://schemas.openxmlformats.org/officeDocument/2006/relationships/slide" Target="slides/slide37.xml"/><Relationship Id="rId69" Type="http://schemas.openxmlformats.org/officeDocument/2006/relationships/slide" Target="slides/slide42.xml"/><Relationship Id="rId113" Type="http://schemas.openxmlformats.org/officeDocument/2006/relationships/theme" Target="theme/theme1.xml"/><Relationship Id="rId80" Type="http://schemas.openxmlformats.org/officeDocument/2006/relationships/slide" Target="slides/slide53.xml"/><Relationship Id="rId85" Type="http://schemas.openxmlformats.org/officeDocument/2006/relationships/slide" Target="slides/slide58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6.xml"/><Relationship Id="rId38" Type="http://schemas.openxmlformats.org/officeDocument/2006/relationships/slide" Target="slides/slide11.xml"/><Relationship Id="rId59" Type="http://schemas.openxmlformats.org/officeDocument/2006/relationships/slide" Target="slides/slide32.xml"/><Relationship Id="rId103" Type="http://schemas.openxmlformats.org/officeDocument/2006/relationships/slide" Target="slides/slide76.xml"/><Relationship Id="rId108" Type="http://schemas.openxmlformats.org/officeDocument/2006/relationships/slide" Target="slides/slide81.xml"/><Relationship Id="rId54" Type="http://schemas.openxmlformats.org/officeDocument/2006/relationships/slide" Target="slides/slide27.xml"/><Relationship Id="rId70" Type="http://schemas.openxmlformats.org/officeDocument/2006/relationships/slide" Target="slides/slide43.xml"/><Relationship Id="rId75" Type="http://schemas.openxmlformats.org/officeDocument/2006/relationships/slide" Target="slides/slide48.xml"/><Relationship Id="rId91" Type="http://schemas.openxmlformats.org/officeDocument/2006/relationships/slide" Target="slides/slide64.xml"/><Relationship Id="rId96" Type="http://schemas.openxmlformats.org/officeDocument/2006/relationships/slide" Target="slides/slide6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1.xml"/><Relationship Id="rId36" Type="http://schemas.openxmlformats.org/officeDocument/2006/relationships/slide" Target="slides/slide9.xml"/><Relationship Id="rId49" Type="http://schemas.openxmlformats.org/officeDocument/2006/relationships/slide" Target="slides/slide22.xml"/><Relationship Id="rId57" Type="http://schemas.openxmlformats.org/officeDocument/2006/relationships/slide" Target="slides/slide30.xml"/><Relationship Id="rId106" Type="http://schemas.openxmlformats.org/officeDocument/2006/relationships/slide" Target="slides/slide79.xml"/><Relationship Id="rId114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4.xml"/><Relationship Id="rId44" Type="http://schemas.openxmlformats.org/officeDocument/2006/relationships/slide" Target="slides/slide17.xml"/><Relationship Id="rId52" Type="http://schemas.openxmlformats.org/officeDocument/2006/relationships/slide" Target="slides/slide25.xml"/><Relationship Id="rId60" Type="http://schemas.openxmlformats.org/officeDocument/2006/relationships/slide" Target="slides/slide33.xml"/><Relationship Id="rId65" Type="http://schemas.openxmlformats.org/officeDocument/2006/relationships/slide" Target="slides/slide38.xml"/><Relationship Id="rId73" Type="http://schemas.openxmlformats.org/officeDocument/2006/relationships/slide" Target="slides/slide46.xml"/><Relationship Id="rId78" Type="http://schemas.openxmlformats.org/officeDocument/2006/relationships/slide" Target="slides/slide51.xml"/><Relationship Id="rId81" Type="http://schemas.openxmlformats.org/officeDocument/2006/relationships/slide" Target="slides/slide54.xml"/><Relationship Id="rId86" Type="http://schemas.openxmlformats.org/officeDocument/2006/relationships/slide" Target="slides/slide59.xml"/><Relationship Id="rId94" Type="http://schemas.openxmlformats.org/officeDocument/2006/relationships/slide" Target="slides/slide67.xml"/><Relationship Id="rId99" Type="http://schemas.openxmlformats.org/officeDocument/2006/relationships/slide" Target="slides/slide72.xml"/><Relationship Id="rId101" Type="http://schemas.openxmlformats.org/officeDocument/2006/relationships/slide" Target="slides/slide7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2.xml"/><Relationship Id="rId109" Type="http://schemas.openxmlformats.org/officeDocument/2006/relationships/slide" Target="slides/slide82.xml"/><Relationship Id="rId34" Type="http://schemas.openxmlformats.org/officeDocument/2006/relationships/slide" Target="slides/slide7.xml"/><Relationship Id="rId50" Type="http://schemas.openxmlformats.org/officeDocument/2006/relationships/slide" Target="slides/slide23.xml"/><Relationship Id="rId55" Type="http://schemas.openxmlformats.org/officeDocument/2006/relationships/slide" Target="slides/slide28.xml"/><Relationship Id="rId76" Type="http://schemas.openxmlformats.org/officeDocument/2006/relationships/slide" Target="slides/slide49.xml"/><Relationship Id="rId97" Type="http://schemas.openxmlformats.org/officeDocument/2006/relationships/slide" Target="slides/slide70.xml"/><Relationship Id="rId104" Type="http://schemas.openxmlformats.org/officeDocument/2006/relationships/slide" Target="slides/slide77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4.xml"/><Relationship Id="rId92" Type="http://schemas.openxmlformats.org/officeDocument/2006/relationships/slide" Target="slides/slide6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.xml"/><Relationship Id="rId24" Type="http://schemas.openxmlformats.org/officeDocument/2006/relationships/slideMaster" Target="slideMasters/slideMaster24.xml"/><Relationship Id="rId40" Type="http://schemas.openxmlformats.org/officeDocument/2006/relationships/slide" Target="slides/slide13.xml"/><Relationship Id="rId45" Type="http://schemas.openxmlformats.org/officeDocument/2006/relationships/slide" Target="slides/slide18.xml"/><Relationship Id="rId66" Type="http://schemas.openxmlformats.org/officeDocument/2006/relationships/slide" Target="slides/slide39.xml"/><Relationship Id="rId87" Type="http://schemas.openxmlformats.org/officeDocument/2006/relationships/slide" Target="slides/slide60.xml"/><Relationship Id="rId110" Type="http://schemas.openxmlformats.org/officeDocument/2006/relationships/slide" Target="slides/slide83.xml"/><Relationship Id="rId61" Type="http://schemas.openxmlformats.org/officeDocument/2006/relationships/slide" Target="slides/slide34.xml"/><Relationship Id="rId82" Type="http://schemas.openxmlformats.org/officeDocument/2006/relationships/slide" Target="slides/slide55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3.xml"/><Relationship Id="rId35" Type="http://schemas.openxmlformats.org/officeDocument/2006/relationships/slide" Target="slides/slide8.xml"/><Relationship Id="rId56" Type="http://schemas.openxmlformats.org/officeDocument/2006/relationships/slide" Target="slides/slide29.xml"/><Relationship Id="rId77" Type="http://schemas.openxmlformats.org/officeDocument/2006/relationships/slide" Target="slides/slide50.xml"/><Relationship Id="rId100" Type="http://schemas.openxmlformats.org/officeDocument/2006/relationships/slide" Target="slides/slide73.xml"/><Relationship Id="rId105" Type="http://schemas.openxmlformats.org/officeDocument/2006/relationships/slide" Target="slides/slide78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4.xml"/><Relationship Id="rId72" Type="http://schemas.openxmlformats.org/officeDocument/2006/relationships/slide" Target="slides/slide45.xml"/><Relationship Id="rId93" Type="http://schemas.openxmlformats.org/officeDocument/2006/relationships/slide" Target="slides/slide66.xml"/><Relationship Id="rId98" Type="http://schemas.openxmlformats.org/officeDocument/2006/relationships/slide" Target="slides/slide71.xml"/><Relationship Id="rId3" Type="http://schemas.openxmlformats.org/officeDocument/2006/relationships/slideMaster" Target="slideMasters/slideMaster3.xml"/><Relationship Id="rId25" Type="http://schemas.openxmlformats.org/officeDocument/2006/relationships/slideMaster" Target="slideMasters/slideMaster25.xml"/><Relationship Id="rId46" Type="http://schemas.openxmlformats.org/officeDocument/2006/relationships/slide" Target="slides/slide19.xml"/><Relationship Id="rId67" Type="http://schemas.openxmlformats.org/officeDocument/2006/relationships/slide" Target="slides/slide40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4.xml"/><Relationship Id="rId62" Type="http://schemas.openxmlformats.org/officeDocument/2006/relationships/slide" Target="slides/slide35.xml"/><Relationship Id="rId83" Type="http://schemas.openxmlformats.org/officeDocument/2006/relationships/slide" Target="slides/slide56.xml"/><Relationship Id="rId88" Type="http://schemas.openxmlformats.org/officeDocument/2006/relationships/slide" Target="slides/slide61.xml"/><Relationship Id="rId11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3/8/2026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621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3/8/2026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5642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3487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6235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86544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11924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98716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25671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02914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74289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82918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428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3/8/2026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97246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72941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8165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82715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56845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21204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11155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85890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88792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94093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1162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3192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29700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91120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5031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82068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65334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23569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59571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33926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96816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4615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85436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31785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2595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264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621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29542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21408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02335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25728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54365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9537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09483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12995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23296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0927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6367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4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B6AECE-F762-405E-A9F9-80749D3B17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77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36BCFC-0261-44C7-B52D-A98F9B981B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93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2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882164-64AF-4813-9BBB-7A12F931FA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776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709D22-BAB0-4F79-B0C6-3A5AD06398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64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6C1C5-E091-4325-A7FB-826ADBD54A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08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A115E5-8745-4216-9AE1-5F2F4097CA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541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8362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ACC6D-1749-434E-8C30-49D0F452E8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37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6493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704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91693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30990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851904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7730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62868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109980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8565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05808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97210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05289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78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13386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25771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65974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20938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56185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98553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0565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74952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35399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76800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6781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8744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04801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09579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918698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119661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366466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1938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923305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567120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978534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643074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59952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2888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35364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764712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531924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578768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3865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403375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610796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428921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300390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025708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836336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82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699572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954900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42168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70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3/8/2026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2922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201626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242488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186066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217546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768700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962501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720564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6165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27702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561635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1561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192309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825451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521843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519124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65604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266341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989289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121465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2842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792444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7471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872779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169241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803444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210603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986762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297778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280584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514083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722245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5491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9788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496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941577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165098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66182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830640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914264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668167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849731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94839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197182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2284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7638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500992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310871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647836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473088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122123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275146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437219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74240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076896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2606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11142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551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801412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852380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202148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818710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179582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002385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542253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199296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6980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100572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910201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0783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980576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642972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42085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312885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160323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973077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582599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396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019391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431782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753158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2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83270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779616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952982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855426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761192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672399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5360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628294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384077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410099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674839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2313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750098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036987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42421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290577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764916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1104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376053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255999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367893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095553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091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3/8/2026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1423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266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3156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1082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6535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919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0061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8397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8021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7809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439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3/8/2026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7459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2538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3711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6545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6839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0233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132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5731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30915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8712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994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3/8/2026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7085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3836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6371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4406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6919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6349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5614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8618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60010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04996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242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3/8/2026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42569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43525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31864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56087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3817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09100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68224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4607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9290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85611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63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3/8/2026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93195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9269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81728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30205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94210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92899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21748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17194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86813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7793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467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3/8/2026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2760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8133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93590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88860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93246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14008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20182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2805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77160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43830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6897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3/8/2026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07230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31474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54105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48728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69240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09351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19391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81971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28481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17360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061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theme" Target="../theme/theme14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7.xml"/><Relationship Id="rId9" Type="http://schemas.openxmlformats.org/officeDocument/2006/relationships/image" Target="../media/image1.jp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8.xml"/><Relationship Id="rId3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57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2.xml"/><Relationship Id="rId1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6.xml"/><Relationship Id="rId11" Type="http://schemas.openxmlformats.org/officeDocument/2006/relationships/slideLayout" Target="../slideLayouts/slideLayout161.xml"/><Relationship Id="rId5" Type="http://schemas.openxmlformats.org/officeDocument/2006/relationships/slideLayout" Target="../slideLayouts/slideLayout155.xml"/><Relationship Id="rId10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9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9.xml"/><Relationship Id="rId3" Type="http://schemas.openxmlformats.org/officeDocument/2006/relationships/slideLayout" Target="../slideLayouts/slideLayout164.xml"/><Relationship Id="rId7" Type="http://schemas.openxmlformats.org/officeDocument/2006/relationships/slideLayout" Target="../slideLayouts/slideLayout168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3.xml"/><Relationship Id="rId1" Type="http://schemas.openxmlformats.org/officeDocument/2006/relationships/slideLayout" Target="../slideLayouts/slideLayout162.xml"/><Relationship Id="rId6" Type="http://schemas.openxmlformats.org/officeDocument/2006/relationships/slideLayout" Target="../slideLayouts/slideLayout167.xml"/><Relationship Id="rId11" Type="http://schemas.openxmlformats.org/officeDocument/2006/relationships/slideLayout" Target="../slideLayouts/slideLayout172.xml"/><Relationship Id="rId5" Type="http://schemas.openxmlformats.org/officeDocument/2006/relationships/slideLayout" Target="../slideLayouts/slideLayout166.xml"/><Relationship Id="rId10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65.xml"/><Relationship Id="rId9" Type="http://schemas.openxmlformats.org/officeDocument/2006/relationships/slideLayout" Target="../slideLayouts/slideLayout170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0.xml"/><Relationship Id="rId3" Type="http://schemas.openxmlformats.org/officeDocument/2006/relationships/slideLayout" Target="../slideLayouts/slideLayout175.xml"/><Relationship Id="rId7" Type="http://schemas.openxmlformats.org/officeDocument/2006/relationships/slideLayout" Target="../slideLayouts/slideLayout179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4.xml"/><Relationship Id="rId1" Type="http://schemas.openxmlformats.org/officeDocument/2006/relationships/slideLayout" Target="../slideLayouts/slideLayout173.xml"/><Relationship Id="rId6" Type="http://schemas.openxmlformats.org/officeDocument/2006/relationships/slideLayout" Target="../slideLayouts/slideLayout178.xml"/><Relationship Id="rId11" Type="http://schemas.openxmlformats.org/officeDocument/2006/relationships/slideLayout" Target="../slideLayouts/slideLayout183.xml"/><Relationship Id="rId5" Type="http://schemas.openxmlformats.org/officeDocument/2006/relationships/slideLayout" Target="../slideLayouts/slideLayout177.xml"/><Relationship Id="rId10" Type="http://schemas.openxmlformats.org/officeDocument/2006/relationships/slideLayout" Target="../slideLayouts/slideLayout182.xml"/><Relationship Id="rId4" Type="http://schemas.openxmlformats.org/officeDocument/2006/relationships/slideLayout" Target="../slideLayouts/slideLayout176.xml"/><Relationship Id="rId9" Type="http://schemas.openxmlformats.org/officeDocument/2006/relationships/slideLayout" Target="../slideLayouts/slideLayout181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1.xml"/><Relationship Id="rId3" Type="http://schemas.openxmlformats.org/officeDocument/2006/relationships/slideLayout" Target="../slideLayouts/slideLayout186.xml"/><Relationship Id="rId7" Type="http://schemas.openxmlformats.org/officeDocument/2006/relationships/slideLayout" Target="../slideLayouts/slideLayout190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5.xml"/><Relationship Id="rId1" Type="http://schemas.openxmlformats.org/officeDocument/2006/relationships/slideLayout" Target="../slideLayouts/slideLayout184.xml"/><Relationship Id="rId6" Type="http://schemas.openxmlformats.org/officeDocument/2006/relationships/slideLayout" Target="../slideLayouts/slideLayout189.xml"/><Relationship Id="rId11" Type="http://schemas.openxmlformats.org/officeDocument/2006/relationships/slideLayout" Target="../slideLayouts/slideLayout194.xml"/><Relationship Id="rId5" Type="http://schemas.openxmlformats.org/officeDocument/2006/relationships/slideLayout" Target="../slideLayouts/slideLayout188.xml"/><Relationship Id="rId10" Type="http://schemas.openxmlformats.org/officeDocument/2006/relationships/slideLayout" Target="../slideLayouts/slideLayout193.xml"/><Relationship Id="rId4" Type="http://schemas.openxmlformats.org/officeDocument/2006/relationships/slideLayout" Target="../slideLayouts/slideLayout187.xml"/><Relationship Id="rId9" Type="http://schemas.openxmlformats.org/officeDocument/2006/relationships/slideLayout" Target="../slideLayouts/slideLayout192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2.xml"/><Relationship Id="rId3" Type="http://schemas.openxmlformats.org/officeDocument/2006/relationships/slideLayout" Target="../slideLayouts/slideLayout197.xml"/><Relationship Id="rId7" Type="http://schemas.openxmlformats.org/officeDocument/2006/relationships/slideLayout" Target="../slideLayouts/slideLayout201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196.xml"/><Relationship Id="rId1" Type="http://schemas.openxmlformats.org/officeDocument/2006/relationships/slideLayout" Target="../slideLayouts/slideLayout195.xml"/><Relationship Id="rId6" Type="http://schemas.openxmlformats.org/officeDocument/2006/relationships/slideLayout" Target="../slideLayouts/slideLayout200.xml"/><Relationship Id="rId11" Type="http://schemas.openxmlformats.org/officeDocument/2006/relationships/slideLayout" Target="../slideLayouts/slideLayout205.xml"/><Relationship Id="rId5" Type="http://schemas.openxmlformats.org/officeDocument/2006/relationships/slideLayout" Target="../slideLayouts/slideLayout199.xml"/><Relationship Id="rId10" Type="http://schemas.openxmlformats.org/officeDocument/2006/relationships/slideLayout" Target="../slideLayouts/slideLayout204.xml"/><Relationship Id="rId4" Type="http://schemas.openxmlformats.org/officeDocument/2006/relationships/slideLayout" Target="../slideLayouts/slideLayout198.xml"/><Relationship Id="rId9" Type="http://schemas.openxmlformats.org/officeDocument/2006/relationships/slideLayout" Target="../slideLayouts/slideLayout20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3.xml"/><Relationship Id="rId3" Type="http://schemas.openxmlformats.org/officeDocument/2006/relationships/slideLayout" Target="../slideLayouts/slideLayout208.xml"/><Relationship Id="rId7" Type="http://schemas.openxmlformats.org/officeDocument/2006/relationships/slideLayout" Target="../slideLayouts/slideLayout212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07.xml"/><Relationship Id="rId1" Type="http://schemas.openxmlformats.org/officeDocument/2006/relationships/slideLayout" Target="../slideLayouts/slideLayout206.xml"/><Relationship Id="rId6" Type="http://schemas.openxmlformats.org/officeDocument/2006/relationships/slideLayout" Target="../slideLayouts/slideLayout211.xml"/><Relationship Id="rId11" Type="http://schemas.openxmlformats.org/officeDocument/2006/relationships/slideLayout" Target="../slideLayouts/slideLayout216.xml"/><Relationship Id="rId5" Type="http://schemas.openxmlformats.org/officeDocument/2006/relationships/slideLayout" Target="../slideLayouts/slideLayout210.xml"/><Relationship Id="rId10" Type="http://schemas.openxmlformats.org/officeDocument/2006/relationships/slideLayout" Target="../slideLayouts/slideLayout215.xml"/><Relationship Id="rId4" Type="http://schemas.openxmlformats.org/officeDocument/2006/relationships/slideLayout" Target="../slideLayouts/slideLayout209.xml"/><Relationship Id="rId9" Type="http://schemas.openxmlformats.org/officeDocument/2006/relationships/slideLayout" Target="../slideLayouts/slideLayout214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4.xml"/><Relationship Id="rId3" Type="http://schemas.openxmlformats.org/officeDocument/2006/relationships/slideLayout" Target="../slideLayouts/slideLayout219.xml"/><Relationship Id="rId7" Type="http://schemas.openxmlformats.org/officeDocument/2006/relationships/slideLayout" Target="../slideLayouts/slideLayout223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18.xml"/><Relationship Id="rId1" Type="http://schemas.openxmlformats.org/officeDocument/2006/relationships/slideLayout" Target="../slideLayouts/slideLayout217.xml"/><Relationship Id="rId6" Type="http://schemas.openxmlformats.org/officeDocument/2006/relationships/slideLayout" Target="../slideLayouts/slideLayout222.xml"/><Relationship Id="rId11" Type="http://schemas.openxmlformats.org/officeDocument/2006/relationships/slideLayout" Target="../slideLayouts/slideLayout227.xml"/><Relationship Id="rId5" Type="http://schemas.openxmlformats.org/officeDocument/2006/relationships/slideLayout" Target="../slideLayouts/slideLayout221.xml"/><Relationship Id="rId10" Type="http://schemas.openxmlformats.org/officeDocument/2006/relationships/slideLayout" Target="../slideLayouts/slideLayout226.xml"/><Relationship Id="rId4" Type="http://schemas.openxmlformats.org/officeDocument/2006/relationships/slideLayout" Target="../slideLayouts/slideLayout220.xml"/><Relationship Id="rId9" Type="http://schemas.openxmlformats.org/officeDocument/2006/relationships/slideLayout" Target="../slideLayouts/slideLayout225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5.xml"/><Relationship Id="rId3" Type="http://schemas.openxmlformats.org/officeDocument/2006/relationships/slideLayout" Target="../slideLayouts/slideLayout230.xml"/><Relationship Id="rId7" Type="http://schemas.openxmlformats.org/officeDocument/2006/relationships/slideLayout" Target="../slideLayouts/slideLayout234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29.xml"/><Relationship Id="rId1" Type="http://schemas.openxmlformats.org/officeDocument/2006/relationships/slideLayout" Target="../slideLayouts/slideLayout228.xml"/><Relationship Id="rId6" Type="http://schemas.openxmlformats.org/officeDocument/2006/relationships/slideLayout" Target="../slideLayouts/slideLayout233.xml"/><Relationship Id="rId11" Type="http://schemas.openxmlformats.org/officeDocument/2006/relationships/slideLayout" Target="../slideLayouts/slideLayout238.xml"/><Relationship Id="rId5" Type="http://schemas.openxmlformats.org/officeDocument/2006/relationships/slideLayout" Target="../slideLayouts/slideLayout232.xml"/><Relationship Id="rId10" Type="http://schemas.openxmlformats.org/officeDocument/2006/relationships/slideLayout" Target="../slideLayouts/slideLayout237.xml"/><Relationship Id="rId4" Type="http://schemas.openxmlformats.org/officeDocument/2006/relationships/slideLayout" Target="../slideLayouts/slideLayout231.xml"/><Relationship Id="rId9" Type="http://schemas.openxmlformats.org/officeDocument/2006/relationships/slideLayout" Target="../slideLayouts/slideLayout236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6.xml"/><Relationship Id="rId3" Type="http://schemas.openxmlformats.org/officeDocument/2006/relationships/slideLayout" Target="../slideLayouts/slideLayout241.xml"/><Relationship Id="rId7" Type="http://schemas.openxmlformats.org/officeDocument/2006/relationships/slideLayout" Target="../slideLayouts/slideLayout245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0.xml"/><Relationship Id="rId1" Type="http://schemas.openxmlformats.org/officeDocument/2006/relationships/slideLayout" Target="../slideLayouts/slideLayout239.xml"/><Relationship Id="rId6" Type="http://schemas.openxmlformats.org/officeDocument/2006/relationships/slideLayout" Target="../slideLayouts/slideLayout244.xml"/><Relationship Id="rId11" Type="http://schemas.openxmlformats.org/officeDocument/2006/relationships/slideLayout" Target="../slideLayouts/slideLayout249.xml"/><Relationship Id="rId5" Type="http://schemas.openxmlformats.org/officeDocument/2006/relationships/slideLayout" Target="../slideLayouts/slideLayout243.xml"/><Relationship Id="rId10" Type="http://schemas.openxmlformats.org/officeDocument/2006/relationships/slideLayout" Target="../slideLayouts/slideLayout248.xml"/><Relationship Id="rId4" Type="http://schemas.openxmlformats.org/officeDocument/2006/relationships/slideLayout" Target="../slideLayouts/slideLayout242.xml"/><Relationship Id="rId9" Type="http://schemas.openxmlformats.org/officeDocument/2006/relationships/slideLayout" Target="../slideLayouts/slideLayout247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7.xml"/><Relationship Id="rId3" Type="http://schemas.openxmlformats.org/officeDocument/2006/relationships/slideLayout" Target="../slideLayouts/slideLayout252.xml"/><Relationship Id="rId7" Type="http://schemas.openxmlformats.org/officeDocument/2006/relationships/slideLayout" Target="../slideLayouts/slideLayout256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1.xml"/><Relationship Id="rId1" Type="http://schemas.openxmlformats.org/officeDocument/2006/relationships/slideLayout" Target="../slideLayouts/slideLayout250.xml"/><Relationship Id="rId6" Type="http://schemas.openxmlformats.org/officeDocument/2006/relationships/slideLayout" Target="../slideLayouts/slideLayout255.xml"/><Relationship Id="rId11" Type="http://schemas.openxmlformats.org/officeDocument/2006/relationships/slideLayout" Target="../slideLayouts/slideLayout260.xml"/><Relationship Id="rId5" Type="http://schemas.openxmlformats.org/officeDocument/2006/relationships/slideLayout" Target="../slideLayouts/slideLayout254.xml"/><Relationship Id="rId10" Type="http://schemas.openxmlformats.org/officeDocument/2006/relationships/slideLayout" Target="../slideLayouts/slideLayout259.xml"/><Relationship Id="rId4" Type="http://schemas.openxmlformats.org/officeDocument/2006/relationships/slideLayout" Target="../slideLayouts/slideLayout253.xml"/><Relationship Id="rId9" Type="http://schemas.openxmlformats.org/officeDocument/2006/relationships/slideLayout" Target="../slideLayouts/slideLayout258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8.xml"/><Relationship Id="rId3" Type="http://schemas.openxmlformats.org/officeDocument/2006/relationships/slideLayout" Target="../slideLayouts/slideLayout263.xml"/><Relationship Id="rId7" Type="http://schemas.openxmlformats.org/officeDocument/2006/relationships/slideLayout" Target="../slideLayouts/slideLayout267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62.xml"/><Relationship Id="rId1" Type="http://schemas.openxmlformats.org/officeDocument/2006/relationships/slideLayout" Target="../slideLayouts/slideLayout261.xml"/><Relationship Id="rId6" Type="http://schemas.openxmlformats.org/officeDocument/2006/relationships/slideLayout" Target="../slideLayouts/slideLayout266.xml"/><Relationship Id="rId11" Type="http://schemas.openxmlformats.org/officeDocument/2006/relationships/slideLayout" Target="../slideLayouts/slideLayout271.xml"/><Relationship Id="rId5" Type="http://schemas.openxmlformats.org/officeDocument/2006/relationships/slideLayout" Target="../slideLayouts/slideLayout265.xml"/><Relationship Id="rId10" Type="http://schemas.openxmlformats.org/officeDocument/2006/relationships/slideLayout" Target="../slideLayouts/slideLayout270.xml"/><Relationship Id="rId4" Type="http://schemas.openxmlformats.org/officeDocument/2006/relationships/slideLayout" Target="../slideLayouts/slideLayout264.xml"/><Relationship Id="rId9" Type="http://schemas.openxmlformats.org/officeDocument/2006/relationships/slideLayout" Target="../slideLayouts/slideLayout269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9.xml"/><Relationship Id="rId3" Type="http://schemas.openxmlformats.org/officeDocument/2006/relationships/slideLayout" Target="../slideLayouts/slideLayout274.xml"/><Relationship Id="rId7" Type="http://schemas.openxmlformats.org/officeDocument/2006/relationships/slideLayout" Target="../slideLayouts/slideLayout278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73.xml"/><Relationship Id="rId1" Type="http://schemas.openxmlformats.org/officeDocument/2006/relationships/slideLayout" Target="../slideLayouts/slideLayout272.xml"/><Relationship Id="rId6" Type="http://schemas.openxmlformats.org/officeDocument/2006/relationships/slideLayout" Target="../slideLayouts/slideLayout277.xml"/><Relationship Id="rId11" Type="http://schemas.openxmlformats.org/officeDocument/2006/relationships/slideLayout" Target="../slideLayouts/slideLayout282.xml"/><Relationship Id="rId5" Type="http://schemas.openxmlformats.org/officeDocument/2006/relationships/slideLayout" Target="../slideLayouts/slideLayout276.xml"/><Relationship Id="rId10" Type="http://schemas.openxmlformats.org/officeDocument/2006/relationships/slideLayout" Target="../slideLayouts/slideLayout281.xml"/><Relationship Id="rId4" Type="http://schemas.openxmlformats.org/officeDocument/2006/relationships/slideLayout" Target="../slideLayouts/slideLayout275.xml"/><Relationship Id="rId9" Type="http://schemas.openxmlformats.org/officeDocument/2006/relationships/slideLayout" Target="../slideLayouts/slideLayout280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0.xml"/><Relationship Id="rId3" Type="http://schemas.openxmlformats.org/officeDocument/2006/relationships/slideLayout" Target="../slideLayouts/slideLayout285.xml"/><Relationship Id="rId7" Type="http://schemas.openxmlformats.org/officeDocument/2006/relationships/slideLayout" Target="../slideLayouts/slideLayout289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84.xml"/><Relationship Id="rId1" Type="http://schemas.openxmlformats.org/officeDocument/2006/relationships/slideLayout" Target="../slideLayouts/slideLayout283.xml"/><Relationship Id="rId6" Type="http://schemas.openxmlformats.org/officeDocument/2006/relationships/slideLayout" Target="../slideLayouts/slideLayout288.xml"/><Relationship Id="rId11" Type="http://schemas.openxmlformats.org/officeDocument/2006/relationships/slideLayout" Target="../slideLayouts/slideLayout293.xml"/><Relationship Id="rId5" Type="http://schemas.openxmlformats.org/officeDocument/2006/relationships/slideLayout" Target="../slideLayouts/slideLayout287.xml"/><Relationship Id="rId10" Type="http://schemas.openxmlformats.org/officeDocument/2006/relationships/slideLayout" Target="../slideLayouts/slideLayout292.xml"/><Relationship Id="rId4" Type="http://schemas.openxmlformats.org/officeDocument/2006/relationships/slideLayout" Target="../slideLayouts/slideLayout286.xml"/><Relationship Id="rId9" Type="http://schemas.openxmlformats.org/officeDocument/2006/relationships/slideLayout" Target="../slideLayouts/slideLayout29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/>
              <a:t>3/8/2026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765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56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403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757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920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defRPr sz="1400" b="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63BCF7-B196-4513-AC8D-3A0C7964A06D}" type="slidenum">
              <a:rPr lang="en-U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4026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panose="020B060402020202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anose="020B060402020202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anose="020B060402020202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anose="020B060402020202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952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9" r:id="rId1"/>
    <p:sldLayoutId id="2147483970" r:id="rId2"/>
    <p:sldLayoutId id="2147483971" r:id="rId3"/>
    <p:sldLayoutId id="2147483972" r:id="rId4"/>
    <p:sldLayoutId id="2147483973" r:id="rId5"/>
    <p:sldLayoutId id="2147483974" r:id="rId6"/>
    <p:sldLayoutId id="2147483975" r:id="rId7"/>
    <p:sldLayoutId id="2147483976" r:id="rId8"/>
    <p:sldLayoutId id="2147483977" r:id="rId9"/>
    <p:sldLayoutId id="2147483978" r:id="rId10"/>
    <p:sldLayoutId id="21474839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74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5" r:id="rId1"/>
    <p:sldLayoutId id="2147484066" r:id="rId2"/>
    <p:sldLayoutId id="2147484067" r:id="rId3"/>
    <p:sldLayoutId id="2147484068" r:id="rId4"/>
    <p:sldLayoutId id="2147484069" r:id="rId5"/>
    <p:sldLayoutId id="2147484070" r:id="rId6"/>
    <p:sldLayoutId id="2147484071" r:id="rId7"/>
    <p:sldLayoutId id="2147484072" r:id="rId8"/>
    <p:sldLayoutId id="2147484073" r:id="rId9"/>
    <p:sldLayoutId id="2147484074" r:id="rId10"/>
    <p:sldLayoutId id="214748407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0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9" r:id="rId1"/>
    <p:sldLayoutId id="2147484090" r:id="rId2"/>
    <p:sldLayoutId id="2147484091" r:id="rId3"/>
    <p:sldLayoutId id="2147484092" r:id="rId4"/>
    <p:sldLayoutId id="2147484093" r:id="rId5"/>
    <p:sldLayoutId id="2147484094" r:id="rId6"/>
    <p:sldLayoutId id="2147484095" r:id="rId7"/>
    <p:sldLayoutId id="2147484096" r:id="rId8"/>
    <p:sldLayoutId id="2147484097" r:id="rId9"/>
    <p:sldLayoutId id="2147484098" r:id="rId10"/>
    <p:sldLayoutId id="214748409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782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1" r:id="rId1"/>
    <p:sldLayoutId id="2147484102" r:id="rId2"/>
    <p:sldLayoutId id="2147484103" r:id="rId3"/>
    <p:sldLayoutId id="2147484104" r:id="rId4"/>
    <p:sldLayoutId id="2147484105" r:id="rId5"/>
    <p:sldLayoutId id="2147484106" r:id="rId6"/>
    <p:sldLayoutId id="2147484107" r:id="rId7"/>
    <p:sldLayoutId id="2147484108" r:id="rId8"/>
    <p:sldLayoutId id="2147484109" r:id="rId9"/>
    <p:sldLayoutId id="2147484110" r:id="rId10"/>
    <p:sldLayoutId id="214748411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266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5" r:id="rId1"/>
    <p:sldLayoutId id="2147484126" r:id="rId2"/>
    <p:sldLayoutId id="2147484127" r:id="rId3"/>
    <p:sldLayoutId id="2147484128" r:id="rId4"/>
    <p:sldLayoutId id="2147484129" r:id="rId5"/>
    <p:sldLayoutId id="2147484130" r:id="rId6"/>
    <p:sldLayoutId id="2147484131" r:id="rId7"/>
    <p:sldLayoutId id="2147484132" r:id="rId8"/>
    <p:sldLayoutId id="2147484133" r:id="rId9"/>
    <p:sldLayoutId id="2147484134" r:id="rId10"/>
    <p:sldLayoutId id="214748413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429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268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7" r:id="rId1"/>
    <p:sldLayoutId id="2147484138" r:id="rId2"/>
    <p:sldLayoutId id="2147484139" r:id="rId3"/>
    <p:sldLayoutId id="2147484140" r:id="rId4"/>
    <p:sldLayoutId id="2147484141" r:id="rId5"/>
    <p:sldLayoutId id="2147484142" r:id="rId6"/>
    <p:sldLayoutId id="2147484143" r:id="rId7"/>
    <p:sldLayoutId id="2147484144" r:id="rId8"/>
    <p:sldLayoutId id="2147484145" r:id="rId9"/>
    <p:sldLayoutId id="2147484146" r:id="rId10"/>
    <p:sldLayoutId id="214748414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796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9" r:id="rId1"/>
    <p:sldLayoutId id="2147484150" r:id="rId2"/>
    <p:sldLayoutId id="2147484151" r:id="rId3"/>
    <p:sldLayoutId id="2147484152" r:id="rId4"/>
    <p:sldLayoutId id="2147484153" r:id="rId5"/>
    <p:sldLayoutId id="2147484154" r:id="rId6"/>
    <p:sldLayoutId id="2147484155" r:id="rId7"/>
    <p:sldLayoutId id="2147484156" r:id="rId8"/>
    <p:sldLayoutId id="2147484157" r:id="rId9"/>
    <p:sldLayoutId id="2147484158" r:id="rId10"/>
    <p:sldLayoutId id="21474841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924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1" r:id="rId1"/>
    <p:sldLayoutId id="2147484162" r:id="rId2"/>
    <p:sldLayoutId id="2147484163" r:id="rId3"/>
    <p:sldLayoutId id="2147484164" r:id="rId4"/>
    <p:sldLayoutId id="2147484165" r:id="rId5"/>
    <p:sldLayoutId id="2147484166" r:id="rId6"/>
    <p:sldLayoutId id="2147484167" r:id="rId7"/>
    <p:sldLayoutId id="2147484168" r:id="rId8"/>
    <p:sldLayoutId id="2147484169" r:id="rId9"/>
    <p:sldLayoutId id="2147484170" r:id="rId10"/>
    <p:sldLayoutId id="21474841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323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3" r:id="rId1"/>
    <p:sldLayoutId id="2147484174" r:id="rId2"/>
    <p:sldLayoutId id="2147484175" r:id="rId3"/>
    <p:sldLayoutId id="2147484176" r:id="rId4"/>
    <p:sldLayoutId id="2147484177" r:id="rId5"/>
    <p:sldLayoutId id="2147484178" r:id="rId6"/>
    <p:sldLayoutId id="2147484179" r:id="rId7"/>
    <p:sldLayoutId id="2147484180" r:id="rId8"/>
    <p:sldLayoutId id="2147484181" r:id="rId9"/>
    <p:sldLayoutId id="2147484182" r:id="rId10"/>
    <p:sldLayoutId id="21474841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083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5" r:id="rId1"/>
    <p:sldLayoutId id="2147484186" r:id="rId2"/>
    <p:sldLayoutId id="2147484187" r:id="rId3"/>
    <p:sldLayoutId id="2147484188" r:id="rId4"/>
    <p:sldLayoutId id="2147484189" r:id="rId5"/>
    <p:sldLayoutId id="2147484190" r:id="rId6"/>
    <p:sldLayoutId id="2147484191" r:id="rId7"/>
    <p:sldLayoutId id="2147484192" r:id="rId8"/>
    <p:sldLayoutId id="2147484193" r:id="rId9"/>
    <p:sldLayoutId id="2147484194" r:id="rId10"/>
    <p:sldLayoutId id="21474841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406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7" r:id="rId1"/>
    <p:sldLayoutId id="2147484198" r:id="rId2"/>
    <p:sldLayoutId id="2147484199" r:id="rId3"/>
    <p:sldLayoutId id="2147484200" r:id="rId4"/>
    <p:sldLayoutId id="2147484201" r:id="rId5"/>
    <p:sldLayoutId id="2147484202" r:id="rId6"/>
    <p:sldLayoutId id="2147484203" r:id="rId7"/>
    <p:sldLayoutId id="2147484204" r:id="rId8"/>
    <p:sldLayoutId id="2147484205" r:id="rId9"/>
    <p:sldLayoutId id="2147484206" r:id="rId10"/>
    <p:sldLayoutId id="21474842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263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9" r:id="rId1"/>
    <p:sldLayoutId id="2147484210" r:id="rId2"/>
    <p:sldLayoutId id="2147484211" r:id="rId3"/>
    <p:sldLayoutId id="2147484212" r:id="rId4"/>
    <p:sldLayoutId id="2147484213" r:id="rId5"/>
    <p:sldLayoutId id="2147484214" r:id="rId6"/>
    <p:sldLayoutId id="2147484215" r:id="rId7"/>
    <p:sldLayoutId id="2147484216" r:id="rId8"/>
    <p:sldLayoutId id="2147484217" r:id="rId9"/>
    <p:sldLayoutId id="2147484218" r:id="rId10"/>
    <p:sldLayoutId id="21474842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548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1" r:id="rId1"/>
    <p:sldLayoutId id="2147484222" r:id="rId2"/>
    <p:sldLayoutId id="2147484223" r:id="rId3"/>
    <p:sldLayoutId id="2147484224" r:id="rId4"/>
    <p:sldLayoutId id="2147484225" r:id="rId5"/>
    <p:sldLayoutId id="2147484226" r:id="rId6"/>
    <p:sldLayoutId id="2147484227" r:id="rId7"/>
    <p:sldLayoutId id="2147484228" r:id="rId8"/>
    <p:sldLayoutId id="2147484229" r:id="rId9"/>
    <p:sldLayoutId id="2147484230" r:id="rId10"/>
    <p:sldLayoutId id="21474842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459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775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202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472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060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396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314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9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4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4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4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4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4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4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4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4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0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6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6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6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7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1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1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4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4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4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4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4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4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4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4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1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1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1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5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00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28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3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0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7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6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83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n-US" dirty="0" smtClean="0">
              <a:solidFill>
                <a:srgbClr val="FFFF00"/>
              </a:solidFill>
              <a:latin typeface="+mj-lt"/>
              <a:cs typeface="Times New Roman" pitchFamily="18" charset="0"/>
            </a:endParaRPr>
          </a:p>
          <a:p>
            <a:endParaRPr lang="en-US" dirty="0" smtClean="0">
              <a:solidFill>
                <a:srgbClr val="FFFF00"/>
              </a:solidFill>
              <a:latin typeface="+mj-lt"/>
              <a:cs typeface="Times New Roman" pitchFamily="18" charset="0"/>
            </a:endParaRPr>
          </a:p>
          <a:p>
            <a:r>
              <a:rPr lang="en-US" sz="4400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ĐÁP CA </a:t>
            </a:r>
          </a:p>
          <a:p>
            <a:r>
              <a:rPr lang="en-US" sz="4400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SAU CHÚA NHẬT XII </a:t>
            </a:r>
          </a:p>
          <a:p>
            <a:r>
              <a:rPr lang="en-US" sz="4400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THƯỜNG NIÊN</a:t>
            </a:r>
            <a:endParaRPr lang="en-US" sz="4400" dirty="0">
              <a:solidFill>
                <a:srgbClr val="FFFF00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369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394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b="0" dirty="0" smtClean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endParaRPr lang="en-US" sz="4400" b="0" dirty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b="0" dirty="0" smtClean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THỨ BA</a:t>
            </a:r>
          </a:p>
          <a:p>
            <a:r>
              <a:rPr lang="vi-VN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SAU CHÚA NHẬT </a:t>
            </a:r>
            <a:r>
              <a:rPr lang="vi-VN" sz="4400" b="0" dirty="0" smtClean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X</a:t>
            </a:r>
            <a:r>
              <a:rPr lang="en-US" sz="4400" b="0" dirty="0" smtClean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II</a:t>
            </a:r>
            <a:br>
              <a:rPr lang="en-US" sz="4400" b="0" dirty="0" smtClean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</a:br>
            <a:r>
              <a:rPr lang="vi-VN" sz="4400" b="0" dirty="0" smtClean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THƯỜNG </a:t>
            </a:r>
            <a:r>
              <a:rPr lang="vi-VN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NIÊN</a:t>
            </a:r>
          </a:p>
        </p:txBody>
      </p:sp>
    </p:spTree>
    <p:extLst>
      <p:ext uri="{BB962C8B-B14F-4D97-AF65-F5344CB8AC3E}">
        <p14:creationId xmlns:p14="http://schemas.microsoft.com/office/powerpoint/2010/main" val="34638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815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57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90550"/>
            <a:ext cx="9144000" cy="4324350"/>
          </a:xfrm>
        </p:spPr>
        <p:txBody>
          <a:bodyPr anchor="ctr" anchorCtr="0">
            <a:normAutofit/>
          </a:bodyPr>
          <a:lstStyle/>
          <a:p>
            <a:pPr algn="just"/>
            <a:r>
              <a:rPr lang="vi-VN" sz="72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Thiên Chúa củng cố thành đô đến muôn đời muôn thuở.</a:t>
            </a:r>
            <a:endParaRPr lang="en-US" sz="7200" b="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u="sng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Đáp ca:</a:t>
            </a:r>
            <a:endParaRPr lang="en-US" sz="4400" b="1" u="sng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85750"/>
            <a:ext cx="356235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3401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26677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66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Chúa nói : Tôi là ánh sáng thế gian. Ai theo tôi, sẽ nhận được ánh sáng đem lại sự sống.</a:t>
            </a:r>
            <a:endParaRPr lang="en-US" sz="6600" b="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690200" y="4501733"/>
            <a:ext cx="16642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Alleluia:</a:t>
            </a:r>
          </a:p>
        </p:txBody>
      </p:sp>
    </p:spTree>
    <p:extLst>
      <p:ext uri="{BB962C8B-B14F-4D97-AF65-F5344CB8AC3E}">
        <p14:creationId xmlns:p14="http://schemas.microsoft.com/office/powerpoint/2010/main" val="245725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824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5643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162549"/>
          </a:xfrm>
        </p:spPr>
        <p:txBody>
          <a:bodyPr>
            <a:normAutofit/>
          </a:bodyPr>
          <a:lstStyle/>
          <a:p>
            <a:r>
              <a:rPr lang="en-US" sz="6600" b="0" dirty="0" err="1" smtClean="0">
                <a:solidFill>
                  <a:srgbClr val="003366"/>
                </a:solidFill>
                <a:effectLst/>
                <a:latin typeface="+mj-lt"/>
              </a:rPr>
              <a:t>Thứ</a:t>
            </a:r>
            <a:r>
              <a:rPr lang="en-US" sz="6600" b="0" dirty="0" smtClean="0">
                <a:solidFill>
                  <a:srgbClr val="003366"/>
                </a:solidFill>
                <a:effectLst/>
                <a:latin typeface="+mj-lt"/>
              </a:rPr>
              <a:t> Ba</a:t>
            </a:r>
            <a:br>
              <a:rPr lang="en-US" sz="6600" b="0" dirty="0" smtClean="0">
                <a:solidFill>
                  <a:srgbClr val="003366"/>
                </a:solidFill>
                <a:effectLst/>
                <a:latin typeface="+mj-lt"/>
              </a:rPr>
            </a:br>
            <a:r>
              <a:rPr lang="en-US" sz="6600" b="0" dirty="0" smtClean="0">
                <a:solidFill>
                  <a:srgbClr val="003366"/>
                </a:solidFill>
                <a:effectLst/>
                <a:latin typeface="+mj-lt"/>
              </a:rPr>
              <a:t>NGÀY 23-06</a:t>
            </a:r>
            <a:br>
              <a:rPr lang="en-US" sz="6600" b="0" dirty="0" smtClean="0">
                <a:solidFill>
                  <a:srgbClr val="003366"/>
                </a:solidFill>
                <a:effectLst/>
                <a:latin typeface="+mj-lt"/>
              </a:rPr>
            </a:br>
            <a:r>
              <a:rPr lang="en-US" sz="6600" b="0" dirty="0" err="1" smtClean="0">
                <a:solidFill>
                  <a:srgbClr val="003366"/>
                </a:solidFill>
                <a:effectLst/>
              </a:rPr>
              <a:t>Chiều</a:t>
            </a:r>
            <a:r>
              <a:rPr lang="en-US" sz="6600" b="0" dirty="0" smtClean="0">
                <a:solidFill>
                  <a:srgbClr val="003366"/>
                </a:solidFill>
                <a:effectLst/>
              </a:rPr>
              <a:t> </a:t>
            </a:r>
            <a:r>
              <a:rPr lang="en-US" sz="6600" b="0" dirty="0" err="1" smtClean="0">
                <a:solidFill>
                  <a:srgbClr val="003366"/>
                </a:solidFill>
                <a:effectLst/>
              </a:rPr>
              <a:t>Lễ</a:t>
            </a:r>
            <a:r>
              <a:rPr lang="en-US" sz="6600" b="0" dirty="0" smtClean="0">
                <a:solidFill>
                  <a:srgbClr val="003366"/>
                </a:solidFill>
                <a:effectLst/>
              </a:rPr>
              <a:t> </a:t>
            </a:r>
            <a:r>
              <a:rPr lang="en-US" sz="6600" b="0" dirty="0" err="1" smtClean="0">
                <a:solidFill>
                  <a:srgbClr val="003366"/>
                </a:solidFill>
                <a:effectLst/>
              </a:rPr>
              <a:t>Vọng</a:t>
            </a:r>
            <a:r>
              <a:rPr lang="en-US" sz="6600" b="0" dirty="0" smtClean="0">
                <a:solidFill>
                  <a:srgbClr val="003366"/>
                </a:solidFill>
                <a:effectLst/>
                <a:latin typeface="+mj-lt"/>
              </a:rPr>
              <a:t/>
            </a:r>
            <a:br>
              <a:rPr lang="en-US" sz="6600" b="0" dirty="0" smtClean="0">
                <a:solidFill>
                  <a:srgbClr val="003366"/>
                </a:solidFill>
                <a:effectLst/>
                <a:latin typeface="+mj-lt"/>
              </a:rPr>
            </a:br>
            <a:r>
              <a:rPr lang="en-US" b="0" dirty="0" smtClean="0">
                <a:solidFill>
                  <a:srgbClr val="C00000"/>
                </a:solidFill>
                <a:effectLst/>
                <a:latin typeface="+mj-lt"/>
              </a:rPr>
              <a:t>SINH NHẬT THÁNH GIOAN TẨY GIẢ</a:t>
            </a:r>
            <a:r>
              <a:rPr lang="en-US" sz="6000" b="0" dirty="0" smtClean="0">
                <a:solidFill>
                  <a:srgbClr val="003366"/>
                </a:solidFill>
                <a:effectLst/>
                <a:latin typeface="+mj-lt"/>
              </a:rPr>
              <a:t/>
            </a:r>
            <a:br>
              <a:rPr lang="en-US" sz="6000" b="0" dirty="0" smtClean="0">
                <a:solidFill>
                  <a:srgbClr val="003366"/>
                </a:solidFill>
                <a:effectLst/>
                <a:latin typeface="+mj-lt"/>
              </a:rPr>
            </a:br>
            <a:endParaRPr lang="en-US" b="0" i="1" dirty="0">
              <a:solidFill>
                <a:srgbClr val="003366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16311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260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4606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b="0" dirty="0">
                <a:solidFill>
                  <a:srgbClr val="003399"/>
                </a:solidFill>
                <a:effectLst/>
                <a:latin typeface="+mj-lt"/>
              </a:rPr>
              <a:t/>
            </a:r>
            <a:br>
              <a:rPr lang="en-US" b="0" dirty="0">
                <a:solidFill>
                  <a:srgbClr val="003399"/>
                </a:solidFill>
                <a:effectLst/>
                <a:latin typeface="+mj-lt"/>
              </a:rPr>
            </a:br>
            <a:endParaRPr lang="en-US" b="0" dirty="0">
              <a:solidFill>
                <a:srgbClr val="003399"/>
              </a:solidFill>
              <a:effectLst/>
              <a:latin typeface="+mj-lt"/>
            </a:endParaRP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 anchor="ctr" anchorCtr="0"/>
          <a:lstStyle/>
          <a:p>
            <a:pPr eaLnBrk="1" hangingPunct="1">
              <a:lnSpc>
                <a:spcPct val="150000"/>
              </a:lnSpc>
            </a:pPr>
            <a:r>
              <a:rPr lang="en-US" sz="7200" b="0" dirty="0" smtClean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KINH </a:t>
            </a:r>
            <a:r>
              <a:rPr lang="en-US" sz="7200" b="0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VINH </a:t>
            </a:r>
            <a:r>
              <a:rPr lang="en-US" sz="7200" b="0" dirty="0" smtClean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DANH</a:t>
            </a:r>
            <a:endParaRPr lang="vi-VN" sz="7200" b="0" dirty="0">
              <a:solidFill>
                <a:srgbClr val="FF0000"/>
              </a:solidFill>
              <a:effectLst/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24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b="0" dirty="0">
                <a:solidFill>
                  <a:srgbClr val="003399"/>
                </a:solidFill>
                <a:effectLst/>
                <a:latin typeface="+mj-lt"/>
              </a:rPr>
              <a:t/>
            </a:r>
            <a:br>
              <a:rPr lang="en-US" b="0" dirty="0">
                <a:solidFill>
                  <a:srgbClr val="003399"/>
                </a:solidFill>
                <a:effectLst/>
                <a:latin typeface="+mj-lt"/>
              </a:rPr>
            </a:br>
            <a:endParaRPr lang="en-US" b="0" dirty="0">
              <a:solidFill>
                <a:srgbClr val="003399"/>
              </a:solidFill>
              <a:effectLst/>
              <a:latin typeface="+mj-lt"/>
            </a:endParaRP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 anchor="ctr" anchorCtr="0"/>
          <a:lstStyle/>
          <a:p>
            <a:pPr algn="l" eaLnBrk="1" hangingPunct="1">
              <a:lnSpc>
                <a:spcPct val="150000"/>
              </a:lnSpc>
            </a:pPr>
            <a:r>
              <a:rPr lang="en-US" sz="4000" b="0" u="sng" dirty="0" err="1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Chủ</a:t>
            </a:r>
            <a:r>
              <a:rPr lang="en-US" sz="40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0" u="sng" dirty="0" err="1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tế</a:t>
            </a:r>
            <a:r>
              <a:rPr lang="en-US" sz="40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:</a:t>
            </a:r>
            <a:r>
              <a:rPr lang="en-US" sz="4000" b="0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i="1" dirty="0" err="1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Vinh</a:t>
            </a:r>
            <a:r>
              <a:rPr lang="en-US" sz="5400" b="0" i="1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i="1" dirty="0" err="1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danh</a:t>
            </a:r>
            <a:r>
              <a:rPr lang="en-US" sz="5400" b="0" i="1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i="1" dirty="0" err="1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Thiên</a:t>
            </a:r>
            <a:r>
              <a:rPr lang="en-US" sz="5400" b="0" i="1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i="1" dirty="0" err="1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5400" b="0" i="1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i="1" dirty="0" err="1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trên</a:t>
            </a:r>
            <a:r>
              <a:rPr lang="en-US" sz="5400" b="0" i="1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i="1" dirty="0" err="1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các</a:t>
            </a:r>
            <a:r>
              <a:rPr lang="en-US" sz="5400" b="0" i="1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i="1" dirty="0" err="1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tầng</a:t>
            </a:r>
            <a:r>
              <a:rPr lang="en-US" sz="5400" b="0" i="1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i="1" dirty="0" err="1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trời</a:t>
            </a:r>
            <a:r>
              <a:rPr lang="en-US" sz="5400" b="0" i="1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.</a:t>
            </a:r>
            <a:br>
              <a:rPr lang="en-US" sz="5400" b="0" i="1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</a:br>
            <a:r>
              <a:rPr lang="vi-VN" sz="5400" b="0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A+B:</a:t>
            </a:r>
            <a:r>
              <a:rPr lang="vi-VN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Và bình an dưới thế cho người thiện tâm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.</a:t>
            </a:r>
            <a:endParaRPr lang="vi-VN" sz="5400" b="0" dirty="0">
              <a:solidFill>
                <a:srgbClr val="003399"/>
              </a:solidFill>
              <a:effectLst/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36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b="0" dirty="0">
                <a:solidFill>
                  <a:srgbClr val="003399"/>
                </a:solidFill>
                <a:effectLst/>
                <a:latin typeface="+mj-lt"/>
              </a:rPr>
              <a:t/>
            </a:r>
            <a:br>
              <a:rPr lang="en-US" b="0" dirty="0">
                <a:solidFill>
                  <a:srgbClr val="003399"/>
                </a:solidFill>
                <a:effectLst/>
                <a:latin typeface="+mj-lt"/>
              </a:rPr>
            </a:br>
            <a:endParaRPr lang="en-US" b="0" dirty="0">
              <a:solidFill>
                <a:srgbClr val="003399"/>
              </a:solidFill>
              <a:effectLst/>
              <a:latin typeface="+mj-lt"/>
            </a:endParaRP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 anchor="ctr" anchorCtr="0"/>
          <a:lstStyle/>
          <a:p>
            <a:pPr algn="l" eaLnBrk="1" hangingPunct="1">
              <a:lnSpc>
                <a:spcPct val="140000"/>
              </a:lnSpc>
            </a:pPr>
            <a:r>
              <a:rPr lang="en-US" sz="50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Chúng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con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ca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ngợi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.</a:t>
            </a:r>
          </a:p>
          <a:p>
            <a:pPr algn="l" eaLnBrk="1" hangingPunct="1">
              <a:lnSpc>
                <a:spcPct val="140000"/>
              </a:lnSpc>
            </a:pPr>
            <a:r>
              <a:rPr lang="en-US" sz="50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B: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Chúng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con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chúc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tụng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. </a:t>
            </a:r>
            <a:b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</a:br>
            <a:r>
              <a:rPr lang="en-US" sz="5000" b="0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Chúng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con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thờ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lạy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. </a:t>
            </a:r>
          </a:p>
          <a:p>
            <a:pPr algn="l" eaLnBrk="1" hangingPunct="1">
              <a:lnSpc>
                <a:spcPct val="140000"/>
              </a:lnSpc>
            </a:pPr>
            <a:r>
              <a:rPr lang="en-US" sz="5000" b="0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B: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Chúng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con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tôn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vinh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6790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0" dirty="0">
                <a:solidFill>
                  <a:srgbClr val="003399"/>
                </a:solidFill>
                <a:effectLst/>
                <a:latin typeface="+mj-lt"/>
              </a:rPr>
              <a:t/>
            </a:r>
            <a:br>
              <a:rPr lang="en-US" sz="4000" b="0" dirty="0">
                <a:solidFill>
                  <a:srgbClr val="003399"/>
                </a:solidFill>
                <a:effectLst/>
                <a:latin typeface="+mj-lt"/>
              </a:rPr>
            </a:br>
            <a:endParaRPr lang="en-US" sz="4000" b="0" dirty="0">
              <a:solidFill>
                <a:srgbClr val="003399"/>
              </a:solidFill>
              <a:effectLst/>
              <a:latin typeface="+mj-lt"/>
            </a:endParaRP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-171450"/>
            <a:ext cx="9144000" cy="5314950"/>
          </a:xfrm>
        </p:spPr>
        <p:txBody>
          <a:bodyPr anchor="ctr" anchorCtr="0"/>
          <a:lstStyle/>
          <a:p>
            <a:pPr marL="0" indent="0" algn="just" eaLnBrk="1" hangingPunct="1">
              <a:lnSpc>
                <a:spcPct val="140000"/>
              </a:lnSpc>
              <a:buFontTx/>
              <a:buNone/>
            </a:pPr>
            <a:r>
              <a:rPr lang="en-US" sz="48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Chúng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con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cảm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tạ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vì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vinh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quang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cao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cả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.</a:t>
            </a:r>
          </a:p>
          <a:p>
            <a:pPr marL="0" indent="0" algn="just" eaLnBrk="1" hangingPunct="1">
              <a:lnSpc>
                <a:spcPct val="140000"/>
              </a:lnSpc>
              <a:buFontTx/>
              <a:buNone/>
            </a:pPr>
            <a:r>
              <a:rPr lang="vi-VN" sz="4800" b="0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B:</a:t>
            </a:r>
            <a:r>
              <a:rPr lang="vi-VN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Lạy Chúa là Thiên Chúa, là Vua trên trời, là Chúa Cha toàn năng.</a:t>
            </a:r>
          </a:p>
        </p:txBody>
      </p:sp>
    </p:spTree>
    <p:extLst>
      <p:ext uri="{BB962C8B-B14F-4D97-AF65-F5344CB8AC3E}">
        <p14:creationId xmlns:p14="http://schemas.microsoft.com/office/powerpoint/2010/main" val="1742546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0" dirty="0">
                <a:solidFill>
                  <a:srgbClr val="003399"/>
                </a:solidFill>
                <a:effectLst/>
                <a:latin typeface="+mj-lt"/>
              </a:rPr>
              <a:t/>
            </a:r>
            <a:br>
              <a:rPr lang="en-US" sz="4000" b="0" dirty="0">
                <a:solidFill>
                  <a:srgbClr val="003399"/>
                </a:solidFill>
                <a:effectLst/>
                <a:latin typeface="+mj-lt"/>
              </a:rPr>
            </a:br>
            <a:endParaRPr lang="en-US" sz="4000" b="0" dirty="0">
              <a:solidFill>
                <a:srgbClr val="003399"/>
              </a:solidFill>
              <a:effectLst/>
              <a:latin typeface="+mj-lt"/>
            </a:endParaRP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-247650"/>
            <a:ext cx="9144000" cy="5391150"/>
          </a:xfrm>
        </p:spPr>
        <p:txBody>
          <a:bodyPr anchor="ctr" anchorCtr="0"/>
          <a:lstStyle/>
          <a:p>
            <a:pPr marL="0" indent="0" algn="just" eaLnBrk="1" hangingPunct="1">
              <a:lnSpc>
                <a:spcPct val="145000"/>
              </a:lnSpc>
              <a:buFontTx/>
              <a:buNone/>
            </a:pPr>
            <a:r>
              <a:rPr lang="en-US" sz="48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Lạy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con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một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Thiên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,            </a:t>
            </a:r>
            <a:r>
              <a:rPr lang="en-US" sz="4800" b="0" dirty="0" err="1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4800" b="0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Giêsu</a:t>
            </a:r>
            <a:r>
              <a:rPr lang="en-US" sz="4800" b="0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Kitô</a:t>
            </a:r>
            <a:r>
              <a:rPr lang="en-US" sz="4800" b="0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.</a:t>
            </a:r>
          </a:p>
          <a:p>
            <a:pPr marL="0" indent="0" algn="just" eaLnBrk="1" hangingPunct="1">
              <a:lnSpc>
                <a:spcPct val="145000"/>
              </a:lnSpc>
              <a:buFontTx/>
              <a:buNone/>
            </a:pPr>
            <a:r>
              <a:rPr lang="vi-VN" sz="4800" b="0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B:</a:t>
            </a:r>
            <a:r>
              <a:rPr lang="vi-VN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Lạy Chúa là Thiên Chúa, là Chiên Thiên Chúa là Con Đức Chúa Cha.</a:t>
            </a:r>
          </a:p>
        </p:txBody>
      </p:sp>
    </p:spTree>
    <p:extLst>
      <p:ext uri="{BB962C8B-B14F-4D97-AF65-F5344CB8AC3E}">
        <p14:creationId xmlns:p14="http://schemas.microsoft.com/office/powerpoint/2010/main" val="64725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0" dirty="0">
                <a:solidFill>
                  <a:srgbClr val="003399"/>
                </a:solidFill>
                <a:effectLst/>
                <a:latin typeface="+mj-lt"/>
              </a:rPr>
              <a:t/>
            </a:r>
            <a:br>
              <a:rPr lang="en-US" sz="4000" b="0" dirty="0">
                <a:solidFill>
                  <a:srgbClr val="003399"/>
                </a:solidFill>
                <a:effectLst/>
                <a:latin typeface="+mj-lt"/>
              </a:rPr>
            </a:br>
            <a:endParaRPr lang="en-US" sz="4000" b="0" dirty="0">
              <a:solidFill>
                <a:srgbClr val="003399"/>
              </a:solidFill>
              <a:effectLst/>
              <a:latin typeface="+mj-lt"/>
            </a:endParaRP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-171450"/>
            <a:ext cx="9144000" cy="5314950"/>
          </a:xfrm>
        </p:spPr>
        <p:txBody>
          <a:bodyPr anchor="ctr" anchorCtr="0"/>
          <a:lstStyle/>
          <a:p>
            <a:pPr marL="0" indent="0" algn="just" eaLnBrk="1" hangingPunct="1">
              <a:lnSpc>
                <a:spcPct val="145000"/>
              </a:lnSpc>
              <a:buFontTx/>
              <a:buNone/>
            </a:pPr>
            <a:r>
              <a:rPr lang="en-US" sz="54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xóa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tội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trần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gian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xin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thương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xót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chúng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con.</a:t>
            </a:r>
          </a:p>
          <a:p>
            <a:pPr marL="0" indent="0" algn="just" eaLnBrk="1" hangingPunct="1">
              <a:lnSpc>
                <a:spcPct val="145000"/>
              </a:lnSpc>
              <a:buFontTx/>
              <a:buNone/>
            </a:pPr>
            <a:r>
              <a:rPr lang="en-US" sz="54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B: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xóa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tội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trần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gian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xin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nhậm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lời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chúng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con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cầu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khẩn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1783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0" dirty="0">
                <a:solidFill>
                  <a:srgbClr val="003399"/>
                </a:solidFill>
                <a:effectLst/>
                <a:latin typeface="+mj-lt"/>
              </a:rPr>
              <a:t/>
            </a:r>
            <a:br>
              <a:rPr lang="en-US" sz="4000" b="0" dirty="0">
                <a:solidFill>
                  <a:srgbClr val="003399"/>
                </a:solidFill>
                <a:effectLst/>
                <a:latin typeface="+mj-lt"/>
              </a:rPr>
            </a:br>
            <a:endParaRPr lang="en-US" sz="4000" b="0" dirty="0">
              <a:solidFill>
                <a:srgbClr val="003399"/>
              </a:solidFill>
              <a:effectLst/>
              <a:latin typeface="+mj-lt"/>
            </a:endParaRP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5143500"/>
          </a:xfrm>
        </p:spPr>
        <p:txBody>
          <a:bodyPr anchor="ctr" anchorCtr="0"/>
          <a:lstStyle/>
          <a:p>
            <a:pPr marL="0" indent="0" algn="just" eaLnBrk="1" hangingPunct="1">
              <a:lnSpc>
                <a:spcPct val="150000"/>
              </a:lnSpc>
              <a:buFontTx/>
              <a:buNone/>
            </a:pPr>
            <a:r>
              <a:rPr lang="en-US" sz="48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ngự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bên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hữu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Đức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Cha,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xin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thương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xót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chúng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con.</a:t>
            </a:r>
          </a:p>
          <a:p>
            <a:pPr marL="0" indent="0" algn="just" eaLnBrk="1" hangingPunct="1">
              <a:lnSpc>
                <a:spcPct val="150000"/>
              </a:lnSpc>
              <a:buFontTx/>
              <a:buNone/>
            </a:pPr>
            <a:r>
              <a:rPr lang="vi-VN" sz="48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B:</a:t>
            </a:r>
            <a:r>
              <a:rPr lang="vi-VN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Vì lạy </a:t>
            </a:r>
            <a:r>
              <a:rPr lang="vi-VN" sz="4800" b="0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Chúa Giêsu Kitô, </a:t>
            </a:r>
            <a:r>
              <a:rPr lang="vi-VN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chỉ có Chúa là Đấng Thánh.</a:t>
            </a:r>
          </a:p>
        </p:txBody>
      </p:sp>
    </p:spTree>
    <p:extLst>
      <p:ext uri="{BB962C8B-B14F-4D97-AF65-F5344CB8AC3E}">
        <p14:creationId xmlns:p14="http://schemas.microsoft.com/office/powerpoint/2010/main" val="2612753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0" dirty="0">
                <a:solidFill>
                  <a:srgbClr val="003399"/>
                </a:solidFill>
                <a:effectLst/>
                <a:latin typeface="+mj-lt"/>
              </a:rPr>
              <a:t/>
            </a:r>
            <a:br>
              <a:rPr lang="en-US" sz="4000" b="0" dirty="0">
                <a:solidFill>
                  <a:srgbClr val="003399"/>
                </a:solidFill>
                <a:effectLst/>
                <a:latin typeface="+mj-lt"/>
              </a:rPr>
            </a:br>
            <a:endParaRPr lang="en-US" sz="4000" b="0" dirty="0">
              <a:solidFill>
                <a:srgbClr val="003399"/>
              </a:solidFill>
              <a:effectLst/>
              <a:latin typeface="+mj-lt"/>
            </a:endParaRP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5143500"/>
          </a:xfrm>
        </p:spPr>
        <p:txBody>
          <a:bodyPr anchor="ctr" anchorCtr="0"/>
          <a:lstStyle/>
          <a:p>
            <a:pPr marL="0" indent="0" algn="just" eaLnBrk="1" hangingPunct="1">
              <a:lnSpc>
                <a:spcPct val="140000"/>
              </a:lnSpc>
              <a:buFontTx/>
              <a:buNone/>
            </a:pPr>
            <a:r>
              <a:rPr lang="en-US" sz="4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Chỉ</a:t>
            </a:r>
            <a:r>
              <a:rPr lang="en-US" sz="4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sz="4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4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là</a:t>
            </a:r>
            <a:r>
              <a:rPr lang="en-US" sz="4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4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4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chỉ</a:t>
            </a:r>
            <a:r>
              <a:rPr lang="en-US" sz="4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sz="4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4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là</a:t>
            </a:r>
            <a:r>
              <a:rPr lang="en-US" sz="4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đấng</a:t>
            </a:r>
            <a:r>
              <a:rPr lang="en-US" sz="4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tối</a:t>
            </a:r>
            <a:r>
              <a:rPr lang="en-US" sz="4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cao</a:t>
            </a:r>
            <a:r>
              <a:rPr lang="en-US" sz="4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.</a:t>
            </a:r>
          </a:p>
          <a:p>
            <a:pPr marL="0" indent="0" algn="just" eaLnBrk="1" hangingPunct="1">
              <a:lnSpc>
                <a:spcPct val="140000"/>
              </a:lnSpc>
              <a:buFontTx/>
              <a:buNone/>
            </a:pPr>
            <a:r>
              <a:rPr lang="vi-VN" sz="44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A+</a:t>
            </a:r>
            <a:r>
              <a:rPr lang="en-US" sz="44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B</a:t>
            </a:r>
            <a:r>
              <a:rPr lang="vi-VN" sz="44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:</a:t>
            </a:r>
            <a:r>
              <a:rPr lang="vi-VN" sz="4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Cùng Đức Chúa Thánh Thần trong vinh quang Đức Chúa Cha. </a:t>
            </a:r>
          </a:p>
          <a:p>
            <a:pPr marL="0" indent="0" algn="just" eaLnBrk="1" hangingPunct="1">
              <a:lnSpc>
                <a:spcPct val="140000"/>
              </a:lnSpc>
              <a:buFontTx/>
              <a:buNone/>
            </a:pPr>
            <a:r>
              <a:rPr lang="vi-VN" sz="44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Amen.</a:t>
            </a:r>
          </a:p>
        </p:txBody>
      </p:sp>
    </p:spTree>
    <p:extLst>
      <p:ext uri="{BB962C8B-B14F-4D97-AF65-F5344CB8AC3E}">
        <p14:creationId xmlns:p14="http://schemas.microsoft.com/office/powerpoint/2010/main" val="136830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053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296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n-US" dirty="0" smtClean="0">
              <a:solidFill>
                <a:srgbClr val="FFFF00"/>
              </a:solidFill>
              <a:latin typeface="+mj-lt"/>
              <a:cs typeface="Times New Roman" pitchFamily="18" charset="0"/>
            </a:endParaRPr>
          </a:p>
          <a:p>
            <a:endParaRPr lang="en-US" dirty="0" smtClean="0">
              <a:solidFill>
                <a:srgbClr val="FFFF00"/>
              </a:solidFill>
              <a:latin typeface="+mj-lt"/>
              <a:cs typeface="Times New Roman" pitchFamily="18" charset="0"/>
            </a:endParaRPr>
          </a:p>
          <a:p>
            <a:r>
              <a:rPr lang="en-US" sz="4400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THỨ HAI</a:t>
            </a:r>
          </a:p>
          <a:p>
            <a:r>
              <a:rPr lang="vi-VN" sz="4400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SAU CHÚA NHẬT </a:t>
            </a:r>
            <a:r>
              <a:rPr lang="en-US" sz="4400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XII</a:t>
            </a:r>
            <a:r>
              <a:rPr lang="vi-VN" sz="4400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 </a:t>
            </a:r>
            <a:endParaRPr lang="vi-VN" sz="4400" dirty="0">
              <a:solidFill>
                <a:srgbClr val="FFFF00"/>
              </a:solidFill>
              <a:latin typeface="+mj-lt"/>
              <a:cs typeface="Times New Roman" pitchFamily="18" charset="0"/>
            </a:endParaRPr>
          </a:p>
          <a:p>
            <a:r>
              <a:rPr lang="vi-VN" sz="4400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729507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143499"/>
          </a:xfrm>
        </p:spPr>
        <p:txBody>
          <a:bodyPr>
            <a:normAutofit/>
          </a:bodyPr>
          <a:lstStyle/>
          <a:p>
            <a:pPr algn="just"/>
            <a:r>
              <a:rPr lang="vi-VN" sz="8800" b="0" dirty="0" smtClean="0">
                <a:solidFill>
                  <a:srgbClr val="003366"/>
                </a:solidFill>
                <a:effectLst/>
              </a:rPr>
              <a:t>Chúa </a:t>
            </a:r>
            <a:r>
              <a:rPr lang="vi-VN" sz="8800" b="0" dirty="0">
                <a:solidFill>
                  <a:srgbClr val="003366"/>
                </a:solidFill>
                <a:effectLst/>
              </a:rPr>
              <a:t>đã kéo con ra khỏi lòng mẹ.</a:t>
            </a:r>
            <a:endParaRPr lang="en-US" sz="8800" b="0" dirty="0">
              <a:solidFill>
                <a:srgbClr val="003366"/>
              </a:solidFill>
              <a:effectLst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260199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u="sng" dirty="0" err="1">
                <a:solidFill>
                  <a:srgbClr val="C00000"/>
                </a:solidFill>
                <a:ea typeface="+mj-ea"/>
                <a:cs typeface="+mj-cs"/>
              </a:rPr>
              <a:t>Đáp</a:t>
            </a:r>
            <a:r>
              <a:rPr lang="en-US" sz="6000" u="sng" dirty="0">
                <a:solidFill>
                  <a:srgbClr val="C00000"/>
                </a:solidFill>
                <a:ea typeface="+mj-ea"/>
                <a:cs typeface="+mj-cs"/>
              </a:rPr>
              <a:t> </a:t>
            </a:r>
            <a:r>
              <a:rPr lang="en-US" sz="6000" u="sng" dirty="0" err="1">
                <a:solidFill>
                  <a:srgbClr val="C00000"/>
                </a:solidFill>
                <a:ea typeface="+mj-ea"/>
                <a:cs typeface="+mj-cs"/>
              </a:rPr>
              <a:t>ca</a:t>
            </a:r>
            <a:r>
              <a:rPr lang="en-US" sz="6000" u="sng" dirty="0">
                <a:solidFill>
                  <a:srgbClr val="C00000"/>
                </a:solidFill>
                <a:ea typeface="+mj-ea"/>
                <a:cs typeface="+mj-cs"/>
              </a:rPr>
              <a:t>:</a:t>
            </a:r>
            <a:endParaRPr lang="en-US" sz="1400" dirty="0"/>
          </a:p>
        </p:txBody>
      </p:sp>
      <p:sp>
        <p:nvSpPr>
          <p:cNvPr id="4" name="Rectangle 3"/>
          <p:cNvSpPr/>
          <p:nvPr/>
        </p:nvSpPr>
        <p:spPr>
          <a:xfrm>
            <a:off x="2601994" y="361950"/>
            <a:ext cx="4613764" cy="523220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de-DE" sz="2800" b="1" dirty="0">
                <a:solidFill>
                  <a:srgbClr val="FF0000"/>
                </a:solidFill>
                <a:latin typeface="Arial Narrow" pitchFamily="34" charset="0"/>
              </a:rPr>
              <a:t>Tv 70, 1-2.3-4a.5-6ab.15ab và 17</a:t>
            </a:r>
            <a:endParaRPr lang="en-US" sz="2800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1775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32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162549"/>
          </a:xfrm>
        </p:spPr>
        <p:txBody>
          <a:bodyPr>
            <a:normAutofit/>
          </a:bodyPr>
          <a:lstStyle/>
          <a:p>
            <a:pPr algn="just"/>
            <a:r>
              <a:rPr lang="en-US" sz="6000" b="0" u="sng" dirty="0" smtClean="0">
                <a:solidFill>
                  <a:srgbClr val="C00000"/>
                </a:solidFill>
                <a:effectLst/>
                <a:latin typeface="+mj-lt"/>
              </a:rPr>
              <a:t>Alleluia-alleluia:</a:t>
            </a:r>
            <a:r>
              <a:rPr lang="en-US" sz="6000" b="0" dirty="0" smtClean="0">
                <a:solidFill>
                  <a:srgbClr val="003366"/>
                </a:solidFill>
                <a:effectLst/>
                <a:latin typeface="+mj-lt"/>
              </a:rPr>
              <a:t> </a:t>
            </a:r>
            <a:r>
              <a:rPr lang="vi-VN" sz="6000" b="0" dirty="0">
                <a:solidFill>
                  <a:srgbClr val="003366"/>
                </a:solidFill>
                <a:effectLst/>
              </a:rPr>
              <a:t>Ông Gio-an đến làm chứng cho Ánh</a:t>
            </a:r>
            <a:br>
              <a:rPr lang="vi-VN" sz="6000" b="0" dirty="0">
                <a:solidFill>
                  <a:srgbClr val="003366"/>
                </a:solidFill>
                <a:effectLst/>
              </a:rPr>
            </a:br>
            <a:r>
              <a:rPr lang="vi-VN" sz="6000" b="0" dirty="0">
                <a:solidFill>
                  <a:srgbClr val="003366"/>
                </a:solidFill>
                <a:effectLst/>
              </a:rPr>
              <a:t>Sáng, để chuẩn bị lòng dân sẵn sàng đón Chúa.</a:t>
            </a:r>
            <a:r>
              <a:rPr lang="en-US" sz="6000" b="0" dirty="0" smtClean="0">
                <a:solidFill>
                  <a:srgbClr val="003366"/>
                </a:solidFill>
                <a:effectLst/>
                <a:latin typeface="+mj-lt"/>
              </a:rPr>
              <a:t> </a:t>
            </a:r>
            <a:r>
              <a:rPr lang="en-US" sz="6000" b="0" u="sng" dirty="0" smtClean="0">
                <a:solidFill>
                  <a:srgbClr val="C00000"/>
                </a:solidFill>
                <a:effectLst/>
                <a:latin typeface="+mj-lt"/>
              </a:rPr>
              <a:t>Alleluia.</a:t>
            </a:r>
            <a:endParaRPr lang="en-US" sz="6000" b="0" u="sng" dirty="0">
              <a:solidFill>
                <a:srgbClr val="C00000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29859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819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62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1582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162549"/>
          </a:xfrm>
        </p:spPr>
        <p:txBody>
          <a:bodyPr>
            <a:normAutofit/>
          </a:bodyPr>
          <a:lstStyle/>
          <a:p>
            <a:r>
              <a:rPr lang="en-US" sz="6600" dirty="0" smtClean="0">
                <a:solidFill>
                  <a:srgbClr val="003366"/>
                </a:solidFill>
                <a:latin typeface="+mj-lt"/>
              </a:rPr>
              <a:t>NGÀY 24-06</a:t>
            </a:r>
            <a:br>
              <a:rPr lang="en-US" sz="6600" dirty="0" smtClean="0">
                <a:solidFill>
                  <a:srgbClr val="003366"/>
                </a:solidFill>
                <a:latin typeface="+mj-lt"/>
              </a:rPr>
            </a:br>
            <a:r>
              <a:rPr lang="en-US" dirty="0" smtClean="0">
                <a:solidFill>
                  <a:srgbClr val="C00000"/>
                </a:solidFill>
                <a:latin typeface="+mj-lt"/>
              </a:rPr>
              <a:t>SINH NHẬT THÁNH GIOAN TẨY GIẢ</a:t>
            </a:r>
            <a:r>
              <a:rPr lang="en-US" sz="6000" dirty="0" smtClean="0">
                <a:solidFill>
                  <a:srgbClr val="003366"/>
                </a:solidFill>
                <a:latin typeface="+mj-lt"/>
              </a:rPr>
              <a:t/>
            </a:r>
            <a:br>
              <a:rPr lang="en-US" sz="6000" dirty="0" smtClean="0">
                <a:solidFill>
                  <a:srgbClr val="003366"/>
                </a:solidFill>
                <a:latin typeface="+mj-lt"/>
              </a:rPr>
            </a:br>
            <a:r>
              <a:rPr lang="en-US" i="1" dirty="0" smtClean="0">
                <a:solidFill>
                  <a:srgbClr val="003366"/>
                </a:solidFill>
                <a:latin typeface="+mj-lt"/>
              </a:rPr>
              <a:t>( </a:t>
            </a:r>
            <a:r>
              <a:rPr lang="en-US" i="1" dirty="0" err="1" smtClean="0">
                <a:solidFill>
                  <a:srgbClr val="003366"/>
                </a:solidFill>
                <a:latin typeface="+mj-lt"/>
              </a:rPr>
              <a:t>sách</a:t>
            </a:r>
            <a:r>
              <a:rPr lang="en-US" i="1" dirty="0" smtClean="0">
                <a:solidFill>
                  <a:srgbClr val="003366"/>
                </a:solidFill>
                <a:latin typeface="+mj-lt"/>
              </a:rPr>
              <a:t> </a:t>
            </a:r>
            <a:r>
              <a:rPr lang="en-US" i="1" dirty="0" err="1" smtClean="0">
                <a:solidFill>
                  <a:srgbClr val="003366"/>
                </a:solidFill>
                <a:latin typeface="+mj-lt"/>
              </a:rPr>
              <a:t>bài</a:t>
            </a:r>
            <a:r>
              <a:rPr lang="en-US" i="1" dirty="0" smtClean="0">
                <a:solidFill>
                  <a:srgbClr val="003366"/>
                </a:solidFill>
                <a:latin typeface="+mj-lt"/>
              </a:rPr>
              <a:t> </a:t>
            </a:r>
            <a:r>
              <a:rPr lang="en-US" i="1" dirty="0" err="1" smtClean="0">
                <a:solidFill>
                  <a:srgbClr val="003366"/>
                </a:solidFill>
                <a:latin typeface="+mj-lt"/>
              </a:rPr>
              <a:t>đọc</a:t>
            </a:r>
            <a:r>
              <a:rPr lang="en-US" i="1" dirty="0" smtClean="0">
                <a:solidFill>
                  <a:srgbClr val="003366"/>
                </a:solidFill>
                <a:latin typeface="+mj-lt"/>
              </a:rPr>
              <a:t> </a:t>
            </a:r>
            <a:r>
              <a:rPr lang="en-US" i="1" dirty="0" err="1" smtClean="0">
                <a:solidFill>
                  <a:srgbClr val="003366"/>
                </a:solidFill>
                <a:latin typeface="+mj-lt"/>
              </a:rPr>
              <a:t>quyển</a:t>
            </a:r>
            <a:r>
              <a:rPr lang="en-US" i="1" dirty="0" smtClean="0">
                <a:solidFill>
                  <a:srgbClr val="003366"/>
                </a:solidFill>
                <a:latin typeface="+mj-lt"/>
              </a:rPr>
              <a:t> 2 </a:t>
            </a:r>
            <a:r>
              <a:rPr lang="en-US" i="1" dirty="0" err="1" smtClean="0">
                <a:solidFill>
                  <a:srgbClr val="003366"/>
                </a:solidFill>
                <a:latin typeface="+mj-lt"/>
              </a:rPr>
              <a:t>trang</a:t>
            </a:r>
            <a:r>
              <a:rPr lang="en-US" i="1" dirty="0" smtClean="0">
                <a:solidFill>
                  <a:srgbClr val="003366"/>
                </a:solidFill>
                <a:latin typeface="+mj-lt"/>
              </a:rPr>
              <a:t> 747 )</a:t>
            </a:r>
            <a:endParaRPr lang="en-US" i="1" dirty="0">
              <a:solidFill>
                <a:srgbClr val="00336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9414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162549"/>
          </a:xfrm>
        </p:spPr>
        <p:txBody>
          <a:bodyPr>
            <a:normAutofit/>
          </a:bodyPr>
          <a:lstStyle/>
          <a:p>
            <a:r>
              <a:rPr lang="en-US" sz="6600" dirty="0" smtClean="0">
                <a:solidFill>
                  <a:srgbClr val="003366"/>
                </a:solidFill>
                <a:latin typeface="+mj-lt"/>
              </a:rPr>
              <a:t>THÁNH LỄ CHÍNH NGÀY</a:t>
            </a:r>
            <a:endParaRPr lang="en-US" sz="6600" dirty="0">
              <a:solidFill>
                <a:srgbClr val="00336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10601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251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b="0" dirty="0">
                <a:solidFill>
                  <a:srgbClr val="003399"/>
                </a:solidFill>
                <a:effectLst/>
                <a:latin typeface="+mj-lt"/>
              </a:rPr>
              <a:t/>
            </a:r>
            <a:br>
              <a:rPr lang="en-US" b="0" dirty="0">
                <a:solidFill>
                  <a:srgbClr val="003399"/>
                </a:solidFill>
                <a:effectLst/>
                <a:latin typeface="+mj-lt"/>
              </a:rPr>
            </a:br>
            <a:endParaRPr lang="en-US" b="0" dirty="0">
              <a:solidFill>
                <a:srgbClr val="003399"/>
              </a:solidFill>
              <a:effectLst/>
              <a:latin typeface="+mj-lt"/>
            </a:endParaRP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 anchor="ctr" anchorCtr="0"/>
          <a:lstStyle/>
          <a:p>
            <a:pPr eaLnBrk="1" hangingPunct="1">
              <a:lnSpc>
                <a:spcPct val="150000"/>
              </a:lnSpc>
            </a:pPr>
            <a:r>
              <a:rPr lang="en-US" sz="7200" b="0" dirty="0" smtClean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KINH </a:t>
            </a:r>
            <a:r>
              <a:rPr lang="en-US" sz="7200" b="0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VINH DANH</a:t>
            </a:r>
            <a:endParaRPr lang="vi-VN" sz="7200" b="0" dirty="0">
              <a:solidFill>
                <a:srgbClr val="FF0000"/>
              </a:solidFill>
              <a:effectLst/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311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815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b="0" dirty="0">
                <a:solidFill>
                  <a:srgbClr val="003399"/>
                </a:solidFill>
                <a:effectLst/>
                <a:latin typeface="+mj-lt"/>
              </a:rPr>
              <a:t/>
            </a:r>
            <a:br>
              <a:rPr lang="en-US" b="0" dirty="0">
                <a:solidFill>
                  <a:srgbClr val="003399"/>
                </a:solidFill>
                <a:effectLst/>
                <a:latin typeface="+mj-lt"/>
              </a:rPr>
            </a:br>
            <a:endParaRPr lang="en-US" b="0" dirty="0">
              <a:solidFill>
                <a:srgbClr val="003399"/>
              </a:solidFill>
              <a:effectLst/>
              <a:latin typeface="+mj-lt"/>
            </a:endParaRP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 anchor="ctr" anchorCtr="0"/>
          <a:lstStyle/>
          <a:p>
            <a:pPr algn="l" eaLnBrk="1" hangingPunct="1">
              <a:lnSpc>
                <a:spcPct val="150000"/>
              </a:lnSpc>
            </a:pPr>
            <a:r>
              <a:rPr lang="en-US" sz="4000" b="0" u="sng" dirty="0" err="1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Chủ</a:t>
            </a:r>
            <a:r>
              <a:rPr lang="en-US" sz="40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0" u="sng" dirty="0" err="1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tế</a:t>
            </a:r>
            <a:r>
              <a:rPr lang="en-US" sz="40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:</a:t>
            </a:r>
            <a:r>
              <a:rPr lang="en-US" sz="4000" b="0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i="1" dirty="0" err="1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Vinh</a:t>
            </a:r>
            <a:r>
              <a:rPr lang="en-US" sz="5400" b="0" i="1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i="1" dirty="0" err="1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danh</a:t>
            </a:r>
            <a:r>
              <a:rPr lang="en-US" sz="5400" b="0" i="1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i="1" dirty="0" err="1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Thiên</a:t>
            </a:r>
            <a:r>
              <a:rPr lang="en-US" sz="5400" b="0" i="1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i="1" dirty="0" err="1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5400" b="0" i="1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i="1" dirty="0" err="1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trên</a:t>
            </a:r>
            <a:r>
              <a:rPr lang="en-US" sz="5400" b="0" i="1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i="1" dirty="0" err="1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các</a:t>
            </a:r>
            <a:r>
              <a:rPr lang="en-US" sz="5400" b="0" i="1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i="1" dirty="0" err="1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tầng</a:t>
            </a:r>
            <a:r>
              <a:rPr lang="en-US" sz="5400" b="0" i="1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i="1" dirty="0" err="1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trời</a:t>
            </a:r>
            <a:r>
              <a:rPr lang="en-US" sz="5400" b="0" i="1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.</a:t>
            </a:r>
            <a:br>
              <a:rPr lang="en-US" sz="5400" b="0" i="1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</a:br>
            <a:r>
              <a:rPr lang="vi-VN" sz="5400" b="0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A+B:</a:t>
            </a:r>
            <a:r>
              <a:rPr lang="vi-VN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Và bình an dưới thế cho người thiện tâm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.</a:t>
            </a:r>
            <a:endParaRPr lang="vi-VN" sz="5400" b="0" dirty="0">
              <a:solidFill>
                <a:srgbClr val="003399"/>
              </a:solidFill>
              <a:effectLst/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40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b="0" dirty="0">
                <a:solidFill>
                  <a:srgbClr val="003399"/>
                </a:solidFill>
                <a:effectLst/>
                <a:latin typeface="+mj-lt"/>
              </a:rPr>
              <a:t/>
            </a:r>
            <a:br>
              <a:rPr lang="en-US" b="0" dirty="0">
                <a:solidFill>
                  <a:srgbClr val="003399"/>
                </a:solidFill>
                <a:effectLst/>
                <a:latin typeface="+mj-lt"/>
              </a:rPr>
            </a:br>
            <a:endParaRPr lang="en-US" b="0" dirty="0">
              <a:solidFill>
                <a:srgbClr val="003399"/>
              </a:solidFill>
              <a:effectLst/>
              <a:latin typeface="+mj-lt"/>
            </a:endParaRP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 anchor="ctr" anchorCtr="0"/>
          <a:lstStyle/>
          <a:p>
            <a:pPr algn="l" eaLnBrk="1" hangingPunct="1">
              <a:lnSpc>
                <a:spcPct val="140000"/>
              </a:lnSpc>
            </a:pPr>
            <a:r>
              <a:rPr lang="en-US" sz="50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Chúng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con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ca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ngợi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.</a:t>
            </a:r>
          </a:p>
          <a:p>
            <a:pPr algn="l" eaLnBrk="1" hangingPunct="1">
              <a:lnSpc>
                <a:spcPct val="140000"/>
              </a:lnSpc>
            </a:pPr>
            <a:r>
              <a:rPr lang="en-US" sz="50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B: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Chúng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con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chúc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tụng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. </a:t>
            </a:r>
            <a:b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</a:br>
            <a:r>
              <a:rPr lang="en-US" sz="5000" b="0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Chúng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con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thờ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lạy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. </a:t>
            </a:r>
          </a:p>
          <a:p>
            <a:pPr algn="l" eaLnBrk="1" hangingPunct="1">
              <a:lnSpc>
                <a:spcPct val="140000"/>
              </a:lnSpc>
            </a:pPr>
            <a:r>
              <a:rPr lang="en-US" sz="5000" b="0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B: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Chúng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con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tôn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vinh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44543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0" dirty="0">
                <a:solidFill>
                  <a:srgbClr val="003399"/>
                </a:solidFill>
                <a:effectLst/>
                <a:latin typeface="+mj-lt"/>
              </a:rPr>
              <a:t/>
            </a:r>
            <a:br>
              <a:rPr lang="en-US" sz="4000" b="0" dirty="0">
                <a:solidFill>
                  <a:srgbClr val="003399"/>
                </a:solidFill>
                <a:effectLst/>
                <a:latin typeface="+mj-lt"/>
              </a:rPr>
            </a:br>
            <a:endParaRPr lang="en-US" sz="4000" b="0" dirty="0">
              <a:solidFill>
                <a:srgbClr val="003399"/>
              </a:solidFill>
              <a:effectLst/>
              <a:latin typeface="+mj-lt"/>
            </a:endParaRP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-171450"/>
            <a:ext cx="9144000" cy="5314950"/>
          </a:xfrm>
        </p:spPr>
        <p:txBody>
          <a:bodyPr anchor="ctr" anchorCtr="0"/>
          <a:lstStyle/>
          <a:p>
            <a:pPr marL="0" indent="0" algn="just" eaLnBrk="1" hangingPunct="1">
              <a:lnSpc>
                <a:spcPct val="140000"/>
              </a:lnSpc>
              <a:buFontTx/>
              <a:buNone/>
            </a:pPr>
            <a:r>
              <a:rPr lang="en-US" sz="48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Chúng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con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cảm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tạ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vì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vinh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quang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cao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cả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.</a:t>
            </a:r>
          </a:p>
          <a:p>
            <a:pPr marL="0" indent="0" algn="just" eaLnBrk="1" hangingPunct="1">
              <a:lnSpc>
                <a:spcPct val="140000"/>
              </a:lnSpc>
              <a:buFontTx/>
              <a:buNone/>
            </a:pPr>
            <a:r>
              <a:rPr lang="vi-VN" sz="4800" b="0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B:</a:t>
            </a:r>
            <a:r>
              <a:rPr lang="vi-VN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Lạy Chúa là Thiên Chúa, là Vua trên trời, là Chúa Cha toàn năng.</a:t>
            </a:r>
          </a:p>
        </p:txBody>
      </p:sp>
    </p:spTree>
    <p:extLst>
      <p:ext uri="{BB962C8B-B14F-4D97-AF65-F5344CB8AC3E}">
        <p14:creationId xmlns:p14="http://schemas.microsoft.com/office/powerpoint/2010/main" val="324817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0" dirty="0">
                <a:solidFill>
                  <a:srgbClr val="003399"/>
                </a:solidFill>
                <a:effectLst/>
                <a:latin typeface="+mj-lt"/>
              </a:rPr>
              <a:t/>
            </a:r>
            <a:br>
              <a:rPr lang="en-US" sz="4000" b="0" dirty="0">
                <a:solidFill>
                  <a:srgbClr val="003399"/>
                </a:solidFill>
                <a:effectLst/>
                <a:latin typeface="+mj-lt"/>
              </a:rPr>
            </a:br>
            <a:endParaRPr lang="en-US" sz="4000" b="0" dirty="0">
              <a:solidFill>
                <a:srgbClr val="003399"/>
              </a:solidFill>
              <a:effectLst/>
              <a:latin typeface="+mj-lt"/>
            </a:endParaRP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-247650"/>
            <a:ext cx="9144000" cy="5391150"/>
          </a:xfrm>
        </p:spPr>
        <p:txBody>
          <a:bodyPr anchor="ctr" anchorCtr="0"/>
          <a:lstStyle/>
          <a:p>
            <a:pPr marL="0" indent="0" algn="just" eaLnBrk="1" hangingPunct="1">
              <a:lnSpc>
                <a:spcPct val="145000"/>
              </a:lnSpc>
              <a:buFontTx/>
              <a:buNone/>
            </a:pPr>
            <a:r>
              <a:rPr lang="en-US" sz="48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Lạy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con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một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Thiên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,            </a:t>
            </a:r>
            <a:r>
              <a:rPr lang="en-US" sz="4800" b="0" dirty="0" err="1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4800" b="0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Giêsu</a:t>
            </a:r>
            <a:r>
              <a:rPr lang="en-US" sz="4800" b="0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Kitô</a:t>
            </a:r>
            <a:r>
              <a:rPr lang="en-US" sz="4800" b="0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.</a:t>
            </a:r>
          </a:p>
          <a:p>
            <a:pPr marL="0" indent="0" algn="just" eaLnBrk="1" hangingPunct="1">
              <a:lnSpc>
                <a:spcPct val="145000"/>
              </a:lnSpc>
              <a:buFontTx/>
              <a:buNone/>
            </a:pPr>
            <a:r>
              <a:rPr lang="vi-VN" sz="4800" b="0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B:</a:t>
            </a:r>
            <a:r>
              <a:rPr lang="vi-VN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Lạy Chúa là Thiên Chúa, là Chiên Thiên Chúa là Con Đức Chúa Cha.</a:t>
            </a:r>
          </a:p>
        </p:txBody>
      </p:sp>
    </p:spTree>
    <p:extLst>
      <p:ext uri="{BB962C8B-B14F-4D97-AF65-F5344CB8AC3E}">
        <p14:creationId xmlns:p14="http://schemas.microsoft.com/office/powerpoint/2010/main" val="209896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0" dirty="0">
                <a:solidFill>
                  <a:srgbClr val="003399"/>
                </a:solidFill>
                <a:effectLst/>
                <a:latin typeface="+mj-lt"/>
              </a:rPr>
              <a:t/>
            </a:r>
            <a:br>
              <a:rPr lang="en-US" sz="4000" b="0" dirty="0">
                <a:solidFill>
                  <a:srgbClr val="003399"/>
                </a:solidFill>
                <a:effectLst/>
                <a:latin typeface="+mj-lt"/>
              </a:rPr>
            </a:br>
            <a:endParaRPr lang="en-US" sz="4000" b="0" dirty="0">
              <a:solidFill>
                <a:srgbClr val="003399"/>
              </a:solidFill>
              <a:effectLst/>
              <a:latin typeface="+mj-lt"/>
            </a:endParaRP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-171450"/>
            <a:ext cx="9144000" cy="5314950"/>
          </a:xfrm>
        </p:spPr>
        <p:txBody>
          <a:bodyPr anchor="ctr" anchorCtr="0"/>
          <a:lstStyle/>
          <a:p>
            <a:pPr marL="0" indent="0" algn="just" eaLnBrk="1" hangingPunct="1">
              <a:lnSpc>
                <a:spcPct val="145000"/>
              </a:lnSpc>
              <a:buFontTx/>
              <a:buNone/>
            </a:pPr>
            <a:r>
              <a:rPr lang="en-US" sz="54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xóa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tội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trần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gian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xin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thương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xót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chúng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con.</a:t>
            </a:r>
          </a:p>
          <a:p>
            <a:pPr marL="0" indent="0" algn="just" eaLnBrk="1" hangingPunct="1">
              <a:lnSpc>
                <a:spcPct val="145000"/>
              </a:lnSpc>
              <a:buFontTx/>
              <a:buNone/>
            </a:pPr>
            <a:r>
              <a:rPr lang="en-US" sz="54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B: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xóa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tội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trần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gian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xin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nhậm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lời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chúng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con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cầu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khẩn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1843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0" dirty="0">
                <a:solidFill>
                  <a:srgbClr val="003399"/>
                </a:solidFill>
                <a:effectLst/>
                <a:latin typeface="+mj-lt"/>
              </a:rPr>
              <a:t/>
            </a:r>
            <a:br>
              <a:rPr lang="en-US" sz="4000" b="0" dirty="0">
                <a:solidFill>
                  <a:srgbClr val="003399"/>
                </a:solidFill>
                <a:effectLst/>
                <a:latin typeface="+mj-lt"/>
              </a:rPr>
            </a:br>
            <a:endParaRPr lang="en-US" sz="4000" b="0" dirty="0">
              <a:solidFill>
                <a:srgbClr val="003399"/>
              </a:solidFill>
              <a:effectLst/>
              <a:latin typeface="+mj-lt"/>
            </a:endParaRP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5143500"/>
          </a:xfrm>
        </p:spPr>
        <p:txBody>
          <a:bodyPr anchor="ctr" anchorCtr="0"/>
          <a:lstStyle/>
          <a:p>
            <a:pPr marL="0" indent="0" algn="just" eaLnBrk="1" hangingPunct="1">
              <a:lnSpc>
                <a:spcPct val="150000"/>
              </a:lnSpc>
              <a:buFontTx/>
              <a:buNone/>
            </a:pPr>
            <a:r>
              <a:rPr lang="en-US" sz="48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ngự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bên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hữu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Đức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Cha,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xin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thương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xót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chúng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con.</a:t>
            </a:r>
          </a:p>
          <a:p>
            <a:pPr marL="0" indent="0" algn="just" eaLnBrk="1" hangingPunct="1">
              <a:lnSpc>
                <a:spcPct val="150000"/>
              </a:lnSpc>
              <a:buFontTx/>
              <a:buNone/>
            </a:pPr>
            <a:r>
              <a:rPr lang="vi-VN" sz="48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B:</a:t>
            </a:r>
            <a:r>
              <a:rPr lang="vi-VN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Vì lạy </a:t>
            </a:r>
            <a:r>
              <a:rPr lang="vi-VN" sz="4800" b="0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Chúa Giêsu Kitô, </a:t>
            </a:r>
            <a:r>
              <a:rPr lang="vi-VN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chỉ có Chúa là Đấng Thánh.</a:t>
            </a:r>
          </a:p>
        </p:txBody>
      </p:sp>
    </p:spTree>
    <p:extLst>
      <p:ext uri="{BB962C8B-B14F-4D97-AF65-F5344CB8AC3E}">
        <p14:creationId xmlns:p14="http://schemas.microsoft.com/office/powerpoint/2010/main" val="349156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0" dirty="0">
                <a:solidFill>
                  <a:srgbClr val="003399"/>
                </a:solidFill>
                <a:effectLst/>
                <a:latin typeface="+mj-lt"/>
              </a:rPr>
              <a:t/>
            </a:r>
            <a:br>
              <a:rPr lang="en-US" sz="4000" b="0" dirty="0">
                <a:solidFill>
                  <a:srgbClr val="003399"/>
                </a:solidFill>
                <a:effectLst/>
                <a:latin typeface="+mj-lt"/>
              </a:rPr>
            </a:br>
            <a:endParaRPr lang="en-US" sz="4000" b="0" dirty="0">
              <a:solidFill>
                <a:srgbClr val="003399"/>
              </a:solidFill>
              <a:effectLst/>
              <a:latin typeface="+mj-lt"/>
            </a:endParaRP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5143500"/>
          </a:xfrm>
        </p:spPr>
        <p:txBody>
          <a:bodyPr anchor="ctr" anchorCtr="0"/>
          <a:lstStyle/>
          <a:p>
            <a:pPr marL="0" indent="0" algn="just" eaLnBrk="1" hangingPunct="1">
              <a:lnSpc>
                <a:spcPct val="140000"/>
              </a:lnSpc>
              <a:buFontTx/>
              <a:buNone/>
            </a:pPr>
            <a:r>
              <a:rPr lang="en-US" sz="4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Chỉ</a:t>
            </a:r>
            <a:r>
              <a:rPr lang="en-US" sz="4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sz="4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4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là</a:t>
            </a:r>
            <a:r>
              <a:rPr lang="en-US" sz="4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4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4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chỉ</a:t>
            </a:r>
            <a:r>
              <a:rPr lang="en-US" sz="4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sz="4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4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là</a:t>
            </a:r>
            <a:r>
              <a:rPr lang="en-US" sz="4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đấng</a:t>
            </a:r>
            <a:r>
              <a:rPr lang="en-US" sz="4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tối</a:t>
            </a:r>
            <a:r>
              <a:rPr lang="en-US" sz="4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cao</a:t>
            </a:r>
            <a:r>
              <a:rPr lang="en-US" sz="4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.</a:t>
            </a:r>
          </a:p>
          <a:p>
            <a:pPr marL="0" indent="0" algn="just" eaLnBrk="1" hangingPunct="1">
              <a:lnSpc>
                <a:spcPct val="140000"/>
              </a:lnSpc>
              <a:buFontTx/>
              <a:buNone/>
            </a:pPr>
            <a:r>
              <a:rPr lang="vi-VN" sz="44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A+</a:t>
            </a:r>
            <a:r>
              <a:rPr lang="en-US" sz="44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B</a:t>
            </a:r>
            <a:r>
              <a:rPr lang="vi-VN" sz="44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:</a:t>
            </a:r>
            <a:r>
              <a:rPr lang="vi-VN" sz="4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Cùng Đức Chúa Thánh Thần trong vinh quang Đức Chúa Cha. </a:t>
            </a:r>
          </a:p>
          <a:p>
            <a:pPr marL="0" indent="0" algn="just" eaLnBrk="1" hangingPunct="1">
              <a:lnSpc>
                <a:spcPct val="140000"/>
              </a:lnSpc>
              <a:buFontTx/>
              <a:buNone/>
            </a:pPr>
            <a:r>
              <a:rPr lang="vi-VN" sz="44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Amen.</a:t>
            </a:r>
          </a:p>
        </p:txBody>
      </p:sp>
    </p:spTree>
    <p:extLst>
      <p:ext uri="{BB962C8B-B14F-4D97-AF65-F5344CB8AC3E}">
        <p14:creationId xmlns:p14="http://schemas.microsoft.com/office/powerpoint/2010/main" val="281735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156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143499"/>
          </a:xfrm>
        </p:spPr>
        <p:txBody>
          <a:bodyPr>
            <a:normAutofit/>
          </a:bodyPr>
          <a:lstStyle/>
          <a:p>
            <a:pPr algn="just"/>
            <a:r>
              <a:rPr lang="en-US" sz="7200" dirty="0" err="1" smtClean="0">
                <a:solidFill>
                  <a:srgbClr val="003366"/>
                </a:solidFill>
                <a:latin typeface="+mj-lt"/>
              </a:rPr>
              <a:t>Tạ</a:t>
            </a:r>
            <a:r>
              <a:rPr lang="en-US" sz="7200" dirty="0" smtClean="0">
                <a:solidFill>
                  <a:srgbClr val="003366"/>
                </a:solidFill>
                <a:latin typeface="+mj-lt"/>
              </a:rPr>
              <a:t> </a:t>
            </a:r>
            <a:r>
              <a:rPr lang="en-US" sz="7200" dirty="0" err="1" smtClean="0">
                <a:solidFill>
                  <a:srgbClr val="003366"/>
                </a:solidFill>
                <a:latin typeface="+mj-lt"/>
              </a:rPr>
              <a:t>ơn</a:t>
            </a:r>
            <a:r>
              <a:rPr lang="en-US" sz="7200" dirty="0" smtClean="0">
                <a:solidFill>
                  <a:srgbClr val="003366"/>
                </a:solidFill>
                <a:latin typeface="+mj-lt"/>
              </a:rPr>
              <a:t> </a:t>
            </a:r>
            <a:r>
              <a:rPr lang="en-US" sz="7200" dirty="0" err="1" smtClean="0">
                <a:solidFill>
                  <a:srgbClr val="003366"/>
                </a:solidFill>
                <a:latin typeface="+mj-lt"/>
              </a:rPr>
              <a:t>Chúa</a:t>
            </a:r>
            <a:r>
              <a:rPr lang="en-US" sz="7200" dirty="0" smtClean="0">
                <a:solidFill>
                  <a:srgbClr val="003366"/>
                </a:solidFill>
                <a:latin typeface="+mj-lt"/>
              </a:rPr>
              <a:t> </a:t>
            </a:r>
            <a:r>
              <a:rPr lang="en-US" sz="7200" dirty="0" err="1" smtClean="0">
                <a:solidFill>
                  <a:srgbClr val="003366"/>
                </a:solidFill>
                <a:latin typeface="+mj-lt"/>
              </a:rPr>
              <a:t>đã</a:t>
            </a:r>
            <a:r>
              <a:rPr lang="en-US" sz="7200" dirty="0" smtClean="0">
                <a:solidFill>
                  <a:srgbClr val="003366"/>
                </a:solidFill>
                <a:latin typeface="+mj-lt"/>
              </a:rPr>
              <a:t> </a:t>
            </a:r>
            <a:r>
              <a:rPr lang="en-US" sz="7200" dirty="0" err="1" smtClean="0">
                <a:solidFill>
                  <a:srgbClr val="003366"/>
                </a:solidFill>
                <a:latin typeface="+mj-lt"/>
              </a:rPr>
              <a:t>dựng</a:t>
            </a:r>
            <a:r>
              <a:rPr lang="en-US" sz="7200" dirty="0" smtClean="0">
                <a:solidFill>
                  <a:srgbClr val="003366"/>
                </a:solidFill>
                <a:latin typeface="+mj-lt"/>
              </a:rPr>
              <a:t> </a:t>
            </a:r>
            <a:r>
              <a:rPr lang="en-US" sz="7200" dirty="0" err="1" smtClean="0">
                <a:solidFill>
                  <a:srgbClr val="003366"/>
                </a:solidFill>
                <a:latin typeface="+mj-lt"/>
              </a:rPr>
              <a:t>nên</a:t>
            </a:r>
            <a:r>
              <a:rPr lang="en-US" sz="7200" dirty="0" smtClean="0">
                <a:solidFill>
                  <a:srgbClr val="003366"/>
                </a:solidFill>
                <a:latin typeface="+mj-lt"/>
              </a:rPr>
              <a:t> con </a:t>
            </a:r>
            <a:r>
              <a:rPr lang="en-US" sz="7200" dirty="0" err="1" smtClean="0">
                <a:solidFill>
                  <a:srgbClr val="003366"/>
                </a:solidFill>
                <a:latin typeface="+mj-lt"/>
              </a:rPr>
              <a:t>cách</a:t>
            </a:r>
            <a:r>
              <a:rPr lang="en-US" sz="7200" dirty="0" smtClean="0">
                <a:solidFill>
                  <a:srgbClr val="003366"/>
                </a:solidFill>
                <a:latin typeface="+mj-lt"/>
              </a:rPr>
              <a:t> </a:t>
            </a:r>
            <a:r>
              <a:rPr lang="en-US" sz="7200" dirty="0" err="1" smtClean="0">
                <a:solidFill>
                  <a:srgbClr val="003366"/>
                </a:solidFill>
                <a:latin typeface="+mj-lt"/>
              </a:rPr>
              <a:t>lạ</a:t>
            </a:r>
            <a:r>
              <a:rPr lang="en-US" sz="7200" dirty="0" smtClean="0">
                <a:solidFill>
                  <a:srgbClr val="003366"/>
                </a:solidFill>
                <a:latin typeface="+mj-lt"/>
              </a:rPr>
              <a:t> </a:t>
            </a:r>
            <a:r>
              <a:rPr lang="en-US" sz="7200" dirty="0" err="1" smtClean="0">
                <a:solidFill>
                  <a:srgbClr val="003366"/>
                </a:solidFill>
                <a:latin typeface="+mj-lt"/>
              </a:rPr>
              <a:t>lùng</a:t>
            </a:r>
            <a:r>
              <a:rPr lang="en-US" sz="7200" dirty="0" smtClean="0">
                <a:solidFill>
                  <a:srgbClr val="003366"/>
                </a:solidFill>
                <a:latin typeface="+mj-lt"/>
              </a:rPr>
              <a:t>,</a:t>
            </a:r>
            <a:endParaRPr lang="en-US" sz="7200" dirty="0">
              <a:solidFill>
                <a:srgbClr val="003366"/>
              </a:solidFill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31889" y="0"/>
            <a:ext cx="260199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u="sng" dirty="0" err="1">
                <a:solidFill>
                  <a:srgbClr val="C00000"/>
                </a:solidFill>
                <a:ea typeface="+mj-ea"/>
                <a:cs typeface="+mj-cs"/>
              </a:rPr>
              <a:t>Đáp</a:t>
            </a:r>
            <a:r>
              <a:rPr lang="en-US" sz="6000" u="sng" dirty="0">
                <a:solidFill>
                  <a:srgbClr val="C00000"/>
                </a:solidFill>
                <a:ea typeface="+mj-ea"/>
                <a:cs typeface="+mj-cs"/>
              </a:rPr>
              <a:t> </a:t>
            </a:r>
            <a:r>
              <a:rPr lang="en-US" sz="6000" u="sng" dirty="0" err="1">
                <a:solidFill>
                  <a:srgbClr val="C00000"/>
                </a:solidFill>
                <a:ea typeface="+mj-ea"/>
                <a:cs typeface="+mj-cs"/>
              </a:rPr>
              <a:t>ca</a:t>
            </a:r>
            <a:r>
              <a:rPr lang="en-US" sz="6000" u="sng" dirty="0">
                <a:solidFill>
                  <a:srgbClr val="C00000"/>
                </a:solidFill>
                <a:ea typeface="+mj-ea"/>
                <a:cs typeface="+mj-cs"/>
              </a:rPr>
              <a:t>:</a:t>
            </a:r>
            <a:endParaRPr lang="en-US" sz="1400" dirty="0"/>
          </a:p>
        </p:txBody>
      </p:sp>
      <p:sp>
        <p:nvSpPr>
          <p:cNvPr id="4" name="Rectangle 3"/>
          <p:cNvSpPr/>
          <p:nvPr/>
        </p:nvSpPr>
        <p:spPr>
          <a:xfrm>
            <a:off x="2667000" y="361950"/>
            <a:ext cx="3352200" cy="461665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Arial Narrow" pitchFamily="34" charset="0"/>
              </a:rPr>
              <a:t>Tv</a:t>
            </a:r>
            <a:r>
              <a:rPr lang="en-US" sz="2400" b="1" dirty="0">
                <a:solidFill>
                  <a:srgbClr val="FF0000"/>
                </a:solidFill>
                <a:latin typeface="Arial Narrow" pitchFamily="34" charset="0"/>
              </a:rPr>
              <a:t> 138, 1-3.13-14ab.14c-15</a:t>
            </a:r>
            <a:endParaRPr lang="en-US" sz="2400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838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256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819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162549"/>
          </a:xfrm>
        </p:spPr>
        <p:txBody>
          <a:bodyPr>
            <a:normAutofit/>
          </a:bodyPr>
          <a:lstStyle/>
          <a:p>
            <a:pPr algn="just"/>
            <a:r>
              <a:rPr lang="en-US" sz="6000" u="sng" dirty="0" smtClean="0">
                <a:solidFill>
                  <a:srgbClr val="C00000"/>
                </a:solidFill>
                <a:latin typeface="+mj-lt"/>
              </a:rPr>
              <a:t>Alleluia-alleluia:</a:t>
            </a:r>
            <a:r>
              <a:rPr lang="en-US" sz="6000" dirty="0" smtClean="0">
                <a:solidFill>
                  <a:srgbClr val="003366"/>
                </a:solidFill>
                <a:latin typeface="+mj-lt"/>
              </a:rPr>
              <a:t> </a:t>
            </a:r>
            <a:r>
              <a:rPr lang="en-US" sz="6000" dirty="0" err="1" smtClean="0">
                <a:solidFill>
                  <a:srgbClr val="003366"/>
                </a:solidFill>
                <a:latin typeface="+mj-lt"/>
              </a:rPr>
              <a:t>Hài</a:t>
            </a:r>
            <a:r>
              <a:rPr lang="en-US" sz="6000" dirty="0" smtClean="0">
                <a:solidFill>
                  <a:srgbClr val="003366"/>
                </a:solidFill>
                <a:latin typeface="+mj-lt"/>
              </a:rPr>
              <a:t> </a:t>
            </a:r>
            <a:r>
              <a:rPr lang="en-US" sz="6000" dirty="0" err="1" smtClean="0">
                <a:solidFill>
                  <a:srgbClr val="003366"/>
                </a:solidFill>
                <a:latin typeface="+mj-lt"/>
              </a:rPr>
              <a:t>nhi</a:t>
            </a:r>
            <a:r>
              <a:rPr lang="en-US" sz="6000" dirty="0" smtClean="0">
                <a:solidFill>
                  <a:srgbClr val="003366"/>
                </a:solidFill>
                <a:latin typeface="+mj-lt"/>
              </a:rPr>
              <a:t> </a:t>
            </a:r>
            <a:r>
              <a:rPr lang="en-US" sz="6000" dirty="0" err="1" smtClean="0">
                <a:solidFill>
                  <a:srgbClr val="003366"/>
                </a:solidFill>
                <a:latin typeface="+mj-lt"/>
              </a:rPr>
              <a:t>hỡi</a:t>
            </a:r>
            <a:r>
              <a:rPr lang="en-US" sz="6000" dirty="0" smtClean="0">
                <a:solidFill>
                  <a:srgbClr val="003366"/>
                </a:solidFill>
                <a:latin typeface="+mj-lt"/>
              </a:rPr>
              <a:t>, con </a:t>
            </a:r>
            <a:r>
              <a:rPr lang="en-US" sz="6000" dirty="0" err="1" smtClean="0">
                <a:solidFill>
                  <a:srgbClr val="003366"/>
                </a:solidFill>
                <a:latin typeface="+mj-lt"/>
              </a:rPr>
              <a:t>sẽ</a:t>
            </a:r>
            <a:r>
              <a:rPr lang="en-US" sz="6000" dirty="0" smtClean="0">
                <a:solidFill>
                  <a:srgbClr val="003366"/>
                </a:solidFill>
                <a:latin typeface="+mj-lt"/>
              </a:rPr>
              <a:t> </a:t>
            </a:r>
            <a:r>
              <a:rPr lang="en-US" sz="6000" dirty="0" err="1" smtClean="0">
                <a:solidFill>
                  <a:srgbClr val="003366"/>
                </a:solidFill>
                <a:latin typeface="+mj-lt"/>
              </a:rPr>
              <a:t>mang</a:t>
            </a:r>
            <a:r>
              <a:rPr lang="en-US" sz="6000" dirty="0" smtClean="0">
                <a:solidFill>
                  <a:srgbClr val="003366"/>
                </a:solidFill>
                <a:latin typeface="+mj-lt"/>
              </a:rPr>
              <a:t> </a:t>
            </a:r>
            <a:r>
              <a:rPr lang="en-US" sz="6000" dirty="0" err="1" smtClean="0">
                <a:solidFill>
                  <a:srgbClr val="003366"/>
                </a:solidFill>
                <a:latin typeface="+mj-lt"/>
              </a:rPr>
              <a:t>tước</a:t>
            </a:r>
            <a:r>
              <a:rPr lang="en-US" sz="6000" dirty="0" smtClean="0">
                <a:solidFill>
                  <a:srgbClr val="003366"/>
                </a:solidFill>
                <a:latin typeface="+mj-lt"/>
              </a:rPr>
              <a:t> </a:t>
            </a:r>
            <a:r>
              <a:rPr lang="en-US" sz="6000" dirty="0" err="1" smtClean="0">
                <a:solidFill>
                  <a:srgbClr val="003366"/>
                </a:solidFill>
                <a:latin typeface="+mj-lt"/>
              </a:rPr>
              <a:t>hiệu</a:t>
            </a:r>
            <a:r>
              <a:rPr lang="en-US" sz="6000" dirty="0" smtClean="0">
                <a:solidFill>
                  <a:srgbClr val="003366"/>
                </a:solidFill>
                <a:latin typeface="+mj-lt"/>
              </a:rPr>
              <a:t> </a:t>
            </a:r>
            <a:r>
              <a:rPr lang="en-US" sz="6000" dirty="0" err="1" smtClean="0">
                <a:solidFill>
                  <a:srgbClr val="003366"/>
                </a:solidFill>
                <a:latin typeface="+mj-lt"/>
              </a:rPr>
              <a:t>là</a:t>
            </a:r>
            <a:r>
              <a:rPr lang="en-US" sz="6000" dirty="0" smtClean="0">
                <a:solidFill>
                  <a:srgbClr val="003366"/>
                </a:solidFill>
                <a:latin typeface="+mj-lt"/>
              </a:rPr>
              <a:t> </a:t>
            </a:r>
            <a:r>
              <a:rPr lang="en-US" sz="6000" dirty="0" err="1" smtClean="0">
                <a:solidFill>
                  <a:srgbClr val="003366"/>
                </a:solidFill>
                <a:latin typeface="+mj-lt"/>
              </a:rPr>
              <a:t>ngôn</a:t>
            </a:r>
            <a:r>
              <a:rPr lang="en-US" sz="6000" dirty="0" smtClean="0">
                <a:solidFill>
                  <a:srgbClr val="003366"/>
                </a:solidFill>
                <a:latin typeface="+mj-lt"/>
              </a:rPr>
              <a:t> </a:t>
            </a:r>
            <a:r>
              <a:rPr lang="en-US" sz="6000" dirty="0" err="1" smtClean="0">
                <a:solidFill>
                  <a:srgbClr val="003366"/>
                </a:solidFill>
                <a:latin typeface="+mj-lt"/>
              </a:rPr>
              <a:t>sứ</a:t>
            </a:r>
            <a:r>
              <a:rPr lang="en-US" sz="6000" dirty="0" smtClean="0">
                <a:solidFill>
                  <a:srgbClr val="003366"/>
                </a:solidFill>
                <a:latin typeface="+mj-lt"/>
              </a:rPr>
              <a:t> </a:t>
            </a:r>
            <a:r>
              <a:rPr lang="en-US" sz="6000" dirty="0" err="1" smtClean="0">
                <a:solidFill>
                  <a:srgbClr val="003366"/>
                </a:solidFill>
                <a:latin typeface="+mj-lt"/>
              </a:rPr>
              <a:t>của</a:t>
            </a:r>
            <a:r>
              <a:rPr lang="en-US" sz="6000" dirty="0" smtClean="0">
                <a:solidFill>
                  <a:srgbClr val="003366"/>
                </a:solidFill>
                <a:latin typeface="+mj-lt"/>
              </a:rPr>
              <a:t> </a:t>
            </a:r>
            <a:r>
              <a:rPr lang="en-US" sz="6000" dirty="0" err="1" smtClean="0">
                <a:solidFill>
                  <a:srgbClr val="003366"/>
                </a:solidFill>
                <a:latin typeface="+mj-lt"/>
              </a:rPr>
              <a:t>Đấng</a:t>
            </a:r>
            <a:r>
              <a:rPr lang="en-US" sz="6000" dirty="0" smtClean="0">
                <a:solidFill>
                  <a:srgbClr val="003366"/>
                </a:solidFill>
                <a:latin typeface="+mj-lt"/>
              </a:rPr>
              <a:t> </a:t>
            </a:r>
            <a:r>
              <a:rPr lang="en-US" sz="6000" dirty="0" err="1" smtClean="0">
                <a:solidFill>
                  <a:srgbClr val="003366"/>
                </a:solidFill>
                <a:latin typeface="+mj-lt"/>
              </a:rPr>
              <a:t>Tối</a:t>
            </a:r>
            <a:r>
              <a:rPr lang="en-US" sz="6000" dirty="0" smtClean="0">
                <a:solidFill>
                  <a:srgbClr val="003366"/>
                </a:solidFill>
                <a:latin typeface="+mj-lt"/>
              </a:rPr>
              <a:t> Cao; con </a:t>
            </a:r>
            <a:r>
              <a:rPr lang="en-US" sz="6000" dirty="0" err="1" smtClean="0">
                <a:solidFill>
                  <a:srgbClr val="003366"/>
                </a:solidFill>
                <a:latin typeface="+mj-lt"/>
              </a:rPr>
              <a:t>sẽ</a:t>
            </a:r>
            <a:r>
              <a:rPr lang="en-US" sz="6000" dirty="0" smtClean="0">
                <a:solidFill>
                  <a:srgbClr val="003366"/>
                </a:solidFill>
                <a:latin typeface="+mj-lt"/>
              </a:rPr>
              <a:t> </a:t>
            </a:r>
            <a:r>
              <a:rPr lang="en-US" sz="6000" dirty="0" err="1" smtClean="0">
                <a:solidFill>
                  <a:srgbClr val="003366"/>
                </a:solidFill>
                <a:latin typeface="+mj-lt"/>
              </a:rPr>
              <a:t>đi</a:t>
            </a:r>
            <a:r>
              <a:rPr lang="en-US" sz="6000" dirty="0" smtClean="0">
                <a:solidFill>
                  <a:srgbClr val="003366"/>
                </a:solidFill>
                <a:latin typeface="+mj-lt"/>
              </a:rPr>
              <a:t> </a:t>
            </a:r>
            <a:r>
              <a:rPr lang="en-US" sz="6000" dirty="0" err="1" smtClean="0">
                <a:solidFill>
                  <a:srgbClr val="003366"/>
                </a:solidFill>
                <a:latin typeface="+mj-lt"/>
              </a:rPr>
              <a:t>trước</a:t>
            </a:r>
            <a:r>
              <a:rPr lang="en-US" sz="6000" dirty="0" smtClean="0">
                <a:solidFill>
                  <a:srgbClr val="003366"/>
                </a:solidFill>
                <a:latin typeface="+mj-lt"/>
              </a:rPr>
              <a:t> </a:t>
            </a:r>
            <a:r>
              <a:rPr lang="en-US" sz="6000" dirty="0" err="1" smtClean="0">
                <a:solidFill>
                  <a:srgbClr val="003366"/>
                </a:solidFill>
                <a:latin typeface="+mj-lt"/>
              </a:rPr>
              <a:t>Chúa</a:t>
            </a:r>
            <a:r>
              <a:rPr lang="en-US" sz="6000" dirty="0" smtClean="0">
                <a:solidFill>
                  <a:srgbClr val="003366"/>
                </a:solidFill>
                <a:latin typeface="+mj-lt"/>
              </a:rPr>
              <a:t>, </a:t>
            </a:r>
            <a:r>
              <a:rPr lang="en-US" sz="6000" dirty="0" err="1" smtClean="0">
                <a:solidFill>
                  <a:srgbClr val="003366"/>
                </a:solidFill>
                <a:latin typeface="+mj-lt"/>
              </a:rPr>
              <a:t>mở</a:t>
            </a:r>
            <a:r>
              <a:rPr lang="en-US" sz="6000" dirty="0" smtClean="0">
                <a:solidFill>
                  <a:srgbClr val="003366"/>
                </a:solidFill>
                <a:latin typeface="+mj-lt"/>
              </a:rPr>
              <a:t> </a:t>
            </a:r>
            <a:r>
              <a:rPr lang="en-US" sz="6000" dirty="0" err="1" smtClean="0">
                <a:solidFill>
                  <a:srgbClr val="003366"/>
                </a:solidFill>
                <a:latin typeface="+mj-lt"/>
              </a:rPr>
              <a:t>lối</a:t>
            </a:r>
            <a:r>
              <a:rPr lang="en-US" sz="6000" dirty="0" smtClean="0">
                <a:solidFill>
                  <a:srgbClr val="003366"/>
                </a:solidFill>
                <a:latin typeface="+mj-lt"/>
              </a:rPr>
              <a:t> </a:t>
            </a:r>
            <a:r>
              <a:rPr lang="en-US" sz="6000" dirty="0" err="1" smtClean="0">
                <a:solidFill>
                  <a:srgbClr val="003366"/>
                </a:solidFill>
                <a:latin typeface="+mj-lt"/>
              </a:rPr>
              <a:t>cho</a:t>
            </a:r>
            <a:r>
              <a:rPr lang="en-US" sz="6000" dirty="0" smtClean="0">
                <a:solidFill>
                  <a:srgbClr val="003366"/>
                </a:solidFill>
                <a:latin typeface="+mj-lt"/>
              </a:rPr>
              <a:t> </a:t>
            </a:r>
            <a:r>
              <a:rPr lang="en-US" sz="6000" dirty="0" err="1" smtClean="0">
                <a:solidFill>
                  <a:srgbClr val="003366"/>
                </a:solidFill>
                <a:latin typeface="+mj-lt"/>
              </a:rPr>
              <a:t>Người</a:t>
            </a:r>
            <a:r>
              <a:rPr lang="en-US" sz="6000" dirty="0" smtClean="0">
                <a:solidFill>
                  <a:srgbClr val="003366"/>
                </a:solidFill>
                <a:latin typeface="+mj-lt"/>
              </a:rPr>
              <a:t>, </a:t>
            </a:r>
            <a:r>
              <a:rPr lang="en-US" sz="6000" u="sng" dirty="0" smtClean="0">
                <a:solidFill>
                  <a:srgbClr val="C00000"/>
                </a:solidFill>
                <a:latin typeface="+mj-lt"/>
              </a:rPr>
              <a:t>Alleluia.</a:t>
            </a:r>
            <a:endParaRPr lang="en-US" sz="6000" u="sng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31261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8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184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3651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 anchor="ctr" anchorCtr="0">
            <a:normAutofit/>
          </a:bodyPr>
          <a:lstStyle/>
          <a:p>
            <a:r>
              <a:rPr lang="en-US" sz="4400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THỨ </a:t>
            </a:r>
            <a:r>
              <a:rPr lang="en-US" sz="4400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TƯ</a:t>
            </a:r>
          </a:p>
          <a:p>
            <a:r>
              <a:rPr lang="vi-VN" sz="4400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SAU CHÚA NHẬT </a:t>
            </a:r>
            <a:r>
              <a:rPr lang="vi-VN" sz="4400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X</a:t>
            </a:r>
            <a:r>
              <a:rPr lang="en-US" sz="4400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II</a:t>
            </a:r>
            <a:endParaRPr lang="vi-VN" sz="4400" dirty="0">
              <a:solidFill>
                <a:srgbClr val="FFFF00"/>
              </a:solidFill>
              <a:latin typeface="+mj-lt"/>
              <a:cs typeface="Times New Roman" pitchFamily="18" charset="0"/>
            </a:endParaRPr>
          </a:p>
          <a:p>
            <a:r>
              <a:rPr lang="vi-VN" sz="4400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4269272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551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57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19150"/>
            <a:ext cx="9144000" cy="4324350"/>
          </a:xfrm>
        </p:spPr>
        <p:txBody>
          <a:bodyPr anchor="ctr" anchorCtr="0">
            <a:normAutofit/>
          </a:bodyPr>
          <a:lstStyle/>
          <a:p>
            <a:pPr algn="just"/>
            <a:r>
              <a:rPr lang="vi-VN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Lạy Chúa, xin dạy con đường lối thánh chỉ.</a:t>
            </a:r>
            <a:endParaRPr lang="en-US" sz="72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 err="1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Đáp</a:t>
            </a:r>
            <a:r>
              <a:rPr lang="en-US" sz="4400" u="sng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u="sng" dirty="0" err="1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ca</a:t>
            </a:r>
            <a:r>
              <a:rPr lang="en-US" sz="4400" u="sng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:</a:t>
            </a:r>
            <a:endParaRPr lang="en-US" sz="4400" u="sng" dirty="0">
              <a:solidFill>
                <a:srgbClr val="FFFF0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85750"/>
            <a:ext cx="421957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2870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" y="303817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60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Chúa nói : Hãy ở lại trong Thầy như Thầy ở lại trong anh em. Ai ở lại trong Thầy, thì sinh nhiều hoa trái.</a:t>
            </a:r>
            <a:endParaRPr lang="en-US" sz="60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690200" y="4501733"/>
            <a:ext cx="16642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Alleluia:</a:t>
            </a:r>
          </a:p>
        </p:txBody>
      </p:sp>
    </p:spTree>
    <p:extLst>
      <p:ext uri="{BB962C8B-B14F-4D97-AF65-F5344CB8AC3E}">
        <p14:creationId xmlns:p14="http://schemas.microsoft.com/office/powerpoint/2010/main" val="3653750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391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66427"/>
            <a:ext cx="9144000" cy="4324350"/>
          </a:xfrm>
        </p:spPr>
        <p:txBody>
          <a:bodyPr anchor="ctr" anchorCtr="0">
            <a:normAutofit/>
          </a:bodyPr>
          <a:lstStyle/>
          <a:p>
            <a:pPr algn="just"/>
            <a:r>
              <a:rPr lang="en-US" sz="7200" b="0" dirty="0" err="1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Lạy</a:t>
            </a:r>
            <a:r>
              <a:rPr lang="en-US" sz="7200" b="0" dirty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b="0" dirty="0" err="1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Chúa</a:t>
            </a:r>
            <a:r>
              <a:rPr lang="en-US" sz="7200" b="0" dirty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, </a:t>
            </a:r>
            <a:r>
              <a:rPr lang="en-US" sz="7200" b="0" dirty="0" err="1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xin</a:t>
            </a:r>
            <a:r>
              <a:rPr lang="en-US" sz="7200" b="0" dirty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b="0" dirty="0" err="1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ra</a:t>
            </a:r>
            <a:r>
              <a:rPr lang="en-US" sz="7200" b="0" dirty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b="0" dirty="0" err="1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tay</a:t>
            </a:r>
            <a:r>
              <a:rPr lang="en-US" sz="7200" b="0" dirty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b="0" dirty="0" err="1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cứu</a:t>
            </a:r>
            <a:r>
              <a:rPr lang="en-US" sz="7200" b="0" dirty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b="0" dirty="0" err="1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độ</a:t>
            </a:r>
            <a:r>
              <a:rPr lang="en-US" sz="7200" b="0" dirty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, </a:t>
            </a:r>
            <a:r>
              <a:rPr lang="en-US" sz="7200" b="0" dirty="0" err="1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và</a:t>
            </a:r>
            <a:r>
              <a:rPr lang="en-US" sz="7200" b="0" dirty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b="0" dirty="0" err="1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đáp</a:t>
            </a:r>
            <a:r>
              <a:rPr lang="en-US" sz="7200" b="0" dirty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b="0" dirty="0" err="1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lời</a:t>
            </a:r>
            <a:r>
              <a:rPr lang="en-US" sz="7200" b="0" dirty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b="0" dirty="0" err="1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chúng</a:t>
            </a:r>
            <a:r>
              <a:rPr lang="en-US" sz="7200" b="0" dirty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con.</a:t>
            </a:r>
            <a:endParaRPr lang="en-US" sz="7200" b="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u="sng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Đáp ca:</a:t>
            </a:r>
            <a:endParaRPr lang="en-US" sz="4400" b="1" u="sng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57400" y="285750"/>
            <a:ext cx="1747594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Arial Narrow" pitchFamily="34" charset="0"/>
              </a:rPr>
              <a:t>Tv</a:t>
            </a:r>
            <a:r>
              <a:rPr lang="en-US" b="1" dirty="0">
                <a:solidFill>
                  <a:srgbClr val="FF0000"/>
                </a:solidFill>
                <a:latin typeface="Arial Narrow" pitchFamily="34" charset="0"/>
              </a:rPr>
              <a:t> 59, 3.4-5.12-13</a:t>
            </a:r>
            <a:endParaRPr lang="en-US" b="1" dirty="0">
              <a:solidFill>
                <a:srgbClr val="FF0000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94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6732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b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endParaRPr lang="en-US" sz="44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r>
              <a:rPr lang="en-US" sz="4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THỨ NĂM</a:t>
            </a:r>
          </a:p>
          <a:p>
            <a:r>
              <a:rPr lang="vi-VN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SAU CHÚA NHẬT </a:t>
            </a:r>
            <a:r>
              <a:rPr lang="vi-VN" sz="4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X</a:t>
            </a:r>
            <a:r>
              <a:rPr lang="en-US" sz="4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II</a:t>
            </a:r>
            <a:r>
              <a:rPr lang="vi-VN" sz="4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endParaRPr lang="vi-VN" sz="44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r>
              <a:rPr lang="vi-VN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26380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815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57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11390"/>
            <a:ext cx="9144000" cy="4324350"/>
          </a:xfrm>
        </p:spPr>
        <p:txBody>
          <a:bodyPr anchor="ctr" anchorCtr="0">
            <a:normAutofit fontScale="92500"/>
          </a:bodyPr>
          <a:lstStyle/>
          <a:p>
            <a:pPr algn="just"/>
            <a:r>
              <a:rPr lang="vi-VN" sz="80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Lạy Chúa, để danh Ngài rạng rỡ, xin giải thoát chúng con.</a:t>
            </a:r>
            <a:endParaRPr lang="en-US" sz="80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 err="1">
                <a:solidFill>
                  <a:srgbClr val="FFFF00"/>
                </a:solidFill>
                <a:latin typeface="+mj-lt"/>
                <a:cs typeface="Times New Roman" pitchFamily="18" charset="0"/>
              </a:rPr>
              <a:t>Đáp</a:t>
            </a:r>
            <a:r>
              <a:rPr lang="en-US" sz="44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u="sng" dirty="0" err="1">
                <a:solidFill>
                  <a:srgbClr val="FFFF00"/>
                </a:solidFill>
                <a:latin typeface="+mj-lt"/>
                <a:cs typeface="Times New Roman" pitchFamily="18" charset="0"/>
              </a:rPr>
              <a:t>ca</a:t>
            </a:r>
            <a:r>
              <a:rPr lang="en-US" sz="44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: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191" y="285750"/>
            <a:ext cx="305752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595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" y="184319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54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Chúa nói </a:t>
            </a:r>
            <a:r>
              <a:rPr lang="vi-VN" sz="54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:</a:t>
            </a:r>
            <a:r>
              <a:rPr lang="en-US" sz="54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vi-VN" sz="54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Ai </a:t>
            </a:r>
            <a:r>
              <a:rPr lang="vi-VN" sz="54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yêu mến Thầy, thì sẽ giữ lời Thầy. Cha Thầy sẽ yêu mến người ấy. Cha Thầy và Thầy sẽ đến với người ấy.</a:t>
            </a:r>
            <a:endParaRPr lang="en-US" sz="54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690200" y="4501733"/>
            <a:ext cx="16642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Alleluia:</a:t>
            </a:r>
          </a:p>
        </p:txBody>
      </p:sp>
    </p:spTree>
    <p:extLst>
      <p:ext uri="{BB962C8B-B14F-4D97-AF65-F5344CB8AC3E}">
        <p14:creationId xmlns:p14="http://schemas.microsoft.com/office/powerpoint/2010/main" val="389566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049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342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dirty="0" smtClean="0">
              <a:solidFill>
                <a:srgbClr val="FFFF00"/>
              </a:solidFill>
              <a:latin typeface="+mj-lt"/>
              <a:cs typeface="Times New Roman" pitchFamily="18" charset="0"/>
            </a:endParaRPr>
          </a:p>
          <a:p>
            <a:endParaRPr lang="en-US" sz="4400" dirty="0">
              <a:solidFill>
                <a:srgbClr val="FFFF00"/>
              </a:solidFill>
              <a:latin typeface="+mj-lt"/>
              <a:cs typeface="Times New Roman" pitchFamily="18" charset="0"/>
            </a:endParaRPr>
          </a:p>
          <a:p>
            <a:r>
              <a:rPr lang="en-US" sz="4400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THỨ SÁU</a:t>
            </a:r>
          </a:p>
          <a:p>
            <a:r>
              <a:rPr lang="vi-VN" sz="4400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SAU </a:t>
            </a:r>
            <a:r>
              <a:rPr lang="vi-VN" sz="4400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CHÚA NHẬT </a:t>
            </a:r>
            <a:r>
              <a:rPr lang="vi-VN" sz="4400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X</a:t>
            </a:r>
            <a:r>
              <a:rPr lang="en-US" sz="4400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II</a:t>
            </a:r>
            <a:r>
              <a:rPr lang="vi-VN" sz="4400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 </a:t>
            </a:r>
            <a:endParaRPr lang="vi-VN" sz="4400" dirty="0">
              <a:solidFill>
                <a:srgbClr val="FFFF00"/>
              </a:solidFill>
              <a:latin typeface="+mj-lt"/>
              <a:cs typeface="Times New Roman" pitchFamily="18" charset="0"/>
            </a:endParaRPr>
          </a:p>
          <a:p>
            <a:r>
              <a:rPr lang="vi-VN" sz="4400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1495577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123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14351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6000" b="0" dirty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Lời Thiên Chúa là lời sống động và hữu hiệu, lời đó phê phán tâm tình cũng như tư tưởng của lòng người.</a:t>
            </a:r>
            <a:endParaRPr lang="en-US" sz="6000" b="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Alleluia-Alleluia:</a:t>
            </a:r>
            <a:endParaRPr lang="en-US" sz="3200" b="1" u="sng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690200" y="4501733"/>
            <a:ext cx="16642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b="1" u="sng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Alleluia:</a:t>
            </a:r>
            <a:endParaRPr lang="en-US" sz="3600" b="1" u="sng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94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849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14350"/>
            <a:ext cx="9144000" cy="4324350"/>
          </a:xfrm>
        </p:spPr>
        <p:txBody>
          <a:bodyPr anchor="ctr" anchorCtr="0">
            <a:noAutofit/>
          </a:bodyPr>
          <a:lstStyle/>
          <a:p>
            <a:pPr algn="just"/>
            <a:r>
              <a:rPr lang="en-US" sz="66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Giê-ru-sa-lem</a:t>
            </a:r>
            <a:r>
              <a:rPr lang="en-US" sz="66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6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hỡi</a:t>
            </a:r>
            <a:r>
              <a:rPr lang="en-US" sz="66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66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lòng</a:t>
            </a:r>
            <a:r>
              <a:rPr lang="en-US" sz="66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6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này</a:t>
            </a:r>
            <a:r>
              <a:rPr lang="en-US" sz="66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6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nếu</a:t>
            </a:r>
            <a:r>
              <a:rPr lang="en-US" sz="66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6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quên</a:t>
            </a:r>
            <a:r>
              <a:rPr lang="en-US" sz="66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6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ngươi</a:t>
            </a:r>
            <a:r>
              <a:rPr lang="en-US" sz="66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66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lưỡi</a:t>
            </a:r>
            <a:r>
              <a:rPr lang="en-US" sz="66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6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xướng</a:t>
            </a:r>
            <a:r>
              <a:rPr lang="en-US" sz="66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6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ca</a:t>
            </a:r>
            <a:r>
              <a:rPr lang="en-US" sz="66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6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sẽ</a:t>
            </a:r>
            <a:r>
              <a:rPr lang="en-US" sz="66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6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dính</a:t>
            </a:r>
            <a:r>
              <a:rPr lang="en-US" sz="66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6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với</a:t>
            </a:r>
            <a:r>
              <a:rPr lang="en-US" sz="66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6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hàm</a:t>
            </a:r>
            <a:r>
              <a:rPr lang="en-US" sz="66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.</a:t>
            </a:r>
            <a:endParaRPr lang="en-US" sz="66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 err="1">
                <a:solidFill>
                  <a:srgbClr val="FFFF00"/>
                </a:solidFill>
                <a:cs typeface="Times New Roman" pitchFamily="18" charset="0"/>
              </a:rPr>
              <a:t>Đáp</a:t>
            </a:r>
            <a:r>
              <a:rPr lang="en-US" sz="4400" u="sng" dirty="0">
                <a:solidFill>
                  <a:srgbClr val="FFFF00"/>
                </a:solidFill>
                <a:cs typeface="Times New Roman" pitchFamily="18" charset="0"/>
              </a:rPr>
              <a:t> </a:t>
            </a:r>
            <a:r>
              <a:rPr lang="en-US" sz="4400" u="sng" dirty="0" err="1">
                <a:solidFill>
                  <a:srgbClr val="FFFF00"/>
                </a:solidFill>
                <a:cs typeface="Times New Roman" pitchFamily="18" charset="0"/>
              </a:rPr>
              <a:t>ca</a:t>
            </a:r>
            <a:r>
              <a:rPr lang="en-US" sz="4400" u="sng" dirty="0">
                <a:solidFill>
                  <a:srgbClr val="FFFF00"/>
                </a:solidFill>
                <a:cs typeface="Times New Roman" pitchFamily="18" charset="0"/>
              </a:rPr>
              <a:t>:</a:t>
            </a:r>
          </a:p>
        </p:txBody>
      </p:sp>
      <p:sp>
        <p:nvSpPr>
          <p:cNvPr id="4" name="Rectangle 3"/>
          <p:cNvSpPr/>
          <p:nvPr/>
        </p:nvSpPr>
        <p:spPr>
          <a:xfrm>
            <a:off x="2133600" y="265181"/>
            <a:ext cx="2339102" cy="461665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Arial Narrow" pitchFamily="34" charset="0"/>
              </a:rPr>
              <a:t>Tv</a:t>
            </a:r>
            <a:r>
              <a:rPr lang="en-US" sz="2400" b="1" dirty="0">
                <a:solidFill>
                  <a:srgbClr val="FF0000"/>
                </a:solidFill>
                <a:latin typeface="Arial Narrow" pitchFamily="34" charset="0"/>
              </a:rPr>
              <a:t> 136, 1-2.3.4-5.6</a:t>
            </a:r>
            <a:endParaRPr lang="en-US" sz="2400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130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61950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66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Đức Ki-tô đã mang lấy các tật </a:t>
            </a:r>
            <a:r>
              <a:rPr lang="vi-VN" sz="66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nguyền</a:t>
            </a:r>
            <a:r>
              <a:rPr lang="en-US" sz="66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vi-VN" sz="66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của </a:t>
            </a:r>
            <a:r>
              <a:rPr lang="vi-VN" sz="66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ta, và gánh lấy </a:t>
            </a:r>
            <a:r>
              <a:rPr lang="vi-VN" sz="66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bệnh </a:t>
            </a:r>
            <a:r>
              <a:rPr lang="vi-VN" sz="66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hoạn của ta.</a:t>
            </a:r>
            <a:endParaRPr lang="en-US" sz="66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rgbClr val="FFFF00"/>
                </a:solidFill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690200" y="4501733"/>
            <a:ext cx="16642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u="sng" dirty="0">
                <a:solidFill>
                  <a:srgbClr val="FFFF00"/>
                </a:solidFill>
                <a:cs typeface="Times New Roman" pitchFamily="18" charset="0"/>
              </a:rPr>
              <a:t>Alleluia:</a:t>
            </a:r>
          </a:p>
        </p:txBody>
      </p:sp>
    </p:spTree>
    <p:extLst>
      <p:ext uri="{BB962C8B-B14F-4D97-AF65-F5344CB8AC3E}">
        <p14:creationId xmlns:p14="http://schemas.microsoft.com/office/powerpoint/2010/main" val="2696435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41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765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dirty="0" smtClean="0">
              <a:solidFill>
                <a:srgbClr val="FFFF00"/>
              </a:solidFill>
              <a:latin typeface="+mj-lt"/>
              <a:cs typeface="Times New Roman" pitchFamily="18" charset="0"/>
            </a:endParaRPr>
          </a:p>
          <a:p>
            <a:endParaRPr lang="en-US" sz="4400" dirty="0">
              <a:solidFill>
                <a:srgbClr val="FFFF00"/>
              </a:solidFill>
              <a:latin typeface="+mj-lt"/>
              <a:cs typeface="Times New Roman" pitchFamily="18" charset="0"/>
            </a:endParaRPr>
          </a:p>
          <a:p>
            <a:r>
              <a:rPr lang="en-US" sz="4400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THỨ BẢY</a:t>
            </a:r>
          </a:p>
          <a:p>
            <a:r>
              <a:rPr lang="vi-VN" sz="4400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SAU CHÚA NHẬT </a:t>
            </a:r>
            <a:r>
              <a:rPr lang="vi-VN" sz="4400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X</a:t>
            </a:r>
            <a:r>
              <a:rPr lang="en-US" sz="4400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II</a:t>
            </a:r>
            <a:r>
              <a:rPr lang="vi-VN" sz="4400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 </a:t>
            </a:r>
            <a:endParaRPr lang="vi-VN" sz="4400" dirty="0">
              <a:solidFill>
                <a:srgbClr val="FFFF00"/>
              </a:solidFill>
              <a:latin typeface="+mj-lt"/>
              <a:cs typeface="Times New Roman" pitchFamily="18" charset="0"/>
            </a:endParaRPr>
          </a:p>
          <a:p>
            <a:r>
              <a:rPr lang="vi-VN" sz="4400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271193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09"/>
            <a:ext cx="9144000" cy="510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667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815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57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90550"/>
            <a:ext cx="9144000" cy="4324350"/>
          </a:xfrm>
        </p:spPr>
        <p:txBody>
          <a:bodyPr anchor="ctr" anchorCtr="0">
            <a:noAutofit/>
          </a:bodyPr>
          <a:lstStyle/>
          <a:p>
            <a:pPr algn="just"/>
            <a:r>
              <a:rPr lang="en-US" sz="69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Đừng</a:t>
            </a:r>
            <a:r>
              <a:rPr lang="en-US" sz="69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9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mãi</a:t>
            </a:r>
            <a:r>
              <a:rPr lang="en-US" sz="69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9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mãi</a:t>
            </a:r>
            <a:r>
              <a:rPr lang="en-US" sz="69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9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quên</a:t>
            </a:r>
            <a:r>
              <a:rPr lang="en-US" sz="69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9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đi</a:t>
            </a:r>
            <a:r>
              <a:rPr lang="en-US" sz="69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9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mạng</a:t>
            </a:r>
            <a:r>
              <a:rPr lang="en-US" sz="69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9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sống</a:t>
            </a:r>
            <a:r>
              <a:rPr lang="en-US" sz="69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9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dân</a:t>
            </a:r>
            <a:r>
              <a:rPr lang="en-US" sz="69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9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nghèo</a:t>
            </a:r>
            <a:r>
              <a:rPr lang="en-US" sz="69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9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khổ</a:t>
            </a:r>
            <a:r>
              <a:rPr lang="en-US" sz="69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9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của</a:t>
            </a:r>
            <a:r>
              <a:rPr lang="en-US" sz="69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9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Ngài</a:t>
            </a:r>
            <a:r>
              <a:rPr lang="en-US" sz="69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.</a:t>
            </a:r>
            <a:endParaRPr lang="en-US" sz="69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 err="1">
                <a:solidFill>
                  <a:srgbClr val="FFFF00"/>
                </a:solidFill>
                <a:latin typeface="+mj-lt"/>
                <a:cs typeface="Times New Roman" pitchFamily="18" charset="0"/>
              </a:rPr>
              <a:t>Đáp</a:t>
            </a:r>
            <a:r>
              <a:rPr lang="en-US" sz="44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u="sng" dirty="0" err="1">
                <a:solidFill>
                  <a:srgbClr val="FFFF00"/>
                </a:solidFill>
                <a:latin typeface="+mj-lt"/>
                <a:cs typeface="Times New Roman" pitchFamily="18" charset="0"/>
              </a:rPr>
              <a:t>ca</a:t>
            </a:r>
            <a:r>
              <a:rPr lang="en-US" sz="44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:</a:t>
            </a:r>
          </a:p>
        </p:txBody>
      </p:sp>
      <p:sp>
        <p:nvSpPr>
          <p:cNvPr id="4" name="Rectangle 3"/>
          <p:cNvSpPr/>
          <p:nvPr/>
        </p:nvSpPr>
        <p:spPr>
          <a:xfrm>
            <a:off x="2079010" y="285750"/>
            <a:ext cx="2462534" cy="400110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Arial Narrow" pitchFamily="34" charset="0"/>
              </a:rPr>
              <a:t>Tv</a:t>
            </a:r>
            <a:r>
              <a:rPr lang="en-US" sz="2000" b="1" dirty="0">
                <a:solidFill>
                  <a:srgbClr val="FF0000"/>
                </a:solidFill>
                <a:latin typeface="Arial Narrow" pitchFamily="34" charset="0"/>
              </a:rPr>
              <a:t> 72, 1-2.3-4.5-7.20-21</a:t>
            </a:r>
            <a:endParaRPr lang="en-US" sz="2000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215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924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14351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66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Đức Ki-tô đã mang lấy các tật nguyền của ta, và gánh lấy các bệnh hoạn của ta.</a:t>
            </a:r>
            <a:endParaRPr lang="en-US" sz="66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690200" y="4501733"/>
            <a:ext cx="16642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Alleluia:</a:t>
            </a:r>
          </a:p>
        </p:txBody>
      </p:sp>
    </p:spTree>
    <p:extLst>
      <p:ext uri="{BB962C8B-B14F-4D97-AF65-F5344CB8AC3E}">
        <p14:creationId xmlns:p14="http://schemas.microsoft.com/office/powerpoint/2010/main" val="944058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708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09"/>
            <a:ext cx="9144000" cy="510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4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9235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" y="0"/>
            <a:ext cx="913667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350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3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2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2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2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2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2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2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1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477</TotalTime>
  <Words>801</Words>
  <Application>Microsoft Office PowerPoint</Application>
  <PresentationFormat>On-screen Show (16:9)</PresentationFormat>
  <Paragraphs>124</Paragraphs>
  <Slides>83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27</vt:i4>
      </vt:variant>
      <vt:variant>
        <vt:lpstr>Slide Titles</vt:lpstr>
      </vt:variant>
      <vt:variant>
        <vt:i4>83</vt:i4>
      </vt:variant>
    </vt:vector>
  </HeadingPairs>
  <TitlesOfParts>
    <vt:vector size="110" baseType="lpstr"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11_Office Theme</vt:lpstr>
      <vt:lpstr>13_Office Theme</vt:lpstr>
      <vt:lpstr>16_Office Theme</vt:lpstr>
      <vt:lpstr>36_Default Design</vt:lpstr>
      <vt:lpstr>26_Office Theme</vt:lpstr>
      <vt:lpstr>12_Office Theme</vt:lpstr>
      <vt:lpstr>14_Office Theme</vt:lpstr>
      <vt:lpstr>15_Office Theme</vt:lpstr>
      <vt:lpstr>25_Office Theme</vt:lpstr>
      <vt:lpstr>24_Office Theme</vt:lpstr>
      <vt:lpstr>27_Office Theme</vt:lpstr>
      <vt:lpstr>28_Office Theme</vt:lpstr>
      <vt:lpstr>17_Office Theme</vt:lpstr>
      <vt:lpstr>29_Office Theme</vt:lpstr>
      <vt:lpstr>10_Office Theme</vt:lpstr>
      <vt:lpstr>18_Office Theme</vt:lpstr>
      <vt:lpstr>19_Office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Thứ Ba NGÀY 23-06 Chiều Lễ Vọng SINH NHẬT THÁNH GIOAN TẨY GIẢ </vt:lpstr>
      <vt:lpstr>PowerPoint Presentation</vt:lpstr>
      <vt:lpstr> </vt:lpstr>
      <vt:lpstr> </vt:lpstr>
      <vt:lpstr> </vt:lpstr>
      <vt:lpstr> </vt:lpstr>
      <vt:lpstr> </vt:lpstr>
      <vt:lpstr> </vt:lpstr>
      <vt:lpstr> </vt:lpstr>
      <vt:lpstr> </vt:lpstr>
      <vt:lpstr>PowerPoint Presentation</vt:lpstr>
      <vt:lpstr>PowerPoint Presentation</vt:lpstr>
      <vt:lpstr>Chúa đã kéo con ra khỏi lòng mẹ.</vt:lpstr>
      <vt:lpstr>PowerPoint Presentation</vt:lpstr>
      <vt:lpstr>Alleluia-alleluia: Ông Gio-an đến làm chứng cho Ánh Sáng, để chuẩn bị lòng dân sẵn sàng đón Chúa. Alleluia.</vt:lpstr>
      <vt:lpstr>PowerPoint Presentation</vt:lpstr>
      <vt:lpstr>PowerPoint Presentation</vt:lpstr>
      <vt:lpstr>PowerPoint Presentation</vt:lpstr>
      <vt:lpstr>NGÀY 24-06 SINH NHẬT THÁNH GIOAN TẨY GIẢ ( sách bài đọc quyển 2 trang 747 )</vt:lpstr>
      <vt:lpstr>THÁNH LỄ CHÍNH NGÀY</vt:lpstr>
      <vt:lpstr>PowerPoint Presentation</vt:lpstr>
      <vt:lpstr> </vt:lpstr>
      <vt:lpstr> </vt:lpstr>
      <vt:lpstr> </vt:lpstr>
      <vt:lpstr> </vt:lpstr>
      <vt:lpstr> </vt:lpstr>
      <vt:lpstr> </vt:lpstr>
      <vt:lpstr> </vt:lpstr>
      <vt:lpstr> </vt:lpstr>
      <vt:lpstr>PowerPoint Presentation</vt:lpstr>
      <vt:lpstr>Tạ ơn Chúa đã dựng nên con cách lạ lùng,</vt:lpstr>
      <vt:lpstr>PowerPoint Presentation</vt:lpstr>
      <vt:lpstr>Alleluia-alleluia: Hài nhi hỡi, con sẽ mang tước hiệu là ngôn sứ của Đấng Tối Cao; con sẽ đi trước Chúa, mở lối cho Người, Alleluia.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Hung Nam</dc:creator>
  <cp:lastModifiedBy>RePack by Diakov</cp:lastModifiedBy>
  <cp:revision>67</cp:revision>
  <dcterms:created xsi:type="dcterms:W3CDTF">2022-10-30T00:36:35Z</dcterms:created>
  <dcterms:modified xsi:type="dcterms:W3CDTF">2026-03-07T22:44:11Z</dcterms:modified>
</cp:coreProperties>
</file>