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0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1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2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3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4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5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6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2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828" r:id="rId12"/>
    <p:sldMasterId id="2147483864" r:id="rId13"/>
    <p:sldMasterId id="2147483876" r:id="rId14"/>
    <p:sldMasterId id="2147483888" r:id="rId15"/>
    <p:sldMasterId id="2147483900" r:id="rId16"/>
    <p:sldMasterId id="2147483924" r:id="rId17"/>
    <p:sldMasterId id="2147483948" r:id="rId18"/>
    <p:sldMasterId id="2147484028" r:id="rId19"/>
    <p:sldMasterId id="2147484040" r:id="rId20"/>
    <p:sldMasterId id="2147484048" r:id="rId21"/>
    <p:sldMasterId id="2147484060" r:id="rId22"/>
    <p:sldMasterId id="2147484072" r:id="rId23"/>
    <p:sldMasterId id="2147484080" r:id="rId24"/>
    <p:sldMasterId id="2147484092" r:id="rId25"/>
    <p:sldMasterId id="2147484104" r:id="rId26"/>
    <p:sldMasterId id="2147484116" r:id="rId27"/>
  </p:sldMasterIdLst>
  <p:sldIdLst>
    <p:sldId id="261" r:id="rId28"/>
    <p:sldId id="266" r:id="rId29"/>
    <p:sldId id="378" r:id="rId30"/>
    <p:sldId id="379" r:id="rId31"/>
    <p:sldId id="380" r:id="rId32"/>
    <p:sldId id="381" r:id="rId33"/>
    <p:sldId id="382" r:id="rId34"/>
    <p:sldId id="383" r:id="rId35"/>
    <p:sldId id="384" r:id="rId36"/>
    <p:sldId id="385" r:id="rId37"/>
    <p:sldId id="386" r:id="rId38"/>
    <p:sldId id="387" r:id="rId39"/>
    <p:sldId id="388" r:id="rId40"/>
    <p:sldId id="389" r:id="rId41"/>
    <p:sldId id="390" r:id="rId42"/>
    <p:sldId id="391" r:id="rId43"/>
    <p:sldId id="392" r:id="rId44"/>
    <p:sldId id="393" r:id="rId45"/>
    <p:sldId id="394" r:id="rId46"/>
    <p:sldId id="395" r:id="rId47"/>
    <p:sldId id="396" r:id="rId48"/>
    <p:sldId id="256" r:id="rId49"/>
    <p:sldId id="318" r:id="rId50"/>
    <p:sldId id="315" r:id="rId51"/>
    <p:sldId id="257" r:id="rId52"/>
    <p:sldId id="258" r:id="rId53"/>
    <p:sldId id="397" r:id="rId54"/>
    <p:sldId id="259" r:id="rId55"/>
    <p:sldId id="267" r:id="rId56"/>
    <p:sldId id="398" r:id="rId57"/>
    <p:sldId id="343" r:id="rId58"/>
    <p:sldId id="330" r:id="rId59"/>
    <p:sldId id="293" r:id="rId60"/>
    <p:sldId id="271" r:id="rId61"/>
    <p:sldId id="399" r:id="rId62"/>
    <p:sldId id="400" r:id="rId63"/>
    <p:sldId id="298" r:id="rId64"/>
    <p:sldId id="289" r:id="rId65"/>
    <p:sldId id="418" r:id="rId66"/>
    <p:sldId id="331" r:id="rId67"/>
    <p:sldId id="294" r:id="rId68"/>
    <p:sldId id="291" r:id="rId69"/>
    <p:sldId id="419" r:id="rId70"/>
    <p:sldId id="292" r:id="rId71"/>
    <p:sldId id="276" r:id="rId72"/>
    <p:sldId id="339" r:id="rId73"/>
    <p:sldId id="332" r:id="rId74"/>
    <p:sldId id="288" r:id="rId75"/>
    <p:sldId id="278" r:id="rId76"/>
    <p:sldId id="420" r:id="rId77"/>
    <p:sldId id="279" r:id="rId78"/>
    <p:sldId id="401" r:id="rId79"/>
    <p:sldId id="402" r:id="rId80"/>
    <p:sldId id="403" r:id="rId81"/>
    <p:sldId id="404" r:id="rId82"/>
    <p:sldId id="405" r:id="rId83"/>
    <p:sldId id="406" r:id="rId84"/>
    <p:sldId id="407" r:id="rId85"/>
    <p:sldId id="408" r:id="rId86"/>
    <p:sldId id="409" r:id="rId87"/>
    <p:sldId id="410" r:id="rId88"/>
    <p:sldId id="421" r:id="rId89"/>
    <p:sldId id="411" r:id="rId90"/>
    <p:sldId id="412" r:id="rId91"/>
    <p:sldId id="413" r:id="rId92"/>
    <p:sldId id="422" r:id="rId93"/>
    <p:sldId id="417" r:id="rId94"/>
    <p:sldId id="280" r:id="rId95"/>
    <p:sldId id="337" r:id="rId96"/>
    <p:sldId id="333" r:id="rId97"/>
    <p:sldId id="281" r:id="rId98"/>
    <p:sldId id="282" r:id="rId99"/>
    <p:sldId id="423" r:id="rId100"/>
    <p:sldId id="283" r:id="rId101"/>
    <p:sldId id="284" r:id="rId102"/>
    <p:sldId id="425" r:id="rId103"/>
    <p:sldId id="335" r:id="rId104"/>
    <p:sldId id="334" r:id="rId105"/>
    <p:sldId id="285" r:id="rId106"/>
    <p:sldId id="286" r:id="rId107"/>
    <p:sldId id="424" r:id="rId108"/>
    <p:sldId id="287" r:id="rId10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61" autoAdjust="0"/>
  </p:normalViewPr>
  <p:slideViewPr>
    <p:cSldViewPr>
      <p:cViewPr>
        <p:scale>
          <a:sx n="150" d="100"/>
          <a:sy n="150" d="100"/>
        </p:scale>
        <p:origin x="-2424" y="-7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163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63" Type="http://schemas.openxmlformats.org/officeDocument/2006/relationships/slide" Target="slides/slide36.xml"/><Relationship Id="rId68" Type="http://schemas.openxmlformats.org/officeDocument/2006/relationships/slide" Target="slides/slide41.xml"/><Relationship Id="rId84" Type="http://schemas.openxmlformats.org/officeDocument/2006/relationships/slide" Target="slides/slide57.xml"/><Relationship Id="rId89" Type="http://schemas.openxmlformats.org/officeDocument/2006/relationships/slide" Target="slides/slide62.xml"/><Relationship Id="rId112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74" Type="http://schemas.openxmlformats.org/officeDocument/2006/relationships/slide" Target="slides/slide47.xml"/><Relationship Id="rId79" Type="http://schemas.openxmlformats.org/officeDocument/2006/relationships/slide" Target="slides/slide52.xml"/><Relationship Id="rId102" Type="http://schemas.openxmlformats.org/officeDocument/2006/relationships/slide" Target="slides/slide7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3.xml"/><Relationship Id="rId95" Type="http://schemas.openxmlformats.org/officeDocument/2006/relationships/slide" Target="slides/slide68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64" Type="http://schemas.openxmlformats.org/officeDocument/2006/relationships/slide" Target="slides/slide37.xml"/><Relationship Id="rId69" Type="http://schemas.openxmlformats.org/officeDocument/2006/relationships/slide" Target="slides/slide42.xml"/><Relationship Id="rId113" Type="http://schemas.openxmlformats.org/officeDocument/2006/relationships/tableStyles" Target="tableStyles.xml"/><Relationship Id="rId80" Type="http://schemas.openxmlformats.org/officeDocument/2006/relationships/slide" Target="slides/slide53.xml"/><Relationship Id="rId85" Type="http://schemas.openxmlformats.org/officeDocument/2006/relationships/slide" Target="slides/slide5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59" Type="http://schemas.openxmlformats.org/officeDocument/2006/relationships/slide" Target="slides/slide32.xml"/><Relationship Id="rId103" Type="http://schemas.openxmlformats.org/officeDocument/2006/relationships/slide" Target="slides/slide76.xml"/><Relationship Id="rId108" Type="http://schemas.openxmlformats.org/officeDocument/2006/relationships/slide" Target="slides/slide81.xml"/><Relationship Id="rId54" Type="http://schemas.openxmlformats.org/officeDocument/2006/relationships/slide" Target="slides/slide27.xml"/><Relationship Id="rId70" Type="http://schemas.openxmlformats.org/officeDocument/2006/relationships/slide" Target="slides/slide43.xml"/><Relationship Id="rId75" Type="http://schemas.openxmlformats.org/officeDocument/2006/relationships/slide" Target="slides/slide48.xml"/><Relationship Id="rId91" Type="http://schemas.openxmlformats.org/officeDocument/2006/relationships/slide" Target="slides/slide64.xml"/><Relationship Id="rId96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106" Type="http://schemas.openxmlformats.org/officeDocument/2006/relationships/slide" Target="slides/slide7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73" Type="http://schemas.openxmlformats.org/officeDocument/2006/relationships/slide" Target="slides/slide46.xml"/><Relationship Id="rId78" Type="http://schemas.openxmlformats.org/officeDocument/2006/relationships/slide" Target="slides/slide51.xml"/><Relationship Id="rId81" Type="http://schemas.openxmlformats.org/officeDocument/2006/relationships/slide" Target="slides/slide54.xml"/><Relationship Id="rId86" Type="http://schemas.openxmlformats.org/officeDocument/2006/relationships/slide" Target="slides/slide59.xml"/><Relationship Id="rId94" Type="http://schemas.openxmlformats.org/officeDocument/2006/relationships/slide" Target="slides/slide67.xml"/><Relationship Id="rId99" Type="http://schemas.openxmlformats.org/officeDocument/2006/relationships/slide" Target="slides/slide72.xml"/><Relationship Id="rId101" Type="http://schemas.openxmlformats.org/officeDocument/2006/relationships/slide" Target="slides/slide7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2.xml"/><Relationship Id="rId109" Type="http://schemas.openxmlformats.org/officeDocument/2006/relationships/slide" Target="slides/slide82.xml"/><Relationship Id="rId34" Type="http://schemas.openxmlformats.org/officeDocument/2006/relationships/slide" Target="slides/slide7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76" Type="http://schemas.openxmlformats.org/officeDocument/2006/relationships/slide" Target="slides/slide49.xml"/><Relationship Id="rId97" Type="http://schemas.openxmlformats.org/officeDocument/2006/relationships/slide" Target="slides/slide70.xml"/><Relationship Id="rId104" Type="http://schemas.openxmlformats.org/officeDocument/2006/relationships/slide" Target="slides/slide7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4.xml"/><Relationship Id="rId92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66" Type="http://schemas.openxmlformats.org/officeDocument/2006/relationships/slide" Target="slides/slide39.xml"/><Relationship Id="rId87" Type="http://schemas.openxmlformats.org/officeDocument/2006/relationships/slide" Target="slides/slide60.xml"/><Relationship Id="rId110" Type="http://schemas.openxmlformats.org/officeDocument/2006/relationships/presProps" Target="presProps.xml"/><Relationship Id="rId61" Type="http://schemas.openxmlformats.org/officeDocument/2006/relationships/slide" Target="slides/slide34.xml"/><Relationship Id="rId82" Type="http://schemas.openxmlformats.org/officeDocument/2006/relationships/slide" Target="slides/slide5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56" Type="http://schemas.openxmlformats.org/officeDocument/2006/relationships/slide" Target="slides/slide29.xml"/><Relationship Id="rId77" Type="http://schemas.openxmlformats.org/officeDocument/2006/relationships/slide" Target="slides/slide50.xml"/><Relationship Id="rId100" Type="http://schemas.openxmlformats.org/officeDocument/2006/relationships/slide" Target="slides/slide73.xml"/><Relationship Id="rId105" Type="http://schemas.openxmlformats.org/officeDocument/2006/relationships/slide" Target="slides/slide7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93" Type="http://schemas.openxmlformats.org/officeDocument/2006/relationships/slide" Target="slides/slide66.xml"/><Relationship Id="rId98" Type="http://schemas.openxmlformats.org/officeDocument/2006/relationships/slide" Target="slides/slide7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9.xml"/><Relationship Id="rId67" Type="http://schemas.openxmlformats.org/officeDocument/2006/relationships/slide" Target="slides/slide40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62" Type="http://schemas.openxmlformats.org/officeDocument/2006/relationships/slide" Target="slides/slide35.xml"/><Relationship Id="rId83" Type="http://schemas.openxmlformats.org/officeDocument/2006/relationships/slide" Target="slides/slide56.xml"/><Relationship Id="rId88" Type="http://schemas.openxmlformats.org/officeDocument/2006/relationships/slide" Target="slides/slide61.xml"/><Relationship Id="rId11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4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23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654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192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871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567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291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428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291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28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294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5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666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716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101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857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284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361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399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47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241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879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085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3002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40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092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197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3052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4955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737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58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383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1044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987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528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73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430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465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1438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450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835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5722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6994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0623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12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856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196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1716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8862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9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7443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16918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30199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8470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643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20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5526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3665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61224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772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5793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3715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0002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3736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6126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6088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18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989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3092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13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6502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2585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1401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6705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838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6667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17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670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87038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92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9297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5847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2526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32357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4001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1198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69102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0658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456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58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7356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1826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2951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9380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2258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2706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42702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4571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128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95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1405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5599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554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20175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5486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81240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8834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62402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3945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05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AECE-F762-405E-A9F9-80749D3B1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6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6BCFC-0261-44C7-B52D-A98F9B981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4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82164-64AF-4813-9BBB-7A12F931F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5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09D22-BAB0-4F79-B0C6-3A5AD0639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9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C1C5-E091-4325-A7FB-826ADBD54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15E5-8745-4216-9AE1-5F2F4097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CC6D-1749-434E-8C30-49D0F452E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6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50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7752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27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2678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7677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24446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0097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3346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168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60492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13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95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91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7255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61345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11553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365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95530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5778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1752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3401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4018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AECE-F762-405E-A9F9-80749D3B1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3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6BCFC-0261-44C7-B52D-A98F9B981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2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82164-64AF-4813-9BBB-7A12F931F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7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09D22-BAB0-4F79-B0C6-3A5AD0639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6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C1C5-E091-4325-A7FB-826ADBD54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15E5-8745-4216-9AE1-5F2F4097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0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CC6D-1749-434E-8C30-49D0F452E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6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71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1728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44907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13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2021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5327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8915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014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114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1760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3136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47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4574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92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2267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2795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3227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509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6761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40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7926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5511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49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75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3861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04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1825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1903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99779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0177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6802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3797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6984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76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39411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6370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50324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362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4197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7151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2790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078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2725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99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61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3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2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17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20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21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289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174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719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681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9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6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13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359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886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324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40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18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0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716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83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89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147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410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872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924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935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939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197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848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736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61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theme" Target="../theme/theme20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13.xml"/><Relationship Id="rId9" Type="http://schemas.openxmlformats.org/officeDocument/2006/relationships/image" Target="../media/image1.jp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theme" Target="../theme/theme23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42.xml"/><Relationship Id="rId9" Type="http://schemas.openxmlformats.org/officeDocument/2006/relationships/image" Target="../media/image2.jp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0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8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9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9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9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5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21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0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1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7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3BCF7-B196-4513-AC8D-3A0C7964A06D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7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00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19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3BCF7-B196-4513-AC8D-3A0C7964A06D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22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4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60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8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5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6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1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XIII </a:t>
            </a: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,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smtClean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  </a:t>
            </a:r>
            <a:r>
              <a:rPr lang="en-US" sz="4800" b="0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Giêsu</a:t>
            </a:r>
            <a:r>
              <a:rPr lang="en-US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Kitô</a:t>
            </a:r>
            <a:r>
              <a:rPr lang="en-US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25852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nhậm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khẩn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705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ngự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bên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hữu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Đức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Cha,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Vì lạy </a:t>
            </a:r>
            <a:r>
              <a:rPr lang="vi-VN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Chúa Giêsu Kitô, </a:t>
            </a:r>
            <a:r>
              <a:rPr lang="vi-VN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68999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đấng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tối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94357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1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7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pPr algn="just"/>
            <a:r>
              <a:rPr lang="en-US" sz="8000" u="sng" dirty="0" err="1" smtClean="0">
                <a:solidFill>
                  <a:srgbClr val="FFFF00"/>
                </a:solidFill>
                <a:latin typeface="+mj-lt"/>
              </a:rPr>
              <a:t>Đáp</a:t>
            </a:r>
            <a:r>
              <a:rPr lang="en-US" sz="8000" u="sng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8000" u="sng" dirty="0" err="1" smtClean="0">
                <a:solidFill>
                  <a:srgbClr val="FFFF00"/>
                </a:solidFill>
                <a:latin typeface="+mj-lt"/>
              </a:rPr>
              <a:t>ca</a:t>
            </a:r>
            <a:r>
              <a:rPr lang="en-US" sz="8000" u="sng" dirty="0" smtClean="0">
                <a:solidFill>
                  <a:srgbClr val="FFFF00"/>
                </a:solidFill>
                <a:latin typeface="+mj-lt"/>
              </a:rPr>
              <a:t>:</a:t>
            </a:r>
            <a:r>
              <a:rPr lang="en-US" sz="80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</a:rPr>
              <a:t>Chúa</a:t>
            </a:r>
            <a:r>
              <a:rPr lang="en-US" sz="8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</a:rPr>
              <a:t>đã</a:t>
            </a:r>
            <a:r>
              <a:rPr lang="en-US" sz="8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</a:rPr>
              <a:t>giải</a:t>
            </a:r>
            <a:r>
              <a:rPr lang="en-US" sz="8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</a:rPr>
              <a:t>thoát</a:t>
            </a:r>
            <a:r>
              <a:rPr lang="en-US" sz="8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</a:rPr>
              <a:t>tôi</a:t>
            </a:r>
            <a:r>
              <a:rPr lang="en-US" sz="8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</a:rPr>
              <a:t>khỏi</a:t>
            </a:r>
            <a:r>
              <a:rPr lang="en-US" sz="8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</a:rPr>
              <a:t>mọi</a:t>
            </a:r>
            <a:r>
              <a:rPr lang="en-US" sz="8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</a:rPr>
              <a:t>nỗi</a:t>
            </a:r>
            <a:r>
              <a:rPr lang="en-US" sz="8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</a:rPr>
              <a:t>kinh</a:t>
            </a:r>
            <a:r>
              <a:rPr lang="en-US" sz="8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</a:rPr>
              <a:t>hoàng</a:t>
            </a:r>
            <a:r>
              <a:rPr lang="en-US" sz="8000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8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329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2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Autofit/>
          </a:bodyPr>
          <a:lstStyle/>
          <a:p>
            <a:pPr algn="just"/>
            <a:r>
              <a:rPr lang="en-US" sz="5400" u="sng" dirty="0" smtClean="0">
                <a:solidFill>
                  <a:srgbClr val="FFFF00"/>
                </a:solidFill>
                <a:latin typeface="+mj-lt"/>
              </a:rPr>
              <a:t>Alleluia-alleluia:</a:t>
            </a:r>
            <a:r>
              <a:rPr lang="en-US" sz="54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Anh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là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Phêrô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nghĩa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là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Tảng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Đá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trên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tảng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đá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này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Thầy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sẽ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xây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Hội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Thánh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của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Thầy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và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quyền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lực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tử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thần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sẽ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không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thắng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+mj-lt"/>
              </a:rPr>
              <a:t>nổi</a:t>
            </a:r>
            <a:r>
              <a:rPr lang="en-US" sz="5400" dirty="0" smtClean="0">
                <a:solidFill>
                  <a:schemeClr val="bg1"/>
                </a:solidFill>
                <a:latin typeface="+mj-lt"/>
              </a:rPr>
              <a:t>,</a:t>
            </a:r>
            <a:r>
              <a:rPr lang="en-US" sz="54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5400" u="sng" dirty="0" smtClean="0">
                <a:solidFill>
                  <a:srgbClr val="FFFF00"/>
                </a:solidFill>
                <a:latin typeface="+mj-lt"/>
              </a:rPr>
              <a:t>Alleluia.</a:t>
            </a:r>
            <a:endParaRPr lang="en-US" sz="5400" u="sng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069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2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17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XIII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4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9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7336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Hỡi những người lãng quên Thiên Chúa, gắng mà hiểu cho tường.</a:t>
            </a:r>
            <a:endParaRPr lang="en-US" sz="7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  <a:endParaRPr lang="en-US" sz="44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285750"/>
            <a:ext cx="46863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6063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Ngày hôm nay, anh em chớ cứng </a:t>
            </a:r>
            <a:r>
              <a:rPr lang="vi-VN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lòng,</a:t>
            </a:r>
            <a:r>
              <a:rPr lang="en-US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nhưng </a:t>
            </a:r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hãy nghe tiếng Chúa</a:t>
            </a:r>
            <a:r>
              <a:rPr lang="vi-VN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7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  <a:endParaRPr lang="en-US" sz="32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  <a:endParaRPr lang="en-US" sz="36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3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III</a:t>
            </a:r>
            <a:b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</a:t>
            </a:r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NIÊN</a:t>
            </a: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FF00"/>
                </a:solidFill>
                <a:latin typeface="+mj-lt"/>
              </a:rPr>
              <a:t>THỨ HAI NGÀY 29-06</a:t>
            </a:r>
            <a:br>
              <a:rPr lang="en-US" sz="6000" dirty="0" smtClean="0">
                <a:solidFill>
                  <a:srgbClr val="FFFF00"/>
                </a:solidFill>
                <a:latin typeface="+mj-lt"/>
              </a:rPr>
            </a:br>
            <a:r>
              <a:rPr lang="en-US" dirty="0" smtClean="0">
                <a:solidFill>
                  <a:srgbClr val="FFFF00"/>
                </a:solidFill>
                <a:latin typeface="+mj-lt"/>
              </a:rPr>
              <a:t>THÁNH PHÊ RÔ VÀ THÁNH PHAO LÔ </a:t>
            </a:r>
            <a:br>
              <a:rPr lang="en-US" dirty="0" smtClean="0">
                <a:solidFill>
                  <a:srgbClr val="FFFF00"/>
                </a:solidFill>
                <a:latin typeface="+mj-lt"/>
              </a:rPr>
            </a:b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TÔNG ĐỒ</a:t>
            </a:r>
            <a:r>
              <a:rPr lang="en-US" sz="6000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en-US" sz="6000" dirty="0" smtClean="0">
                <a:solidFill>
                  <a:srgbClr val="FFFF00"/>
                </a:solidFill>
                <a:latin typeface="+mj-lt"/>
              </a:rPr>
            </a:br>
            <a:endParaRPr lang="en-US" sz="6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134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9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6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2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5436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xin lấy đức công chính của Ngài mà hướng dẫn con.</a:t>
            </a:r>
            <a:endParaRPr lang="en-US" sz="7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5750"/>
            <a:ext cx="28670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40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5749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72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Mong</a:t>
            </a:r>
            <a:r>
              <a:rPr lang="en-US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đợi</a:t>
            </a:r>
            <a:r>
              <a:rPr lang="en-US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72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hất</a:t>
            </a:r>
            <a:r>
              <a:rPr lang="en-US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lòng</a:t>
            </a:r>
            <a:r>
              <a:rPr lang="en-US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mong</a:t>
            </a:r>
            <a:r>
              <a:rPr lang="en-US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đợi</a:t>
            </a:r>
            <a:r>
              <a:rPr lang="en-US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72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cậy</a:t>
            </a:r>
            <a:r>
              <a:rPr lang="en-US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trông</a:t>
            </a:r>
            <a:r>
              <a:rPr lang="en-US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ở </a:t>
            </a:r>
            <a:r>
              <a:rPr lang="en-US" sz="72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lời</a:t>
            </a:r>
            <a:r>
              <a:rPr lang="en-US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7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3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4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81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TƯ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III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89461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9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FF00"/>
                </a:solidFill>
                <a:latin typeface="+mj-lt"/>
              </a:rPr>
              <a:t>THÁNH LỄ CHÍNH NGÀY</a:t>
            </a:r>
            <a:endParaRPr lang="en-US" sz="6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468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8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Ai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sống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đời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hoàn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hảo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, Ta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hưởng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on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cứu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độ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Trời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8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  <a:endParaRPr lang="en-US" sz="44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7291" y="285750"/>
            <a:ext cx="4028923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Tv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49, 7.8-9.10-11.12-13.16bc-17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8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Cha đã tự ý dùng lời chân lý mà sinh ra chúng ta, để chúng ta nên như của đầu mùa trong các thọ tạo của Người.</a:t>
            </a:r>
            <a:endParaRPr lang="en-US" sz="54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6537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6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45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6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1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139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Quyết định Chúa phù hợp chân </a:t>
            </a:r>
            <a:r>
              <a:rPr lang="vi-VN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lý,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hết </a:t>
            </a:r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thảy đều công minh.</a:t>
            </a:r>
            <a:endParaRPr lang="en-US" sz="8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5750"/>
            <a:ext cx="30289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5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81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Trong Đức Ki-tô, Thiên Chúa đã cho thế gian được hoà giải với Người, và giao cho chúng tôi công bố lời hoà giải.</a:t>
            </a:r>
            <a:endParaRPr lang="en-US" sz="58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7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6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8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THỨ SÁU </a:t>
            </a:r>
            <a:r>
              <a:rPr lang="en-US" sz="5400" dirty="0" smtClean="0">
                <a:solidFill>
                  <a:schemeClr val="bg1"/>
                </a:solidFill>
              </a:rPr>
              <a:t>NGÀY 03-07</a:t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rgbClr val="FFFF00"/>
                </a:solidFill>
              </a:rPr>
              <a:t>THÁNH TÔ MA TÔNG ĐỒ</a:t>
            </a:r>
            <a:br>
              <a:rPr lang="en-US" sz="5400" dirty="0" smtClean="0">
                <a:solidFill>
                  <a:srgbClr val="FFFF00"/>
                </a:solidFill>
              </a:rPr>
            </a:br>
            <a:r>
              <a:rPr lang="en-US" sz="5400" dirty="0" smtClean="0">
                <a:solidFill>
                  <a:srgbClr val="FFFF00"/>
                </a:solidFill>
              </a:rPr>
              <a:t>LỄ KÍNH</a:t>
            </a:r>
            <a:br>
              <a:rPr lang="en-US" sz="5400" dirty="0" smtClean="0">
                <a:solidFill>
                  <a:srgbClr val="FFFF00"/>
                </a:solidFill>
              </a:rPr>
            </a:br>
            <a:r>
              <a:rPr lang="en-US" sz="4800" i="1" dirty="0" smtClean="0">
                <a:solidFill>
                  <a:schemeClr val="bg1"/>
                </a:solidFill>
              </a:rPr>
              <a:t>( </a:t>
            </a:r>
            <a:r>
              <a:rPr lang="en-US" sz="4800" i="1" dirty="0" err="1" smtClean="0">
                <a:solidFill>
                  <a:schemeClr val="bg1"/>
                </a:solidFill>
              </a:rPr>
              <a:t>sách</a:t>
            </a:r>
            <a:r>
              <a:rPr lang="en-US" sz="4800" i="1" dirty="0" smtClean="0">
                <a:solidFill>
                  <a:schemeClr val="bg1"/>
                </a:solidFill>
              </a:rPr>
              <a:t> </a:t>
            </a:r>
            <a:r>
              <a:rPr lang="en-US" sz="4800" i="1" dirty="0" err="1" smtClean="0">
                <a:solidFill>
                  <a:schemeClr val="bg1"/>
                </a:solidFill>
              </a:rPr>
              <a:t>bài</a:t>
            </a:r>
            <a:r>
              <a:rPr lang="en-US" sz="4800" i="1" dirty="0" smtClean="0">
                <a:solidFill>
                  <a:schemeClr val="bg1"/>
                </a:solidFill>
              </a:rPr>
              <a:t> </a:t>
            </a:r>
            <a:r>
              <a:rPr lang="en-US" sz="4800" i="1" dirty="0" err="1" smtClean="0">
                <a:solidFill>
                  <a:schemeClr val="bg1"/>
                </a:solidFill>
              </a:rPr>
              <a:t>đọc</a:t>
            </a:r>
            <a:r>
              <a:rPr lang="en-US" sz="4800" i="1" dirty="0" smtClean="0">
                <a:solidFill>
                  <a:schemeClr val="bg1"/>
                </a:solidFill>
              </a:rPr>
              <a:t> </a:t>
            </a:r>
            <a:r>
              <a:rPr lang="en-US" sz="4800" i="1" dirty="0" err="1" smtClean="0">
                <a:solidFill>
                  <a:schemeClr val="bg1"/>
                </a:solidFill>
              </a:rPr>
              <a:t>quyển</a:t>
            </a:r>
            <a:r>
              <a:rPr lang="en-US" sz="4800" i="1" dirty="0" smtClean="0">
                <a:solidFill>
                  <a:schemeClr val="bg1"/>
                </a:solidFill>
              </a:rPr>
              <a:t> 2 </a:t>
            </a:r>
            <a:r>
              <a:rPr lang="en-US" sz="4800" i="1" dirty="0" err="1" smtClean="0">
                <a:solidFill>
                  <a:schemeClr val="bg1"/>
                </a:solidFill>
              </a:rPr>
              <a:t>trang</a:t>
            </a:r>
            <a:r>
              <a:rPr lang="en-US" sz="4800" i="1" dirty="0" smtClean="0">
                <a:solidFill>
                  <a:schemeClr val="bg1"/>
                </a:solidFill>
              </a:rPr>
              <a:t> 756 )</a:t>
            </a:r>
            <a:endParaRPr lang="en-US" sz="4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2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3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sz="3600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72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KINH VINH DANH</a:t>
            </a:r>
            <a:endParaRPr lang="vi-VN" sz="7200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67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0" dirty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b="0" dirty="0">
                <a:solidFill>
                  <a:schemeClr val="bg1"/>
                </a:solidFill>
                <a:effectLst/>
                <a:latin typeface="+mj-lt"/>
              </a:rPr>
            </a:br>
            <a:endParaRPr lang="en-US" b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en-US" sz="4000" b="0" u="sng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4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0" u="sng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tế</a:t>
            </a:r>
            <a:r>
              <a:rPr lang="en-US" sz="4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40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danh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tầng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trời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vi-VN" sz="54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A+B:</a:t>
            </a:r>
            <a:r>
              <a:rPr lang="vi-VN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Và bình an dưới thế cho người thiện tâm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endParaRPr lang="vi-VN" sz="5400" b="0" dirty="0">
              <a:solidFill>
                <a:schemeClr val="bg1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19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0" dirty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b="0" dirty="0">
                <a:solidFill>
                  <a:schemeClr val="bg1"/>
                </a:solidFill>
                <a:effectLst/>
                <a:latin typeface="+mj-lt"/>
              </a:rPr>
            </a:br>
            <a:endParaRPr lang="en-US" b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ngợi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chúc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tụng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  <a:b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50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thờ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tôn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385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chemeClr val="bg1"/>
                </a:solidFill>
                <a:effectLst/>
                <a:latin typeface="+mj-lt"/>
              </a:rPr>
            </a:br>
            <a:endParaRPr lang="en-US" sz="4000" b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cảm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tạ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vì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403138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chemeClr val="bg1"/>
                </a:solidFill>
                <a:effectLst/>
                <a:latin typeface="+mj-lt"/>
              </a:rPr>
            </a:br>
            <a:endParaRPr lang="en-US" sz="4000" b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,            </a:t>
            </a:r>
            <a:r>
              <a:rPr lang="en-US" sz="4800" b="0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Giêsu</a:t>
            </a:r>
            <a:r>
              <a:rPr lang="en-US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Kitô</a:t>
            </a:r>
            <a:r>
              <a:rPr lang="en-US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75829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chemeClr val="bg1"/>
                </a:solidFill>
                <a:effectLst/>
                <a:latin typeface="+mj-lt"/>
              </a:rPr>
            </a:br>
            <a:endParaRPr lang="en-US" sz="4000" b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nhậm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khẩn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298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b="0">
                <a:solidFill>
                  <a:srgbClr val="003399"/>
                </a:solidFill>
                <a:effectLst/>
                <a:latin typeface="+mj-lt"/>
              </a:rPr>
            </a:br>
            <a:endParaRPr lang="en-US" b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sz="3600" b="0" dirty="0">
              <a:solidFill>
                <a:srgbClr val="FFFF00"/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72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KINH VINH DANH</a:t>
            </a:r>
            <a:endParaRPr lang="vi-VN" sz="7200" b="0" dirty="0">
              <a:solidFill>
                <a:srgbClr val="FFFF00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2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chemeClr val="bg1"/>
                </a:solidFill>
                <a:effectLst/>
                <a:latin typeface="+mj-lt"/>
              </a:rPr>
            </a:br>
            <a:endParaRPr lang="en-US" sz="4000" b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ngự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bên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hữu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Đức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Cha,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Vì lạy </a:t>
            </a:r>
            <a:r>
              <a:rPr lang="vi-VN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Chúa Giêsu Kitô, </a:t>
            </a:r>
            <a:r>
              <a:rPr lang="vi-VN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41171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chemeClr val="bg1"/>
                </a:solidFill>
                <a:effectLst/>
                <a:latin typeface="+mj-lt"/>
              </a:rPr>
            </a:br>
            <a:endParaRPr lang="en-US" sz="4000" b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đấng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tối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224239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2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4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pPr algn="just"/>
            <a:r>
              <a:rPr lang="en-US" sz="7200" u="sng" dirty="0" err="1" smtClean="0">
                <a:solidFill>
                  <a:srgbClr val="FFFF00"/>
                </a:solidFill>
              </a:rPr>
              <a:t>Đáp</a:t>
            </a:r>
            <a:r>
              <a:rPr lang="en-US" sz="7200" u="sng" dirty="0" smtClean="0">
                <a:solidFill>
                  <a:srgbClr val="FFFF00"/>
                </a:solidFill>
              </a:rPr>
              <a:t> </a:t>
            </a:r>
            <a:r>
              <a:rPr lang="en-US" sz="7200" u="sng" dirty="0" err="1" smtClean="0">
                <a:solidFill>
                  <a:srgbClr val="FFFF00"/>
                </a:solidFill>
              </a:rPr>
              <a:t>ca</a:t>
            </a:r>
            <a:r>
              <a:rPr lang="en-US" sz="7200" u="sng" dirty="0" smtClean="0">
                <a:solidFill>
                  <a:srgbClr val="FFFF00"/>
                </a:solidFill>
              </a:rPr>
              <a:t>:</a:t>
            </a:r>
            <a:r>
              <a:rPr lang="en-US" sz="7200" dirty="0" smtClean="0">
                <a:solidFill>
                  <a:srgbClr val="FFFF00"/>
                </a:solidFill>
              </a:rPr>
              <a:t> </a:t>
            </a:r>
            <a:r>
              <a:rPr lang="vi-VN" sz="7200" dirty="0" smtClean="0">
                <a:solidFill>
                  <a:schemeClr val="bg1"/>
                </a:solidFill>
              </a:rPr>
              <a:t>Anh </a:t>
            </a:r>
            <a:r>
              <a:rPr lang="vi-VN" sz="7200" dirty="0">
                <a:solidFill>
                  <a:schemeClr val="bg1"/>
                </a:solidFill>
              </a:rPr>
              <a:t>em hãy đi khắp tứ phương thiên hạ, mà loan báo Tin Mừng.</a:t>
            </a:r>
            <a:endParaRPr lang="en-US" sz="72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3350"/>
            <a:ext cx="27527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39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pPr algn="just"/>
            <a:r>
              <a:rPr lang="en-US" sz="5400" u="sng" dirty="0" smtClean="0">
                <a:solidFill>
                  <a:srgbClr val="FFFF00"/>
                </a:solidFill>
              </a:rPr>
              <a:t>Alleluia-alleluia:</a:t>
            </a:r>
            <a:r>
              <a:rPr lang="en-US" sz="5400" dirty="0" smtClean="0">
                <a:solidFill>
                  <a:schemeClr val="bg1"/>
                </a:solidFill>
              </a:rPr>
              <a:t>   </a:t>
            </a:r>
            <a:r>
              <a:rPr lang="vi-VN" sz="6000" dirty="0" smtClean="0">
                <a:solidFill>
                  <a:schemeClr val="bg1"/>
                </a:solidFill>
              </a:rPr>
              <a:t>Này </a:t>
            </a:r>
            <a:r>
              <a:rPr lang="vi-VN" sz="6000" dirty="0">
                <a:solidFill>
                  <a:schemeClr val="bg1"/>
                </a:solidFill>
              </a:rPr>
              <a:t>anh Tô-ma, vì đã thấy Thầy nên anh mới tin. Phúc thay những người không thấy mà tin</a:t>
            </a:r>
            <a:r>
              <a:rPr lang="vi-VN" sz="5400" dirty="0">
                <a:solidFill>
                  <a:schemeClr val="bg1"/>
                </a:solidFill>
              </a:rPr>
              <a:t>.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u="sng" dirty="0" smtClean="0">
                <a:solidFill>
                  <a:srgbClr val="FFFF00"/>
                </a:solidFill>
              </a:rPr>
              <a:t>Alleluia.</a:t>
            </a:r>
            <a:endParaRPr lang="en-US" sz="5400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3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0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07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III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8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en-US" sz="4000" b="0" u="sng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4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0" u="sng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tế</a:t>
            </a:r>
            <a:r>
              <a:rPr lang="en-US" sz="4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40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danh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tầng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trời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vi-VN" sz="54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A+B:</a:t>
            </a:r>
            <a:r>
              <a:rPr lang="vi-VN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Và bình an dưới thế cho người thiện tâm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endParaRPr lang="vi-VN" sz="5400" b="0" dirty="0">
              <a:solidFill>
                <a:schemeClr val="bg1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0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3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42950"/>
            <a:ext cx="9144000" cy="4324350"/>
          </a:xfrm>
        </p:spPr>
        <p:txBody>
          <a:bodyPr anchor="ctr" anchorCtr="0">
            <a:normAutofit fontScale="92500" lnSpcReduction="10000"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Người ta sống không chỉ nhờ cơm </a:t>
            </a:r>
            <a:r>
              <a:rPr lang="vi-VN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bánh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nhưng </a:t>
            </a:r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còn phải nhờ lời Chúa dưỡng nuôi.</a:t>
            </a:r>
            <a:endParaRPr lang="en-US" sz="8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5750"/>
            <a:ext cx="48672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81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nói :Tất cả những ai đang vất vả mang gánh nặng nề, hãy đến cùng tôi, tôi sẽ cho nghỉ ngơi bồi dưỡng.</a:t>
            </a:r>
            <a:endParaRPr lang="en-US" sz="6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7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3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III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7119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" y="0"/>
            <a:ext cx="91348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4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7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0"/>
            <a:ext cx="9144000" cy="4324350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9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Điều Chúa phán là lời chúc bình an cho dân Người.</a:t>
            </a:r>
            <a:endParaRPr lang="en-US" sz="69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5750"/>
            <a:ext cx="32480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2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ngợi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chúc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tụng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  <a:b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50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thờ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tôn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258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nói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: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Chiên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nghe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;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biết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chúng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chúng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theo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endParaRPr lang="en-US" sz="6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94405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9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23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cảm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tạ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vì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326624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3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3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807</Words>
  <Application>Microsoft Office PowerPoint</Application>
  <PresentationFormat>On-screen Show (16:9)</PresentationFormat>
  <Paragraphs>122</Paragraphs>
  <Slides>82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27</vt:i4>
      </vt:variant>
      <vt:variant>
        <vt:lpstr>Slide Titles</vt:lpstr>
      </vt:variant>
      <vt:variant>
        <vt:i4>82</vt:i4>
      </vt:variant>
    </vt:vector>
  </HeadingPairs>
  <TitlesOfParts>
    <vt:vector size="109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15_Office Theme</vt:lpstr>
      <vt:lpstr>18_Office Theme</vt:lpstr>
      <vt:lpstr>19_Office Theme</vt:lpstr>
      <vt:lpstr>20_Office Theme</vt:lpstr>
      <vt:lpstr>21_Office Theme</vt:lpstr>
      <vt:lpstr>23_Office Theme</vt:lpstr>
      <vt:lpstr>25_Office Theme</vt:lpstr>
      <vt:lpstr>27_Office Theme</vt:lpstr>
      <vt:lpstr>37_Default Design</vt:lpstr>
      <vt:lpstr>16_Office Theme</vt:lpstr>
      <vt:lpstr>12_Office Theme</vt:lpstr>
      <vt:lpstr>36_Default Design</vt:lpstr>
      <vt:lpstr>11_Office Theme</vt:lpstr>
      <vt:lpstr>17_Office Theme</vt:lpstr>
      <vt:lpstr>24_Office Theme</vt:lpstr>
      <vt:lpstr>13_Office Theme</vt:lpstr>
      <vt:lpstr>PowerPoint Presentation</vt:lpstr>
      <vt:lpstr>PowerPoint Presentation</vt:lpstr>
      <vt:lpstr>THỨ HAI NGÀY 29-06 THÁNH PHÊ RÔ VÀ THÁNH PHAO LÔ  TÔNG ĐỒ </vt:lpstr>
      <vt:lpstr>THÁNH LỄ CHÍNH NGÀY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Đáp ca: Chúa đã giải thoát tôi khỏi mọi nỗi kinh hoàng.</vt:lpstr>
      <vt:lpstr>PowerPoint Presentation</vt:lpstr>
      <vt:lpstr>PowerPoint Presentation</vt:lpstr>
      <vt:lpstr>Alleluia-alleluia: Anh là Phêrô, nghĩa là Tảng Đá, trên tảng đá này, Thầy sẽ xây Hội Thánh của Thầy, và quyền lực tử thần sẽ không thắng nổi, Alleluia.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SÁU NGÀY 03-07 THÁNH TÔ MA TÔNG ĐỒ LỄ KÍNH ( sách bài đọc quyển 2 trang 756 )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Đáp ca: Anh em hãy đi khắp tứ phương thiên hạ, mà loan báo Tin Mừng.</vt:lpstr>
      <vt:lpstr>Alleluia-alleluia:   Này anh Tô-ma, vì đã thấy Thầy nên anh mới tin. Phúc thay những người không thấy mà tin. Alleluia.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RePack by Diakov</cp:lastModifiedBy>
  <cp:revision>58</cp:revision>
  <dcterms:created xsi:type="dcterms:W3CDTF">2022-10-30T00:36:35Z</dcterms:created>
  <dcterms:modified xsi:type="dcterms:W3CDTF">2026-03-08T22:17:09Z</dcterms:modified>
</cp:coreProperties>
</file>