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68" r:id="rId9"/>
    <p:sldMasterId id="2147483792" r:id="rId10"/>
    <p:sldMasterId id="2147483852" r:id="rId11"/>
    <p:sldMasterId id="2147483876" r:id="rId12"/>
    <p:sldMasterId id="2147483924" r:id="rId13"/>
    <p:sldMasterId id="2147483936" r:id="rId14"/>
    <p:sldMasterId id="2147484076" r:id="rId15"/>
    <p:sldMasterId id="2147484136" r:id="rId16"/>
    <p:sldMasterId id="2147484160" r:id="rId17"/>
    <p:sldMasterId id="2147484172" r:id="rId18"/>
    <p:sldMasterId id="2147484184" r:id="rId19"/>
    <p:sldMasterId id="2147484196" r:id="rId20"/>
    <p:sldMasterId id="2147484208" r:id="rId21"/>
    <p:sldMasterId id="2147484220" r:id="rId22"/>
    <p:sldMasterId id="2147484232" r:id="rId23"/>
  </p:sldMasterIdLst>
  <p:sldIdLst>
    <p:sldId id="261" r:id="rId24"/>
    <p:sldId id="259" r:id="rId25"/>
    <p:sldId id="380" r:id="rId26"/>
    <p:sldId id="388" r:id="rId27"/>
    <p:sldId id="381" r:id="rId28"/>
    <p:sldId id="382" r:id="rId29"/>
    <p:sldId id="383" r:id="rId30"/>
    <p:sldId id="384" r:id="rId31"/>
    <p:sldId id="386" r:id="rId32"/>
    <p:sldId id="385" r:id="rId33"/>
    <p:sldId id="267" r:id="rId34"/>
    <p:sldId id="389" r:id="rId35"/>
    <p:sldId id="312" r:id="rId36"/>
    <p:sldId id="365" r:id="rId37"/>
    <p:sldId id="293" r:id="rId38"/>
    <p:sldId id="271" r:id="rId39"/>
    <p:sldId id="387" r:id="rId40"/>
    <p:sldId id="298" r:id="rId41"/>
    <p:sldId id="370" r:id="rId42"/>
    <p:sldId id="371" r:id="rId43"/>
    <p:sldId id="390" r:id="rId44"/>
    <p:sldId id="372" r:id="rId45"/>
    <p:sldId id="373" r:id="rId46"/>
    <p:sldId id="374" r:id="rId47"/>
    <p:sldId id="391" r:id="rId48"/>
    <p:sldId id="392" r:id="rId49"/>
    <p:sldId id="378" r:id="rId50"/>
    <p:sldId id="276" r:id="rId51"/>
    <p:sldId id="394" r:id="rId52"/>
    <p:sldId id="317" r:id="rId53"/>
    <p:sldId id="363" r:id="rId54"/>
    <p:sldId id="288" r:id="rId55"/>
    <p:sldId id="278" r:id="rId56"/>
    <p:sldId id="393" r:id="rId57"/>
    <p:sldId id="395" r:id="rId58"/>
    <p:sldId id="279" r:id="rId59"/>
    <p:sldId id="280" r:id="rId60"/>
    <p:sldId id="319" r:id="rId61"/>
    <p:sldId id="362" r:id="rId62"/>
    <p:sldId id="281" r:id="rId63"/>
    <p:sldId id="282" r:id="rId64"/>
    <p:sldId id="396" r:id="rId65"/>
    <p:sldId id="283" r:id="rId66"/>
    <p:sldId id="284" r:id="rId67"/>
    <p:sldId id="323" r:id="rId68"/>
    <p:sldId id="361" r:id="rId69"/>
    <p:sldId id="285" r:id="rId70"/>
    <p:sldId id="286" r:id="rId71"/>
    <p:sldId id="397" r:id="rId72"/>
    <p:sldId id="324" r:id="rId7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93" autoAdjust="0"/>
  </p:normalViewPr>
  <p:slideViewPr>
    <p:cSldViewPr>
      <p:cViewPr>
        <p:scale>
          <a:sx n="125" d="100"/>
          <a:sy n="125" d="100"/>
        </p:scale>
        <p:origin x="-3144" y="-111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510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6.xml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9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584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219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54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702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711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012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811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502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7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126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9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584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219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54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702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711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0121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811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50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746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126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9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584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219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54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702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7110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012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81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5026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746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1264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9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5849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219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54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7025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7110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01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8112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5026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7468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126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9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5849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2198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549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7025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71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012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8112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5026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7468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1264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801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3723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1601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97280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627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199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9225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62741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5411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5400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00572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07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74439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70622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325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90073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81411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8384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78010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14032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6395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43316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152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7130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475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733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0508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64778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58163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8905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60911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2440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19035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137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254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84128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2065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91195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95056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91545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57255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18952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96450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55232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712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6352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9098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71148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03106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4416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6658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94123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3053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21124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90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712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6352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9098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71148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03106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4416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6658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94123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3053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211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9081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052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4860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97548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7767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0744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49976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88686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2948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319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1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2920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94983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56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69174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71727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98938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9874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2353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44450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712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0618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0292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2152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37771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712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1569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2222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59552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08558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44614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3320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975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0256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3200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18853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962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02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0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395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5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711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54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9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233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32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73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91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71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94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83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371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0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919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349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61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6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001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499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421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5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18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60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817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910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822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607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29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561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39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2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172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020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421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289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174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719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681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79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672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1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359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886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324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400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018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80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716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383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89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14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410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872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924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93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939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197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848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736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617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57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666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716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101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857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284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361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399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478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241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87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2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2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2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2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2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4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7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44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7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7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7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  <p:sldLayoutId id="2147484204" r:id="rId8"/>
    <p:sldLayoutId id="2147484205" r:id="rId9"/>
    <p:sldLayoutId id="2147484206" r:id="rId10"/>
    <p:sldLayoutId id="21474842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14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687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7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7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0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6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9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1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8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XV </a:t>
            </a: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10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BA</a:t>
            </a:r>
          </a:p>
          <a:p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vi-V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</a:t>
            </a:r>
            <a:b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vi-V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</a:t>
            </a:r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NIÊN</a:t>
            </a:r>
          </a:p>
        </p:txBody>
      </p:sp>
    </p:spTree>
    <p:extLst>
      <p:ext uri="{BB962C8B-B14F-4D97-AF65-F5344CB8AC3E}">
        <p14:creationId xmlns:p14="http://schemas.microsoft.com/office/powerpoint/2010/main" val="34638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4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2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8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8162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Thiên Chúa củng cố thành đô đến muôn đời muôn thuở.</a:t>
            </a:r>
            <a:endParaRPr lang="en-US" sz="72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  <a:endParaRPr lang="en-US" sz="4400" u="sng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431" y="361950"/>
            <a:ext cx="36195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40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238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Ngày hôm nay, anh em chớ cứng </a:t>
            </a:r>
            <a:r>
              <a:rPr lang="vi-VN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lòng,</a:t>
            </a:r>
            <a:r>
              <a:rPr lang="en-US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nhưng </a:t>
            </a:r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hãy nghe tiếng Chúa.</a:t>
            </a:r>
            <a:endParaRPr lang="en-US" sz="72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8" y="4501733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  <a:endParaRPr lang="en-US" sz="3600" u="sng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25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3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81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endParaRPr lang="en-US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THỨ </a:t>
            </a:r>
            <a:r>
              <a:rPr lang="en-US" sz="4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TƯ</a:t>
            </a:r>
            <a:endParaRPr lang="en-US" sz="4400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r>
              <a:rPr lang="vi-VN" sz="44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SAU CHÚA NHẬT </a:t>
            </a:r>
            <a:r>
              <a:rPr lang="en-US" sz="4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XV</a:t>
            </a:r>
            <a:endParaRPr lang="vi-VN" sz="44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r>
              <a:rPr lang="vi-VN" sz="44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52809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7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3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1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57896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Chúa không ruồng rẫy dân Người.</a:t>
            </a:r>
            <a:endParaRPr lang="en-US" sz="80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 smtClean="0">
                <a:solidFill>
                  <a:srgbClr val="C00000"/>
                </a:solidFill>
                <a:cs typeface="Times New Roman" pitchFamily="18" charset="0"/>
              </a:rPr>
              <a:t>Đáp</a:t>
            </a:r>
            <a:r>
              <a:rPr lang="en-US" sz="4400" u="sng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4400" u="sng" dirty="0" err="1" smtClean="0">
                <a:solidFill>
                  <a:srgbClr val="C00000"/>
                </a:solidFill>
                <a:cs typeface="Times New Roman" pitchFamily="18" charset="0"/>
              </a:rPr>
              <a:t>ca</a:t>
            </a:r>
            <a:r>
              <a:rPr lang="en-US" sz="4400" u="sng" dirty="0" smtClean="0">
                <a:solidFill>
                  <a:srgbClr val="C00000"/>
                </a:solidFill>
                <a:cs typeface="Times New Roman" pitchFamily="18" charset="0"/>
              </a:rPr>
              <a:t>:</a:t>
            </a:r>
            <a:endParaRPr lang="en-US" sz="4400" u="sng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82051" y="285750"/>
            <a:ext cx="3087705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Tv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93, 5-6.7-8.9-10.14-15</a:t>
            </a:r>
          </a:p>
        </p:txBody>
      </p:sp>
    </p:spTree>
    <p:extLst>
      <p:ext uri="{BB962C8B-B14F-4D97-AF65-F5344CB8AC3E}">
        <p14:creationId xmlns:p14="http://schemas.microsoft.com/office/powerpoint/2010/main" val="194638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81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9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Lạy Cha là Chúa Tể trời đất, con xin </a:t>
            </a:r>
            <a:r>
              <a:rPr lang="vi-VN" sz="59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ngợi </a:t>
            </a:r>
            <a:r>
              <a:rPr lang="vi-VN" sz="59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khen Cha, vì Cha đã mặc khải mầu nhiệm Nước Trời cho </a:t>
            </a:r>
            <a:r>
              <a:rPr lang="vi-VN" sz="59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những </a:t>
            </a:r>
            <a:r>
              <a:rPr lang="vi-VN" sz="59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người bé mọn.</a:t>
            </a:r>
            <a:endParaRPr lang="en-US" sz="59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rgbClr val="C00000"/>
                </a:solidFill>
                <a:cs typeface="Times New Roman" pitchFamily="18" charset="0"/>
              </a:rPr>
              <a:t>Alleluia-Alleluia:</a:t>
            </a:r>
            <a:endParaRPr lang="en-US" sz="3200" u="sng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11038" y="4501733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 smtClean="0">
                <a:solidFill>
                  <a:srgbClr val="C00000"/>
                </a:solidFill>
                <a:cs typeface="Times New Roman" pitchFamily="18" charset="0"/>
              </a:rPr>
              <a:t>Alleluia.</a:t>
            </a:r>
            <a:endParaRPr lang="en-US" sz="3600" u="sng" dirty="0">
              <a:solidFill>
                <a:srgbClr val="C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98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5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6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92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dirty="0" smtClean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THỨ </a:t>
            </a:r>
            <a:r>
              <a:rPr lang="en-US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NĂM</a:t>
            </a:r>
          </a:p>
          <a:p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SAU CHÚA NHẬT </a:t>
            </a:r>
            <a:r>
              <a:rPr lang="vi-VN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X</a:t>
            </a:r>
            <a:r>
              <a:rPr lang="en-US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V</a:t>
            </a:r>
            <a:endParaRPr lang="vi-VN" sz="440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6380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9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HAI</a:t>
            </a:r>
            <a:endParaRPr 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vi-V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</a:t>
            </a:r>
            <a:b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vi-V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</a:t>
            </a:r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NIÊN</a:t>
            </a:r>
          </a:p>
        </p:txBody>
      </p:sp>
    </p:spTree>
    <p:extLst>
      <p:ext uri="{BB962C8B-B14F-4D97-AF65-F5344CB8AC3E}">
        <p14:creationId xmlns:p14="http://schemas.microsoft.com/office/powerpoint/2010/main" val="363523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2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0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667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Từ trời xanh Chúa đã nhìn xuống cõi trần.</a:t>
            </a:r>
            <a:endParaRPr lang="en-US" sz="8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285750"/>
            <a:ext cx="47910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95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238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Tất cả những ai đang vất vả mang gánh nặng nề, hãy đến cùng tôi, tôi sẽ cho nghỉ ngơi bồi dưỡng.</a:t>
            </a:r>
            <a:endParaRPr lang="en-US" sz="6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8" y="4501733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  <a:endParaRPr lang="en-US" sz="3600" u="sng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66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8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3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08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SÁU</a:t>
            </a:r>
          </a:p>
          <a:p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vi-V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</a:t>
            </a:r>
            <a:r>
              <a:rPr lang="vi-V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endParaRPr lang="vi-VN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8801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2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4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4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89431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chính Ngài đã cứu con khỏi hố diệt vong.</a:t>
            </a:r>
            <a:endParaRPr lang="en-US" sz="8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361950"/>
            <a:ext cx="38195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79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238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nói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: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Chiên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thì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nghe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tiếng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;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biết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chúng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chúng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theo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8" y="4501733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Alleluia.</a:t>
            </a:r>
            <a:endParaRPr lang="en-US" sz="36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05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35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dirty="0" smtClean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THỨ </a:t>
            </a:r>
            <a:r>
              <a:rPr lang="en-US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BẢY</a:t>
            </a:r>
          </a:p>
          <a:p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SAU CHÚA NHẬT </a:t>
            </a:r>
            <a:r>
              <a:rPr lang="vi-VN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X</a:t>
            </a:r>
            <a:r>
              <a:rPr lang="en-US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V</a:t>
            </a:r>
            <a:r>
              <a:rPr lang="vi-VN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endParaRPr lang="vi-VN" sz="440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71193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2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3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28471"/>
            <a:ext cx="9144000" cy="4324350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xin đừng quên những người nghèo khổ.</a:t>
            </a:r>
            <a:endParaRPr lang="en-US" sz="72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5750"/>
            <a:ext cx="40195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21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Trong Đức Ki-tô, Thiên Chúa đã cho thế gian được hoà giải với Người, và giao cho chúng tôi công bố lời hoà giải.</a:t>
            </a:r>
            <a:endParaRPr lang="en-US" sz="5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94405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72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3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8162"/>
            <a:ext cx="9144000" cy="4324350"/>
          </a:xfrm>
        </p:spPr>
        <p:txBody>
          <a:bodyPr anchor="ctr" anchorCtr="0">
            <a:normAutofit fontScale="92500"/>
          </a:bodyPr>
          <a:lstStyle/>
          <a:p>
            <a:pPr algn="just"/>
            <a:r>
              <a:rPr lang="vi-VN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Ai </a:t>
            </a:r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sống đời hoàn hảo, </a:t>
            </a:r>
            <a:r>
              <a:rPr lang="vi-VN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Ta </a:t>
            </a:r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cho hưởng ơn </a:t>
            </a:r>
            <a:r>
              <a:rPr lang="vi-VN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cứu</a:t>
            </a:r>
            <a:r>
              <a:rPr lang="en-US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độ </a:t>
            </a:r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Trời.</a:t>
            </a:r>
            <a:endParaRPr lang="en-US" sz="8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2119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u="sng" dirty="0" err="1" smtClean="0">
                <a:solidFill>
                  <a:srgbClr val="FFFF00"/>
                </a:solidFill>
                <a:cs typeface="Times New Roman" pitchFamily="18" charset="0"/>
              </a:rPr>
              <a:t>Đáp</a:t>
            </a:r>
            <a:r>
              <a:rPr lang="en-US" sz="4800" u="sng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4800" u="sng" dirty="0" err="1" smtClean="0">
                <a:solidFill>
                  <a:srgbClr val="FFFF00"/>
                </a:solidFill>
                <a:cs typeface="Times New Roman" pitchFamily="18" charset="0"/>
              </a:rPr>
              <a:t>ca</a:t>
            </a:r>
            <a:r>
              <a:rPr lang="en-US" sz="4800" u="sng" dirty="0" smtClean="0">
                <a:solidFill>
                  <a:srgbClr val="FFFF00"/>
                </a:solidFill>
                <a:cs typeface="Times New Roman" pitchFamily="18" charset="0"/>
              </a:rPr>
              <a:t>:</a:t>
            </a:r>
            <a:endParaRPr lang="en-US" sz="4800" u="sng" dirty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3600" y="285750"/>
            <a:ext cx="4188967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Tv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49, 8-9.16bc-17.21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23 </a:t>
            </a:r>
          </a:p>
        </p:txBody>
      </p:sp>
    </p:spTree>
    <p:extLst>
      <p:ext uri="{BB962C8B-B14F-4D97-AF65-F5344CB8AC3E}">
        <p14:creationId xmlns:p14="http://schemas.microsoft.com/office/powerpoint/2010/main" val="178805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8095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Phúc thay ai bị bách hại vì sống công </a:t>
            </a:r>
            <a:r>
              <a:rPr lang="vi-VN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chính</a:t>
            </a:r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, vì Nước Trời là của họ.</a:t>
            </a:r>
            <a:endParaRPr lang="en-US" sz="72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8" y="4501733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Alleluia.</a:t>
            </a:r>
            <a:endParaRPr lang="en-US" sz="36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9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1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312</Words>
  <Application>Microsoft Office PowerPoint</Application>
  <PresentationFormat>On-screen Show (16:9)</PresentationFormat>
  <Paragraphs>60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23</vt:i4>
      </vt:variant>
      <vt:variant>
        <vt:lpstr>Slide Titles</vt:lpstr>
      </vt:variant>
      <vt:variant>
        <vt:i4>50</vt:i4>
      </vt:variant>
    </vt:vector>
  </HeadingPairs>
  <TitlesOfParts>
    <vt:vector size="73" baseType="lpstr">
      <vt:lpstr>Office Theme</vt:lpstr>
      <vt:lpstr>1_Office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10_Office Theme</vt:lpstr>
      <vt:lpstr>12_Office Theme</vt:lpstr>
      <vt:lpstr>17_Office Theme</vt:lpstr>
      <vt:lpstr>19_Office Theme</vt:lpstr>
      <vt:lpstr>23_Office Theme</vt:lpstr>
      <vt:lpstr>24_Office Theme</vt:lpstr>
      <vt:lpstr>31_Office Theme</vt:lpstr>
      <vt:lpstr>2_Office Theme</vt:lpstr>
      <vt:lpstr>14_Office Theme</vt:lpstr>
      <vt:lpstr>15_Office Theme</vt:lpstr>
      <vt:lpstr>16_Office Theme</vt:lpstr>
      <vt:lpstr>18_Office Theme</vt:lpstr>
      <vt:lpstr>20_Office Theme</vt:lpstr>
      <vt:lpstr>11_Office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RePack by Diakov</cp:lastModifiedBy>
  <cp:revision>62</cp:revision>
  <dcterms:created xsi:type="dcterms:W3CDTF">2022-10-30T00:36:35Z</dcterms:created>
  <dcterms:modified xsi:type="dcterms:W3CDTF">2026-03-10T09:17:17Z</dcterms:modified>
</cp:coreProperties>
</file>