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0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1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2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3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4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5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6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7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8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08" r:id="rId3"/>
    <p:sldMasterId id="2147483720" r:id="rId4"/>
    <p:sldMasterId id="2147483732" r:id="rId5"/>
    <p:sldMasterId id="2147483816" r:id="rId6"/>
    <p:sldMasterId id="2147483828" r:id="rId7"/>
    <p:sldMasterId id="2147483932" r:id="rId8"/>
    <p:sldMasterId id="2147484088" r:id="rId9"/>
    <p:sldMasterId id="2147484124" r:id="rId10"/>
    <p:sldMasterId id="2147484136" r:id="rId11"/>
    <p:sldMasterId id="2147484148" r:id="rId12"/>
    <p:sldMasterId id="2147484160" r:id="rId13"/>
    <p:sldMasterId id="2147484172" r:id="rId14"/>
    <p:sldMasterId id="2147484184" r:id="rId15"/>
    <p:sldMasterId id="2147484196" r:id="rId16"/>
    <p:sldMasterId id="2147484208" r:id="rId17"/>
    <p:sldMasterId id="2147484220" r:id="rId18"/>
    <p:sldMasterId id="2147484232" r:id="rId19"/>
  </p:sldMasterIdLst>
  <p:sldIdLst>
    <p:sldId id="261" r:id="rId20"/>
    <p:sldId id="317" r:id="rId21"/>
    <p:sldId id="448" r:id="rId22"/>
    <p:sldId id="458" r:id="rId23"/>
    <p:sldId id="449" r:id="rId24"/>
    <p:sldId id="450" r:id="rId25"/>
    <p:sldId id="451" r:id="rId26"/>
    <p:sldId id="452" r:id="rId27"/>
    <p:sldId id="457" r:id="rId28"/>
    <p:sldId id="471" r:id="rId29"/>
    <p:sldId id="456" r:id="rId30"/>
    <p:sldId id="459" r:id="rId31"/>
    <p:sldId id="468" r:id="rId32"/>
    <p:sldId id="460" r:id="rId33"/>
    <p:sldId id="461" r:id="rId34"/>
    <p:sldId id="462" r:id="rId35"/>
    <p:sldId id="463" r:id="rId36"/>
    <p:sldId id="469" r:id="rId37"/>
    <p:sldId id="470" r:id="rId38"/>
    <p:sldId id="467" r:id="rId39"/>
    <p:sldId id="378" r:id="rId40"/>
    <p:sldId id="379" r:id="rId41"/>
    <p:sldId id="380" r:id="rId42"/>
    <p:sldId id="381" r:id="rId43"/>
    <p:sldId id="382" r:id="rId44"/>
    <p:sldId id="383" r:id="rId45"/>
    <p:sldId id="384" r:id="rId46"/>
    <p:sldId id="385" r:id="rId47"/>
    <p:sldId id="386" r:id="rId48"/>
    <p:sldId id="387" r:id="rId49"/>
    <p:sldId id="388" r:id="rId50"/>
    <p:sldId id="389" r:id="rId51"/>
    <p:sldId id="390" r:id="rId52"/>
    <p:sldId id="391" r:id="rId53"/>
    <p:sldId id="396" r:id="rId54"/>
    <p:sldId id="276" r:id="rId55"/>
    <p:sldId id="443" r:id="rId56"/>
    <p:sldId id="334" r:id="rId57"/>
    <p:sldId id="347" r:id="rId58"/>
    <p:sldId id="288" r:id="rId59"/>
    <p:sldId id="278" r:id="rId60"/>
    <p:sldId id="490" r:id="rId61"/>
    <p:sldId id="491" r:id="rId62"/>
    <p:sldId id="425" r:id="rId63"/>
    <p:sldId id="280" r:id="rId64"/>
    <p:sldId id="279" r:id="rId65"/>
    <p:sldId id="444" r:id="rId66"/>
    <p:sldId id="348" r:id="rId67"/>
    <p:sldId id="281" r:id="rId68"/>
    <p:sldId id="282" r:id="rId69"/>
    <p:sldId id="492" r:id="rId70"/>
    <p:sldId id="493" r:id="rId71"/>
    <p:sldId id="283" r:id="rId72"/>
    <p:sldId id="473" r:id="rId73"/>
    <p:sldId id="474" r:id="rId74"/>
    <p:sldId id="475" r:id="rId75"/>
    <p:sldId id="476" r:id="rId76"/>
    <p:sldId id="477" r:id="rId77"/>
    <p:sldId id="478" r:id="rId78"/>
    <p:sldId id="479" r:id="rId79"/>
    <p:sldId id="480" r:id="rId80"/>
    <p:sldId id="481" r:id="rId81"/>
    <p:sldId id="482" r:id="rId82"/>
    <p:sldId id="494" r:id="rId83"/>
    <p:sldId id="484" r:id="rId84"/>
    <p:sldId id="485" r:id="rId85"/>
    <p:sldId id="486" r:id="rId86"/>
    <p:sldId id="495" r:id="rId87"/>
    <p:sldId id="287" r:id="rId8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73" autoAdjust="0"/>
    <p:restoredTop sz="94693" autoAdjust="0"/>
  </p:normalViewPr>
  <p:slideViewPr>
    <p:cSldViewPr>
      <p:cViewPr>
        <p:scale>
          <a:sx n="150" d="100"/>
          <a:sy n="150" d="100"/>
        </p:scale>
        <p:origin x="-2424" y="-70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5437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7.xml"/><Relationship Id="rId21" Type="http://schemas.openxmlformats.org/officeDocument/2006/relationships/slide" Target="slides/slide2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84" Type="http://schemas.openxmlformats.org/officeDocument/2006/relationships/slide" Target="slides/slide65.xml"/><Relationship Id="rId89" Type="http://schemas.openxmlformats.org/officeDocument/2006/relationships/presProps" Target="presProps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74" Type="http://schemas.openxmlformats.org/officeDocument/2006/relationships/slide" Target="slides/slide55.xml"/><Relationship Id="rId79" Type="http://schemas.openxmlformats.org/officeDocument/2006/relationships/slide" Target="slides/slide60.xml"/><Relationship Id="rId5" Type="http://schemas.openxmlformats.org/officeDocument/2006/relationships/slideMaster" Target="slideMasters/slideMaster5.xml"/><Relationship Id="rId90" Type="http://schemas.openxmlformats.org/officeDocument/2006/relationships/viewProps" Target="viewProps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77" Type="http://schemas.openxmlformats.org/officeDocument/2006/relationships/slide" Target="slides/slide5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80" Type="http://schemas.openxmlformats.org/officeDocument/2006/relationships/slide" Target="slides/slide61.xml"/><Relationship Id="rId85" Type="http://schemas.openxmlformats.org/officeDocument/2006/relationships/slide" Target="slides/slide6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slide" Target="slides/slide48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slide" Target="slides/slide51.xml"/><Relationship Id="rId75" Type="http://schemas.openxmlformats.org/officeDocument/2006/relationships/slide" Target="slides/slide56.xml"/><Relationship Id="rId83" Type="http://schemas.openxmlformats.org/officeDocument/2006/relationships/slide" Target="slides/slide64.xml"/><Relationship Id="rId88" Type="http://schemas.openxmlformats.org/officeDocument/2006/relationships/slide" Target="slides/slide69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slide" Target="slides/slide54.xml"/><Relationship Id="rId78" Type="http://schemas.openxmlformats.org/officeDocument/2006/relationships/slide" Target="slides/slide59.xml"/><Relationship Id="rId81" Type="http://schemas.openxmlformats.org/officeDocument/2006/relationships/slide" Target="slides/slide62.xml"/><Relationship Id="rId86" Type="http://schemas.openxmlformats.org/officeDocument/2006/relationships/slide" Target="slides/slide6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0.xml"/><Relationship Id="rId34" Type="http://schemas.openxmlformats.org/officeDocument/2006/relationships/slide" Target="slides/slide15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76" Type="http://schemas.openxmlformats.org/officeDocument/2006/relationships/slide" Target="slides/slide5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2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0.xml"/><Relationship Id="rId24" Type="http://schemas.openxmlformats.org/officeDocument/2006/relationships/slide" Target="slides/slide5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66" Type="http://schemas.openxmlformats.org/officeDocument/2006/relationships/slide" Target="slides/slide47.xml"/><Relationship Id="rId87" Type="http://schemas.openxmlformats.org/officeDocument/2006/relationships/slide" Target="slides/slide68.xml"/><Relationship Id="rId61" Type="http://schemas.openxmlformats.org/officeDocument/2006/relationships/slide" Target="slides/slide42.xml"/><Relationship Id="rId82" Type="http://schemas.openxmlformats.org/officeDocument/2006/relationships/slide" Target="slides/slide63.xml"/><Relationship Id="rId19" Type="http://schemas.openxmlformats.org/officeDocument/2006/relationships/slideMaster" Target="slideMasters/slideMaster1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21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64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26697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6505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38398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95653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94654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00404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20795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400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65978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624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724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96184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40379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83299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83453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93315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28139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75043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50868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538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460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19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00487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51427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62968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36766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21049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01403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76493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10704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8772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127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85436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16383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27555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28049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31167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5446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9368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97104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37847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05687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9237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9483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108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21532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20573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79882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11672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79604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57333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30327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33043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235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8362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25530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55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06350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45140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90403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58213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2998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61369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73536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3967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05808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43620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45935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264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26771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18649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44855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80469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25967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61016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5926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74952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00507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26160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24553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612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88946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28947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09462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58296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03405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2748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2330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68795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82221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48294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40064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866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29957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42917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88114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18118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5386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0337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2395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87687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36253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96141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71141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518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16883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73891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65752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603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92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0162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57985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33758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40170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74695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79801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9753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1923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72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861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6001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0499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2421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4352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3186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560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423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3817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0910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6822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4607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929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8561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639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926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8172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302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45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421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9289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2174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1719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8681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779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4672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813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9359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888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085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9324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1400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2018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280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7716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4383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190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2484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6937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808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256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4239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5466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7094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7777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3260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4271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0425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6AECE-F762-405E-A9F9-80749D3B17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6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6BCFC-0261-44C7-B52D-A98F9B981B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3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82164-64AF-4813-9BBB-7A12F931FA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59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319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09D22-BAB0-4F79-B0C6-3A5AD06398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70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6C1C5-E091-4325-A7FB-826ADBD54A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3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115E5-8745-4216-9AE1-5F2F4097C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44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ACC6D-1749-434E-8C30-49D0F452E8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57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43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8660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1764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8788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9901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116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276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1499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064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38673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0306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34860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596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0207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28302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69404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942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723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22949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4925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29816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23919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84701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43038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100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7836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55460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807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201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Relationship Id="rId9" Type="http://schemas.openxmlformats.org/officeDocument/2006/relationships/image" Target="../media/image1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6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452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5" r:id="rId1"/>
    <p:sldLayoutId id="2147484126" r:id="rId2"/>
    <p:sldLayoutId id="2147484127" r:id="rId3"/>
    <p:sldLayoutId id="2147484128" r:id="rId4"/>
    <p:sldLayoutId id="2147484129" r:id="rId5"/>
    <p:sldLayoutId id="2147484130" r:id="rId6"/>
    <p:sldLayoutId id="2147484131" r:id="rId7"/>
    <p:sldLayoutId id="2147484132" r:id="rId8"/>
    <p:sldLayoutId id="2147484133" r:id="rId9"/>
    <p:sldLayoutId id="2147484134" r:id="rId10"/>
    <p:sldLayoutId id="21474841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919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7" r:id="rId1"/>
    <p:sldLayoutId id="2147484138" r:id="rId2"/>
    <p:sldLayoutId id="2147484139" r:id="rId3"/>
    <p:sldLayoutId id="2147484140" r:id="rId4"/>
    <p:sldLayoutId id="2147484141" r:id="rId5"/>
    <p:sldLayoutId id="2147484142" r:id="rId6"/>
    <p:sldLayoutId id="2147484143" r:id="rId7"/>
    <p:sldLayoutId id="2147484144" r:id="rId8"/>
    <p:sldLayoutId id="2147484145" r:id="rId9"/>
    <p:sldLayoutId id="2147484146" r:id="rId10"/>
    <p:sldLayoutId id="21474841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08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9" r:id="rId1"/>
    <p:sldLayoutId id="2147484150" r:id="rId2"/>
    <p:sldLayoutId id="2147484151" r:id="rId3"/>
    <p:sldLayoutId id="2147484152" r:id="rId4"/>
    <p:sldLayoutId id="2147484153" r:id="rId5"/>
    <p:sldLayoutId id="2147484154" r:id="rId6"/>
    <p:sldLayoutId id="2147484155" r:id="rId7"/>
    <p:sldLayoutId id="2147484156" r:id="rId8"/>
    <p:sldLayoutId id="2147484157" r:id="rId9"/>
    <p:sldLayoutId id="2147484158" r:id="rId10"/>
    <p:sldLayoutId id="21474841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046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  <p:sldLayoutId id="2147484162" r:id="rId2"/>
    <p:sldLayoutId id="2147484163" r:id="rId3"/>
    <p:sldLayoutId id="2147484164" r:id="rId4"/>
    <p:sldLayoutId id="2147484165" r:id="rId5"/>
    <p:sldLayoutId id="2147484166" r:id="rId6"/>
    <p:sldLayoutId id="2147484167" r:id="rId7"/>
    <p:sldLayoutId id="2147484168" r:id="rId8"/>
    <p:sldLayoutId id="2147484169" r:id="rId9"/>
    <p:sldLayoutId id="2147484170" r:id="rId10"/>
    <p:sldLayoutId id="21474841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346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  <p:sldLayoutId id="2147484174" r:id="rId2"/>
    <p:sldLayoutId id="2147484175" r:id="rId3"/>
    <p:sldLayoutId id="2147484176" r:id="rId4"/>
    <p:sldLayoutId id="2147484177" r:id="rId5"/>
    <p:sldLayoutId id="2147484178" r:id="rId6"/>
    <p:sldLayoutId id="2147484179" r:id="rId7"/>
    <p:sldLayoutId id="2147484180" r:id="rId8"/>
    <p:sldLayoutId id="2147484181" r:id="rId9"/>
    <p:sldLayoutId id="2147484182" r:id="rId10"/>
    <p:sldLayoutId id="21474841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822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5" r:id="rId1"/>
    <p:sldLayoutId id="2147484186" r:id="rId2"/>
    <p:sldLayoutId id="2147484187" r:id="rId3"/>
    <p:sldLayoutId id="2147484188" r:id="rId4"/>
    <p:sldLayoutId id="2147484189" r:id="rId5"/>
    <p:sldLayoutId id="2147484190" r:id="rId6"/>
    <p:sldLayoutId id="2147484191" r:id="rId7"/>
    <p:sldLayoutId id="2147484192" r:id="rId8"/>
    <p:sldLayoutId id="2147484193" r:id="rId9"/>
    <p:sldLayoutId id="2147484194" r:id="rId10"/>
    <p:sldLayoutId id="21474841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500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7" r:id="rId1"/>
    <p:sldLayoutId id="2147484198" r:id="rId2"/>
    <p:sldLayoutId id="2147484199" r:id="rId3"/>
    <p:sldLayoutId id="2147484200" r:id="rId4"/>
    <p:sldLayoutId id="2147484201" r:id="rId5"/>
    <p:sldLayoutId id="2147484202" r:id="rId6"/>
    <p:sldLayoutId id="2147484203" r:id="rId7"/>
    <p:sldLayoutId id="2147484204" r:id="rId8"/>
    <p:sldLayoutId id="2147484205" r:id="rId9"/>
    <p:sldLayoutId id="2147484206" r:id="rId10"/>
    <p:sldLayoutId id="21474842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827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9" r:id="rId1"/>
    <p:sldLayoutId id="2147484210" r:id="rId2"/>
    <p:sldLayoutId id="2147484211" r:id="rId3"/>
    <p:sldLayoutId id="2147484212" r:id="rId4"/>
    <p:sldLayoutId id="2147484213" r:id="rId5"/>
    <p:sldLayoutId id="2147484214" r:id="rId6"/>
    <p:sldLayoutId id="2147484215" r:id="rId7"/>
    <p:sldLayoutId id="2147484216" r:id="rId8"/>
    <p:sldLayoutId id="2147484217" r:id="rId9"/>
    <p:sldLayoutId id="2147484218" r:id="rId10"/>
    <p:sldLayoutId id="21474842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60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1" r:id="rId1"/>
    <p:sldLayoutId id="2147484222" r:id="rId2"/>
    <p:sldLayoutId id="2147484223" r:id="rId3"/>
    <p:sldLayoutId id="2147484224" r:id="rId4"/>
    <p:sldLayoutId id="2147484225" r:id="rId5"/>
    <p:sldLayoutId id="2147484226" r:id="rId6"/>
    <p:sldLayoutId id="2147484227" r:id="rId7"/>
    <p:sldLayoutId id="2147484228" r:id="rId8"/>
    <p:sldLayoutId id="2147484229" r:id="rId9"/>
    <p:sldLayoutId id="2147484230" r:id="rId10"/>
    <p:sldLayoutId id="21474842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533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3" r:id="rId1"/>
    <p:sldLayoutId id="2147484234" r:id="rId2"/>
    <p:sldLayoutId id="2147484235" r:id="rId3"/>
    <p:sldLayoutId id="2147484236" r:id="rId4"/>
    <p:sldLayoutId id="2147484237" r:id="rId5"/>
    <p:sldLayoutId id="2147484238" r:id="rId6"/>
    <p:sldLayoutId id="2147484239" r:id="rId7"/>
    <p:sldLayoutId id="2147484240" r:id="rId8"/>
    <p:sldLayoutId id="2147484241" r:id="rId9"/>
    <p:sldLayoutId id="2147484242" r:id="rId10"/>
    <p:sldLayoutId id="21474842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42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7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060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96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23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defRPr sz="1400" b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63BCF7-B196-4513-AC8D-3A0C7964A06D}" type="slidenum">
              <a:rPr 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747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75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406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0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9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6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0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0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b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b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ĐÁP CA </a:t>
            </a:r>
          </a:p>
          <a:p>
            <a:r>
              <a:rPr lang="en-US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XVI </a:t>
            </a:r>
          </a:p>
          <a:p>
            <a:r>
              <a:rPr lang="en-US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  <a:endParaRPr lang="en-US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36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5"/>
            <a:ext cx="9144000" cy="514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17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92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BA</a:t>
            </a:r>
          </a:p>
          <a:p>
            <a:r>
              <a:rPr lang="vi-VN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</a:t>
            </a:r>
            <a:r>
              <a:rPr lang="vi-VN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</a:t>
            </a:r>
            <a:r>
              <a:rPr lang="en-US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VI</a:t>
            </a:r>
            <a:br>
              <a:rPr lang="en-US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</a:br>
            <a:r>
              <a:rPr lang="vi-VN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</a:t>
            </a:r>
            <a:r>
              <a:rPr lang="vi-VN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NIÊN</a:t>
            </a:r>
          </a:p>
        </p:txBody>
      </p:sp>
    </p:spTree>
    <p:extLst>
      <p:ext uri="{BB962C8B-B14F-4D97-AF65-F5344CB8AC3E}">
        <p14:creationId xmlns:p14="http://schemas.microsoft.com/office/powerpoint/2010/main" val="327362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13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85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63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34173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Lạy Chúa, xin tỏ cho chúng con thấy tình thương của Chúa.</a:t>
            </a:r>
            <a:endParaRPr lang="en-US" sz="72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Đáp ca:</a:t>
            </a:r>
            <a:endParaRPr lang="en-US" sz="4400" b="1" u="sng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751" y="361950"/>
            <a:ext cx="29718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914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38150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en-US" sz="56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Chúa</a:t>
            </a:r>
            <a:r>
              <a:rPr lang="en-US" sz="5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56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nói</a:t>
            </a:r>
            <a:r>
              <a:rPr lang="en-US" sz="5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: </a:t>
            </a:r>
            <a:r>
              <a:rPr lang="vi-VN" sz="5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Ai </a:t>
            </a:r>
            <a:r>
              <a:rPr lang="vi-VN" sz="5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yêu mến Thầy, thì sẽ giữ lời Thầy. Cha Thầy sẽ yêu mến người ấy. Cha Thầy và Thầy sẽ đến với người ấy.</a:t>
            </a:r>
            <a:endParaRPr lang="en-US" sz="56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265903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09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64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363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246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003399"/>
                </a:solidFill>
                <a:latin typeface="+mj-lt"/>
                <a:cs typeface="Times New Roman" pitchFamily="18" charset="0"/>
              </a:rPr>
              <a:t>THỨ </a:t>
            </a:r>
            <a:r>
              <a:rPr lang="en-US" sz="4400" dirty="0" smtClean="0">
                <a:solidFill>
                  <a:srgbClr val="003399"/>
                </a:solidFill>
                <a:latin typeface="+mj-lt"/>
                <a:cs typeface="Times New Roman" pitchFamily="18" charset="0"/>
              </a:rPr>
              <a:t>TƯ</a:t>
            </a:r>
            <a:endParaRPr lang="en-US" sz="4400" dirty="0" smtClean="0">
              <a:solidFill>
                <a:srgbClr val="003399"/>
              </a:solidFill>
              <a:latin typeface="+mj-lt"/>
              <a:cs typeface="Times New Roman" pitchFamily="18" charset="0"/>
            </a:endParaRPr>
          </a:p>
          <a:p>
            <a:r>
              <a:rPr lang="vi-VN" sz="4400" dirty="0">
                <a:solidFill>
                  <a:srgbClr val="003399"/>
                </a:solidFill>
                <a:latin typeface="+mj-lt"/>
                <a:cs typeface="Times New Roman" pitchFamily="18" charset="0"/>
              </a:rPr>
              <a:t>SAU CHÚA NHẬT </a:t>
            </a:r>
            <a:r>
              <a:rPr lang="vi-VN" sz="4400" dirty="0" smtClean="0">
                <a:solidFill>
                  <a:srgbClr val="003399"/>
                </a:solidFill>
                <a:latin typeface="+mj-lt"/>
                <a:cs typeface="Times New Roman" pitchFamily="18" charset="0"/>
              </a:rPr>
              <a:t>X</a:t>
            </a:r>
            <a:r>
              <a:rPr lang="en-US" sz="4400" dirty="0" smtClean="0">
                <a:solidFill>
                  <a:srgbClr val="003399"/>
                </a:solidFill>
                <a:latin typeface="+mj-lt"/>
                <a:cs typeface="Times New Roman" pitchFamily="18" charset="0"/>
              </a:rPr>
              <a:t>VI</a:t>
            </a:r>
            <a:r>
              <a:rPr lang="vi-VN" sz="4400" dirty="0" smtClean="0">
                <a:solidFill>
                  <a:srgbClr val="003399"/>
                </a:solidFill>
                <a:latin typeface="+mj-lt"/>
                <a:cs typeface="Times New Roman" pitchFamily="18" charset="0"/>
              </a:rPr>
              <a:t> </a:t>
            </a:r>
            <a:endParaRPr lang="vi-VN" sz="4400" dirty="0">
              <a:solidFill>
                <a:srgbClr val="003399"/>
              </a:solidFill>
              <a:latin typeface="+mj-lt"/>
              <a:cs typeface="Times New Roman" pitchFamily="18" charset="0"/>
            </a:endParaRPr>
          </a:p>
          <a:p>
            <a:r>
              <a:rPr lang="vi-VN" sz="4400" dirty="0">
                <a:solidFill>
                  <a:srgbClr val="003399"/>
                </a:solidFill>
                <a:latin typeface="+mj-lt"/>
                <a:cs typeface="Times New Roman" pitchFamily="18" charset="0"/>
              </a:rPr>
              <a:t>THƯỜNG </a:t>
            </a:r>
            <a:r>
              <a:rPr lang="vi-VN" sz="4400" dirty="0" smtClean="0">
                <a:solidFill>
                  <a:srgbClr val="003399"/>
                </a:solidFill>
                <a:latin typeface="+mj-lt"/>
                <a:cs typeface="Times New Roman" pitchFamily="18" charset="0"/>
              </a:rPr>
              <a:t>NIÊN</a:t>
            </a:r>
            <a:endParaRPr lang="en-US" sz="4400" dirty="0" smtClean="0">
              <a:solidFill>
                <a:srgbClr val="003399"/>
              </a:solidFill>
              <a:latin typeface="+mj-lt"/>
              <a:cs typeface="Times New Roman" pitchFamily="18" charset="0"/>
            </a:endParaRPr>
          </a:p>
          <a:p>
            <a:r>
              <a:rPr lang="en-US" sz="4400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THÁNH MARIA MAĐALÊNA</a:t>
            </a:r>
          </a:p>
          <a:p>
            <a:r>
              <a:rPr lang="en-US" sz="4400" dirty="0" err="1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Lễ</a:t>
            </a:r>
            <a:r>
              <a:rPr lang="en-US" sz="4400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kính</a:t>
            </a:r>
            <a:endParaRPr lang="en-US" sz="4400" dirty="0" smtClean="0">
              <a:solidFill>
                <a:srgbClr val="C00000"/>
              </a:solidFill>
              <a:latin typeface="+mj-lt"/>
              <a:cs typeface="Times New Roman" pitchFamily="18" charset="0"/>
            </a:endParaRPr>
          </a:p>
          <a:p>
            <a:r>
              <a:rPr lang="en-US" sz="4400" i="1" dirty="0" smtClean="0">
                <a:solidFill>
                  <a:srgbClr val="003399"/>
                </a:solidFill>
                <a:latin typeface="+mj-lt"/>
                <a:cs typeface="Times New Roman" pitchFamily="18" charset="0"/>
              </a:rPr>
              <a:t>( </a:t>
            </a:r>
            <a:r>
              <a:rPr lang="en-US" sz="4400" i="1" dirty="0" err="1" smtClean="0">
                <a:solidFill>
                  <a:srgbClr val="003399"/>
                </a:solidFill>
                <a:latin typeface="+mj-lt"/>
                <a:cs typeface="Times New Roman" pitchFamily="18" charset="0"/>
              </a:rPr>
              <a:t>sách</a:t>
            </a:r>
            <a:r>
              <a:rPr lang="en-US" sz="4400" i="1" dirty="0" smtClean="0">
                <a:solidFill>
                  <a:srgbClr val="003399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i="1" dirty="0" err="1" smtClean="0">
                <a:solidFill>
                  <a:srgbClr val="003399"/>
                </a:solidFill>
                <a:latin typeface="+mj-lt"/>
                <a:cs typeface="Times New Roman" pitchFamily="18" charset="0"/>
              </a:rPr>
              <a:t>bài</a:t>
            </a:r>
            <a:r>
              <a:rPr lang="en-US" sz="4400" i="1" dirty="0" smtClean="0">
                <a:solidFill>
                  <a:srgbClr val="003399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i="1" dirty="0" err="1" smtClean="0">
                <a:solidFill>
                  <a:srgbClr val="003399"/>
                </a:solidFill>
                <a:latin typeface="+mj-lt"/>
                <a:cs typeface="Times New Roman" pitchFamily="18" charset="0"/>
              </a:rPr>
              <a:t>đọc</a:t>
            </a:r>
            <a:r>
              <a:rPr lang="en-US" sz="4400" i="1" dirty="0" smtClean="0">
                <a:solidFill>
                  <a:srgbClr val="003399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i="1" dirty="0" err="1" smtClean="0">
                <a:solidFill>
                  <a:srgbClr val="003399"/>
                </a:solidFill>
                <a:latin typeface="+mj-lt"/>
                <a:cs typeface="Times New Roman" pitchFamily="18" charset="0"/>
              </a:rPr>
              <a:t>quyển</a:t>
            </a:r>
            <a:r>
              <a:rPr lang="en-US" sz="4400" i="1" dirty="0" smtClean="0">
                <a:solidFill>
                  <a:srgbClr val="003399"/>
                </a:solidFill>
                <a:latin typeface="+mj-lt"/>
                <a:cs typeface="Times New Roman" pitchFamily="18" charset="0"/>
              </a:rPr>
              <a:t> 2 </a:t>
            </a:r>
            <a:r>
              <a:rPr lang="en-US" sz="4400" i="1" dirty="0" err="1" smtClean="0">
                <a:solidFill>
                  <a:srgbClr val="003399"/>
                </a:solidFill>
                <a:latin typeface="+mj-lt"/>
                <a:cs typeface="Times New Roman" pitchFamily="18" charset="0"/>
              </a:rPr>
              <a:t>trang</a:t>
            </a:r>
            <a:r>
              <a:rPr lang="en-US" sz="4400" i="1" dirty="0" smtClean="0">
                <a:solidFill>
                  <a:srgbClr val="003399"/>
                </a:solidFill>
                <a:latin typeface="+mj-lt"/>
                <a:cs typeface="Times New Roman" pitchFamily="18" charset="0"/>
              </a:rPr>
              <a:t> 759 )</a:t>
            </a:r>
            <a:endParaRPr lang="vi-VN" sz="4400" i="1" dirty="0">
              <a:solidFill>
                <a:srgbClr val="003399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64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endParaRPr lang="en-US" sz="36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7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KINH VINH DANH</a:t>
            </a:r>
            <a:endParaRPr lang="vi-VN" sz="72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2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/>
          <a:p>
            <a:pPr algn="l" eaLnBrk="1" hangingPunct="1">
              <a:lnSpc>
                <a:spcPct val="150000"/>
              </a:lnSpc>
            </a:pPr>
            <a:r>
              <a:rPr lang="en-US" sz="4000" u="sng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Chủ</a:t>
            </a:r>
            <a:r>
              <a:rPr lang="en-US" sz="4000" u="sng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tế</a:t>
            </a:r>
            <a:r>
              <a:rPr lang="en-US" sz="4000" u="sng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:</a:t>
            </a:r>
            <a:r>
              <a:rPr lang="en-US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Vinh</a:t>
            </a:r>
            <a:r>
              <a:rPr lang="en-US" sz="5400" i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danh</a:t>
            </a:r>
            <a:r>
              <a:rPr lang="en-US" sz="5400" i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Thiên</a:t>
            </a:r>
            <a:r>
              <a:rPr lang="en-US" sz="5400" i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400" i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trên</a:t>
            </a:r>
            <a:r>
              <a:rPr lang="en-US" sz="5400" i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sz="5400" i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tầng</a:t>
            </a:r>
            <a:r>
              <a:rPr lang="en-US" sz="5400" i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trời</a:t>
            </a:r>
            <a:r>
              <a:rPr lang="en-US" sz="5400" i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.</a:t>
            </a:r>
            <a:br>
              <a:rPr lang="en-US" sz="5400" i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</a:br>
            <a:r>
              <a:rPr lang="vi-VN" sz="5400" u="sng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A+B:</a:t>
            </a:r>
            <a:r>
              <a:rPr lang="vi-VN" sz="54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Và bình an dưới thế cho người thiện tâm</a:t>
            </a:r>
            <a:r>
              <a:rPr lang="en-US" sz="54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.</a:t>
            </a:r>
            <a:endParaRPr lang="vi-VN" sz="5400" dirty="0">
              <a:solidFill>
                <a:srgbClr val="003399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76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/>
          <a:p>
            <a:pPr algn="l" eaLnBrk="1" hangingPunct="1">
              <a:lnSpc>
                <a:spcPct val="140000"/>
              </a:lnSpc>
            </a:pPr>
            <a:r>
              <a:rPr lang="en-US" sz="5000" u="sng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0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ca</a:t>
            </a:r>
            <a:r>
              <a:rPr lang="en-US" sz="50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ngợi</a:t>
            </a:r>
            <a:r>
              <a:rPr lang="en-US" sz="50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  <a:p>
            <a:pPr algn="l" eaLnBrk="1" hangingPunct="1">
              <a:lnSpc>
                <a:spcPct val="140000"/>
              </a:lnSpc>
            </a:pPr>
            <a:r>
              <a:rPr lang="en-US" sz="5000" u="sng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0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chúc</a:t>
            </a:r>
            <a:r>
              <a:rPr lang="en-US" sz="50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tụng</a:t>
            </a:r>
            <a:r>
              <a:rPr lang="en-US" sz="50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. </a:t>
            </a:r>
            <a:br>
              <a:rPr lang="en-US" sz="50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</a:br>
            <a:r>
              <a:rPr lang="en-US" sz="5000" u="sng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0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thờ</a:t>
            </a:r>
            <a:r>
              <a:rPr lang="en-US" sz="50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lạy</a:t>
            </a:r>
            <a:r>
              <a:rPr lang="en-US" sz="50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. </a:t>
            </a:r>
          </a:p>
          <a:p>
            <a:pPr algn="l" eaLnBrk="1" hangingPunct="1">
              <a:lnSpc>
                <a:spcPct val="140000"/>
              </a:lnSpc>
            </a:pPr>
            <a:r>
              <a:rPr lang="en-US" sz="5000" u="sng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0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tôn</a:t>
            </a:r>
            <a:r>
              <a:rPr lang="en-US" sz="50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vinh</a:t>
            </a:r>
            <a:r>
              <a:rPr lang="en-US" sz="50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118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 sz="400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171450"/>
            <a:ext cx="9144000" cy="5314950"/>
          </a:xfrm>
        </p:spPr>
        <p:txBody>
          <a:bodyPr anchor="ctr" anchorCtr="0"/>
          <a:lstStyle/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en-US" sz="4800" u="sng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48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48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cảm</a:t>
            </a:r>
            <a:r>
              <a:rPr lang="en-US" sz="48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tạ</a:t>
            </a:r>
            <a:r>
              <a:rPr lang="en-US" sz="48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vì</a:t>
            </a:r>
            <a:r>
              <a:rPr lang="en-US" sz="48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vinh</a:t>
            </a:r>
            <a:r>
              <a:rPr lang="en-US" sz="48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quang</a:t>
            </a:r>
            <a:r>
              <a:rPr lang="en-US" sz="48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cao</a:t>
            </a:r>
            <a:r>
              <a:rPr lang="en-US" sz="48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cả</a:t>
            </a:r>
            <a:r>
              <a:rPr lang="en-US" sz="48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800" u="sng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Lạy Chúa là Thiên Chúa, là Vua trên trời, là Chúa Cha toàn năng.</a:t>
            </a:r>
          </a:p>
        </p:txBody>
      </p:sp>
    </p:spTree>
    <p:extLst>
      <p:ext uri="{BB962C8B-B14F-4D97-AF65-F5344CB8AC3E}">
        <p14:creationId xmlns:p14="http://schemas.microsoft.com/office/powerpoint/2010/main" val="166292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 sz="400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247650"/>
            <a:ext cx="9144000" cy="5391150"/>
          </a:xfrm>
        </p:spPr>
        <p:txBody>
          <a:bodyPr anchor="ctr" anchorCtr="0"/>
          <a:lstStyle/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4800" u="sng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Lạy</a:t>
            </a:r>
            <a:r>
              <a:rPr lang="en-US" sz="48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48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một</a:t>
            </a:r>
            <a:r>
              <a:rPr lang="en-US" sz="48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Thiên</a:t>
            </a:r>
            <a:r>
              <a:rPr lang="en-US" sz="48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,            </a:t>
            </a:r>
            <a:r>
              <a:rPr lang="en-US" sz="48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Giêsu</a:t>
            </a:r>
            <a:r>
              <a:rPr lang="en-US" sz="48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Kitô</a:t>
            </a:r>
            <a:r>
              <a:rPr lang="en-US" sz="48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vi-VN" sz="4800" u="sng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Lạy Chúa là Thiên Chúa, là Chiên Thiên Chúa là Con Đức Chúa Cha.</a:t>
            </a:r>
          </a:p>
        </p:txBody>
      </p:sp>
    </p:spTree>
    <p:extLst>
      <p:ext uri="{BB962C8B-B14F-4D97-AF65-F5344CB8AC3E}">
        <p14:creationId xmlns:p14="http://schemas.microsoft.com/office/powerpoint/2010/main" val="364278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 sz="400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171450"/>
            <a:ext cx="9144000" cy="5314950"/>
          </a:xfrm>
        </p:spPr>
        <p:txBody>
          <a:bodyPr anchor="ctr" anchorCtr="0"/>
          <a:lstStyle/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5400" u="sng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4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4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xóa</a:t>
            </a:r>
            <a:r>
              <a:rPr lang="en-US" sz="54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tội</a:t>
            </a:r>
            <a:r>
              <a:rPr lang="en-US" sz="54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trần</a:t>
            </a:r>
            <a:r>
              <a:rPr lang="en-US" sz="54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gian</a:t>
            </a:r>
            <a:r>
              <a:rPr lang="en-US" sz="54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xin</a:t>
            </a:r>
            <a:r>
              <a:rPr lang="en-US" sz="54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thương</a:t>
            </a:r>
            <a:r>
              <a:rPr lang="en-US" sz="54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xót</a:t>
            </a:r>
            <a:r>
              <a:rPr lang="en-US" sz="54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4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con.</a:t>
            </a:r>
          </a:p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5400" u="sng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4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4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xóa</a:t>
            </a:r>
            <a:r>
              <a:rPr lang="en-US" sz="54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tội</a:t>
            </a:r>
            <a:r>
              <a:rPr lang="en-US" sz="54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trần</a:t>
            </a:r>
            <a:r>
              <a:rPr lang="en-US" sz="54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gian</a:t>
            </a:r>
            <a:r>
              <a:rPr lang="en-US" sz="54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xin</a:t>
            </a:r>
            <a:r>
              <a:rPr lang="en-US" sz="54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nhậm</a:t>
            </a:r>
            <a:r>
              <a:rPr lang="en-US" sz="54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lời</a:t>
            </a:r>
            <a:r>
              <a:rPr lang="en-US" sz="54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4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cầu</a:t>
            </a:r>
            <a:r>
              <a:rPr lang="en-US" sz="54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khẩn</a:t>
            </a:r>
            <a:r>
              <a:rPr lang="en-US" sz="54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618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 sz="400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/>
          <a:p>
            <a:pPr marL="0" indent="0" algn="just" eaLnBrk="1" hangingPunct="1">
              <a:lnSpc>
                <a:spcPct val="150000"/>
              </a:lnSpc>
              <a:buFontTx/>
              <a:buNone/>
            </a:pPr>
            <a:r>
              <a:rPr lang="en-US" sz="4800" u="sng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ngự</a:t>
            </a:r>
            <a:r>
              <a:rPr lang="en-US" sz="48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bên</a:t>
            </a:r>
            <a:r>
              <a:rPr lang="en-US" sz="48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hữu</a:t>
            </a:r>
            <a:r>
              <a:rPr lang="en-US" sz="48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Đức</a:t>
            </a:r>
            <a:r>
              <a:rPr lang="en-US" sz="48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Cha, </a:t>
            </a:r>
            <a:r>
              <a:rPr lang="en-US" sz="48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xin</a:t>
            </a:r>
            <a:r>
              <a:rPr lang="en-US" sz="48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thương</a:t>
            </a:r>
            <a:r>
              <a:rPr lang="en-US" sz="48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xót</a:t>
            </a:r>
            <a:r>
              <a:rPr lang="en-US" sz="48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48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con.</a:t>
            </a:r>
          </a:p>
          <a:p>
            <a:pPr marL="0" indent="0" algn="just" eaLnBrk="1" hangingPunct="1">
              <a:lnSpc>
                <a:spcPct val="150000"/>
              </a:lnSpc>
              <a:buFontTx/>
              <a:buNone/>
            </a:pPr>
            <a:r>
              <a:rPr lang="vi-VN" sz="4800" u="sng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Vì lạy </a:t>
            </a:r>
            <a:r>
              <a:rPr lang="vi-VN" sz="48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Chúa Giêsu Kitô, </a:t>
            </a:r>
            <a:r>
              <a:rPr lang="vi-VN" sz="48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chỉ có Chúa là Đấng Thánh.</a:t>
            </a:r>
          </a:p>
        </p:txBody>
      </p:sp>
    </p:spTree>
    <p:extLst>
      <p:ext uri="{BB962C8B-B14F-4D97-AF65-F5344CB8AC3E}">
        <p14:creationId xmlns:p14="http://schemas.microsoft.com/office/powerpoint/2010/main" val="206884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 sz="400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/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en-US" sz="44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Chỉ</a:t>
            </a:r>
            <a:r>
              <a:rPr lang="en-US" sz="44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4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4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chỉ</a:t>
            </a:r>
            <a:r>
              <a:rPr lang="en-US" sz="44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4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đấng</a:t>
            </a:r>
            <a:r>
              <a:rPr lang="en-US" sz="44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tối</a:t>
            </a:r>
            <a:r>
              <a:rPr lang="en-US" sz="44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cao</a:t>
            </a:r>
            <a:r>
              <a:rPr lang="en-US" sz="44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400" u="sng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A+</a:t>
            </a:r>
            <a:r>
              <a:rPr lang="en-US" sz="4400" u="sng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B</a:t>
            </a:r>
            <a:r>
              <a:rPr lang="vi-VN" sz="4400" u="sng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:</a:t>
            </a:r>
            <a:r>
              <a:rPr lang="vi-VN" sz="44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Cùng Đức Chúa Thánh Thần trong vinh quang Đức Chúa Cha. 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400" u="sng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361847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b="0" dirty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b="0" dirty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HAI</a:t>
            </a: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</a:t>
            </a:r>
            <a:r>
              <a:rPr lang="en-US" sz="4400" b="0" dirty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XVI</a:t>
            </a:r>
            <a:endParaRPr lang="vi-VN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296166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74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Autofit/>
          </a:bodyPr>
          <a:lstStyle/>
          <a:p>
            <a:pPr algn="just"/>
            <a:r>
              <a:rPr lang="en-US" sz="6600" b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Lạy Chúa, Ngài là Chúa con thờ, linh hồn con đã khao khát Chúa.</a:t>
            </a:r>
            <a:endParaRPr lang="en-US" sz="6600" b="1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Đáp ca:</a:t>
            </a:r>
          </a:p>
        </p:txBody>
      </p:sp>
    </p:spTree>
    <p:extLst>
      <p:ext uri="{BB962C8B-B14F-4D97-AF65-F5344CB8AC3E}">
        <p14:creationId xmlns:p14="http://schemas.microsoft.com/office/powerpoint/2010/main" val="63035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en-US" sz="5400" b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Maria hỡi, xin kể lại, trên đường đi đã thấy gì cô? – Thấy mồ trống Đức Ki-tô phục sinh vinh hiển thiên thu khải hoàn.</a:t>
            </a:r>
            <a:endParaRPr lang="en-US" sz="5400" b="1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b="1" u="sng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32820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5"/>
            <a:ext cx="9144000" cy="513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9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43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NĂM</a:t>
            </a:r>
          </a:p>
          <a:p>
            <a:r>
              <a:rPr lang="vi-VN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</a:t>
            </a:r>
            <a:r>
              <a:rPr lang="vi-VN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</a:t>
            </a:r>
            <a:r>
              <a:rPr lang="en-US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VI</a:t>
            </a:r>
            <a:endParaRPr lang="vi-VN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26380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" y="0"/>
            <a:ext cx="91348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41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68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7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5"/>
            <a:ext cx="9144000" cy="514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15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en-US" sz="80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Lạy</a:t>
            </a:r>
            <a:r>
              <a:rPr lang="en-US" sz="80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80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Chúa</a:t>
            </a:r>
            <a:r>
              <a:rPr lang="en-US" sz="80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, </a:t>
            </a:r>
            <a:r>
              <a:rPr lang="en-US" sz="80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Ngài</a:t>
            </a:r>
            <a:r>
              <a:rPr lang="en-US" sz="80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80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quả</a:t>
            </a:r>
            <a:r>
              <a:rPr lang="en-US" sz="80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80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là</a:t>
            </a:r>
            <a:r>
              <a:rPr lang="en-US" sz="80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80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nguồn</a:t>
            </a:r>
            <a:r>
              <a:rPr lang="en-US" sz="80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80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sống</a:t>
            </a:r>
            <a:r>
              <a:rPr lang="en-US" sz="80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.</a:t>
            </a:r>
            <a:endParaRPr lang="en-US" sz="80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 ca:</a:t>
            </a:r>
          </a:p>
        </p:txBody>
      </p:sp>
    </p:spTree>
    <p:extLst>
      <p:ext uri="{BB962C8B-B14F-4D97-AF65-F5344CB8AC3E}">
        <p14:creationId xmlns:p14="http://schemas.microsoft.com/office/powerpoint/2010/main" val="80595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58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Lạy Cha là Chúa Tể trời đất, con xin ngợi khen Cha, vì cha đã mặc khải mầu nhiệm Nước Trời cho </a:t>
            </a:r>
            <a:r>
              <a:rPr lang="vi-VN" sz="58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những </a:t>
            </a:r>
            <a:r>
              <a:rPr lang="vi-VN" sz="58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người bé mọn. </a:t>
            </a:r>
            <a:endParaRPr lang="en-US" sz="58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8" y="4501733"/>
            <a:ext cx="16433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Alleluia.</a:t>
            </a:r>
            <a:endParaRPr lang="en-US" sz="3600" u="sng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66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8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" y="0"/>
            <a:ext cx="91348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1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394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SÁU</a:t>
            </a:r>
          </a:p>
          <a:p>
            <a:r>
              <a:rPr lang="vi-VN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</a:t>
            </a:r>
            <a:r>
              <a:rPr lang="vi-VN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</a:t>
            </a:r>
            <a:r>
              <a:rPr lang="en-US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VI</a:t>
            </a:r>
            <a:r>
              <a:rPr lang="vi-VN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 </a:t>
            </a:r>
            <a:endParaRPr lang="vi-VN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88014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08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37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06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rmAutofit fontScale="92500"/>
          </a:bodyPr>
          <a:lstStyle/>
          <a:p>
            <a:pPr algn="just"/>
            <a:r>
              <a:rPr lang="vi-VN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Chúa sẽ canh giữ chúng ta, như mục tử canh giữ đàn chiên</a:t>
            </a:r>
            <a:endParaRPr lang="en-US" sz="80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61950"/>
            <a:ext cx="36671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679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8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vi-VN" sz="58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Hạnh phúc thay người thành tâm thiện chí, hằng ấp ủ lời Chúa trong lòng, nhờ kiên nhẫn mà sinh hoa kết quả.</a:t>
            </a:r>
            <a:endParaRPr lang="en-US" sz="58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8" y="4501733"/>
            <a:ext cx="16433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Alleluia.</a:t>
            </a:r>
            <a:endParaRPr lang="en-US" sz="3600" u="sng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05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3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82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35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>
            <a:normAutofit/>
          </a:bodyPr>
          <a:lstStyle/>
          <a:p>
            <a:r>
              <a:rPr lang="en-US" sz="6000" b="0" dirty="0" smtClean="0">
                <a:solidFill>
                  <a:srgbClr val="FFFF00"/>
                </a:solidFill>
                <a:effectLst/>
                <a:latin typeface="+mj-lt"/>
              </a:rPr>
              <a:t>THỨ </a:t>
            </a:r>
            <a:r>
              <a:rPr lang="en-US" sz="6000" dirty="0" smtClean="0">
                <a:solidFill>
                  <a:srgbClr val="FFFF00"/>
                </a:solidFill>
              </a:rPr>
              <a:t>BẢY</a:t>
            </a:r>
            <a:r>
              <a:rPr lang="en-US" sz="6000" b="0" dirty="0" smtClean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6000" b="0" dirty="0" smtClean="0">
                <a:solidFill>
                  <a:srgbClr val="FFFF00"/>
                </a:solidFill>
                <a:effectLst/>
                <a:latin typeface="+mj-lt"/>
              </a:rPr>
              <a:t>NGÀY 25-07</a:t>
            </a:r>
            <a:br>
              <a:rPr lang="en-US" sz="6000" b="0" dirty="0" smtClean="0">
                <a:solidFill>
                  <a:srgbClr val="FFFF00"/>
                </a:solidFill>
                <a:effectLst/>
                <a:latin typeface="+mj-lt"/>
              </a:rPr>
            </a:br>
            <a:r>
              <a:rPr lang="en-US" sz="5400" b="0" dirty="0" smtClean="0">
                <a:solidFill>
                  <a:srgbClr val="FFFF00"/>
                </a:solidFill>
                <a:effectLst/>
                <a:latin typeface="+mj-lt"/>
              </a:rPr>
              <a:t>THÁNH GIA CÔ BÊ TÔNG ĐỒ</a:t>
            </a:r>
            <a:r>
              <a:rPr lang="en-US" sz="6000" b="0" dirty="0" smtClean="0">
                <a:solidFill>
                  <a:srgbClr val="FFFF00"/>
                </a:solidFill>
                <a:effectLst/>
                <a:latin typeface="+mj-lt"/>
              </a:rPr>
              <a:t/>
            </a:r>
            <a:br>
              <a:rPr lang="en-US" sz="6000" b="0" dirty="0" smtClean="0">
                <a:solidFill>
                  <a:srgbClr val="FFFF00"/>
                </a:solidFill>
                <a:effectLst/>
                <a:latin typeface="+mj-lt"/>
              </a:rPr>
            </a:br>
            <a:r>
              <a:rPr lang="en-US" sz="6000" b="0" dirty="0" smtClean="0">
                <a:solidFill>
                  <a:srgbClr val="FFFF00"/>
                </a:solidFill>
                <a:effectLst/>
                <a:latin typeface="+mj-lt"/>
              </a:rPr>
              <a:t>LỄ KÍNH</a:t>
            </a:r>
            <a:br>
              <a:rPr lang="en-US" sz="6000" b="0" dirty="0" smtClean="0">
                <a:solidFill>
                  <a:srgbClr val="FFFF00"/>
                </a:solidFill>
                <a:effectLst/>
                <a:latin typeface="+mj-lt"/>
              </a:rPr>
            </a:br>
            <a:r>
              <a:rPr lang="en-US" sz="4800" b="0" i="1" dirty="0" smtClean="0">
                <a:solidFill>
                  <a:schemeClr val="bg1"/>
                </a:solidFill>
                <a:effectLst/>
                <a:latin typeface="+mj-lt"/>
              </a:rPr>
              <a:t>( </a:t>
            </a:r>
            <a:r>
              <a:rPr lang="en-US" sz="4800" b="0" i="1" dirty="0" err="1" smtClean="0">
                <a:solidFill>
                  <a:schemeClr val="bg1"/>
                </a:solidFill>
                <a:effectLst/>
                <a:latin typeface="+mj-lt"/>
              </a:rPr>
              <a:t>sách</a:t>
            </a:r>
            <a:r>
              <a:rPr lang="en-US" sz="4800" b="0" i="1" dirty="0" smtClean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4800" b="0" i="1" dirty="0" err="1" smtClean="0">
                <a:solidFill>
                  <a:schemeClr val="bg1"/>
                </a:solidFill>
                <a:effectLst/>
                <a:latin typeface="+mj-lt"/>
              </a:rPr>
              <a:t>bài</a:t>
            </a:r>
            <a:r>
              <a:rPr lang="en-US" sz="4800" b="0" i="1" dirty="0" smtClean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4800" b="0" i="1" dirty="0" err="1" smtClean="0">
                <a:solidFill>
                  <a:schemeClr val="bg1"/>
                </a:solidFill>
                <a:effectLst/>
                <a:latin typeface="+mj-lt"/>
              </a:rPr>
              <a:t>đọc</a:t>
            </a:r>
            <a:r>
              <a:rPr lang="en-US" sz="4800" b="0" i="1" dirty="0" smtClean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4800" b="0" i="1" dirty="0" err="1" smtClean="0">
                <a:solidFill>
                  <a:schemeClr val="bg1"/>
                </a:solidFill>
                <a:effectLst/>
                <a:latin typeface="+mj-lt"/>
              </a:rPr>
              <a:t>quyển</a:t>
            </a:r>
            <a:r>
              <a:rPr lang="en-US" sz="4800" b="0" i="1" dirty="0" smtClean="0">
                <a:solidFill>
                  <a:schemeClr val="bg1"/>
                </a:solidFill>
                <a:effectLst/>
                <a:latin typeface="+mj-lt"/>
              </a:rPr>
              <a:t> 2 </a:t>
            </a:r>
            <a:r>
              <a:rPr lang="en-US" sz="4800" b="0" i="1" dirty="0" err="1" smtClean="0">
                <a:solidFill>
                  <a:schemeClr val="bg1"/>
                </a:solidFill>
                <a:effectLst/>
                <a:latin typeface="+mj-lt"/>
              </a:rPr>
              <a:t>trang</a:t>
            </a:r>
            <a:r>
              <a:rPr lang="en-US" sz="4800" b="0" i="1" dirty="0" smtClean="0">
                <a:solidFill>
                  <a:schemeClr val="bg1"/>
                </a:solidFill>
                <a:effectLst/>
                <a:latin typeface="+mj-lt"/>
              </a:rPr>
              <a:t> 761 )</a:t>
            </a:r>
            <a:endParaRPr lang="en-US" sz="4800" b="0" i="1" dirty="0">
              <a:solidFill>
                <a:schemeClr val="bg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7722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9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0">
                <a:solidFill>
                  <a:schemeClr val="bg1"/>
                </a:solidFill>
                <a:effectLst/>
                <a:latin typeface="+mj-lt"/>
              </a:rPr>
              <a:t/>
            </a:r>
            <a:br>
              <a:rPr lang="en-US" b="0">
                <a:solidFill>
                  <a:schemeClr val="bg1"/>
                </a:solidFill>
                <a:effectLst/>
                <a:latin typeface="+mj-lt"/>
              </a:rPr>
            </a:br>
            <a:endParaRPr lang="en-US" b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endParaRPr lang="en-US" sz="3600" b="0" dirty="0">
              <a:solidFill>
                <a:srgbClr val="FFFF00"/>
              </a:solidFill>
              <a:effectLst/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7200" b="0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KINH VINH DANH</a:t>
            </a:r>
            <a:endParaRPr lang="vi-VN" sz="7200" b="0" dirty="0">
              <a:solidFill>
                <a:srgbClr val="FFFF00"/>
              </a:solidFill>
              <a:effectLst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06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0">
                <a:solidFill>
                  <a:schemeClr val="bg1"/>
                </a:solidFill>
                <a:effectLst/>
                <a:latin typeface="+mj-lt"/>
              </a:rPr>
              <a:t/>
            </a:r>
            <a:br>
              <a:rPr lang="en-US" b="0">
                <a:solidFill>
                  <a:schemeClr val="bg1"/>
                </a:solidFill>
                <a:effectLst/>
                <a:latin typeface="+mj-lt"/>
              </a:rPr>
            </a:br>
            <a:endParaRPr lang="en-US" b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algn="l" eaLnBrk="1" hangingPunct="1">
              <a:lnSpc>
                <a:spcPct val="150000"/>
              </a:lnSpc>
            </a:pPr>
            <a:r>
              <a:rPr lang="en-US" sz="4000" b="0" u="sng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Chủ</a:t>
            </a:r>
            <a:r>
              <a:rPr lang="en-US" sz="40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0" u="sng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tế</a:t>
            </a:r>
            <a:r>
              <a:rPr lang="en-US" sz="40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:</a:t>
            </a:r>
            <a:r>
              <a:rPr lang="en-US" sz="4000" b="0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Vinh</a:t>
            </a:r>
            <a:r>
              <a:rPr lang="en-US" sz="5400" b="0" i="1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danh</a:t>
            </a:r>
            <a:r>
              <a:rPr lang="en-US" sz="5400" b="0" i="1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Thiên</a:t>
            </a:r>
            <a:r>
              <a:rPr lang="en-US" sz="5400" b="0" i="1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400" b="0" i="1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trên</a:t>
            </a:r>
            <a:r>
              <a:rPr lang="en-US" sz="5400" b="0" i="1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sz="5400" b="0" i="1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tầng</a:t>
            </a:r>
            <a:r>
              <a:rPr lang="en-US" sz="5400" b="0" i="1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trời</a:t>
            </a:r>
            <a:r>
              <a:rPr lang="en-US" sz="5400" b="0" i="1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  <a:br>
              <a:rPr lang="en-US" sz="5400" b="0" i="1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</a:br>
            <a:r>
              <a:rPr lang="vi-VN" sz="54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A+B:</a:t>
            </a:r>
            <a:r>
              <a:rPr lang="vi-VN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Và bình an dưới thế cho người thiện tâm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  <a:endParaRPr lang="vi-VN" sz="5400" b="0" dirty="0">
              <a:solidFill>
                <a:schemeClr val="bg1"/>
              </a:solidFill>
              <a:effectLst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0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0">
                <a:solidFill>
                  <a:schemeClr val="bg1"/>
                </a:solidFill>
                <a:effectLst/>
                <a:latin typeface="+mj-lt"/>
              </a:rPr>
              <a:t/>
            </a:r>
            <a:br>
              <a:rPr lang="en-US" b="0">
                <a:solidFill>
                  <a:schemeClr val="bg1"/>
                </a:solidFill>
                <a:effectLst/>
                <a:latin typeface="+mj-lt"/>
              </a:rPr>
            </a:br>
            <a:endParaRPr lang="en-US" b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algn="l" eaLnBrk="1" hangingPunct="1">
              <a:lnSpc>
                <a:spcPct val="140000"/>
              </a:lnSpc>
            </a:pPr>
            <a:r>
              <a:rPr lang="en-US" sz="50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ca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ngợi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  <a:p>
            <a:pPr algn="l" eaLnBrk="1" hangingPunct="1">
              <a:lnSpc>
                <a:spcPct val="140000"/>
              </a:lnSpc>
            </a:pPr>
            <a:r>
              <a:rPr lang="en-US" sz="50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chúc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tụng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. </a:t>
            </a:r>
            <a:b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</a:br>
            <a:r>
              <a:rPr lang="en-US" sz="50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thờ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lạy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. </a:t>
            </a:r>
          </a:p>
          <a:p>
            <a:pPr algn="l" eaLnBrk="1" hangingPunct="1">
              <a:lnSpc>
                <a:spcPct val="140000"/>
              </a:lnSpc>
            </a:pPr>
            <a:r>
              <a:rPr lang="en-US" sz="50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tôn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vinh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5829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0">
                <a:solidFill>
                  <a:schemeClr val="bg1"/>
                </a:solidFill>
                <a:effectLst/>
                <a:latin typeface="+mj-lt"/>
              </a:rPr>
              <a:t/>
            </a:r>
            <a:br>
              <a:rPr lang="en-US" sz="4000" b="0">
                <a:solidFill>
                  <a:schemeClr val="bg1"/>
                </a:solidFill>
                <a:effectLst/>
                <a:latin typeface="+mj-lt"/>
              </a:rPr>
            </a:br>
            <a:endParaRPr lang="en-US" sz="4000" b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171450"/>
            <a:ext cx="9144000" cy="5314950"/>
          </a:xfrm>
        </p:spPr>
        <p:txBody>
          <a:bodyPr/>
          <a:lstStyle/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en-US" sz="48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cảm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tạ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vì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vinh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quang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cao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cả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8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Lạy Chúa là Thiên Chúa, là Vua trên trời, là Chúa Cha toàn năng.</a:t>
            </a:r>
          </a:p>
        </p:txBody>
      </p:sp>
    </p:spTree>
    <p:extLst>
      <p:ext uri="{BB962C8B-B14F-4D97-AF65-F5344CB8AC3E}">
        <p14:creationId xmlns:p14="http://schemas.microsoft.com/office/powerpoint/2010/main" val="163541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62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0">
                <a:solidFill>
                  <a:schemeClr val="bg1"/>
                </a:solidFill>
                <a:effectLst/>
                <a:latin typeface="+mj-lt"/>
              </a:rPr>
              <a:t/>
            </a:r>
            <a:br>
              <a:rPr lang="en-US" sz="4000" b="0">
                <a:solidFill>
                  <a:schemeClr val="bg1"/>
                </a:solidFill>
                <a:effectLst/>
                <a:latin typeface="+mj-lt"/>
              </a:rPr>
            </a:br>
            <a:endParaRPr lang="en-US" sz="4000" b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247650"/>
            <a:ext cx="9144000" cy="5391150"/>
          </a:xfrm>
        </p:spPr>
        <p:txBody>
          <a:bodyPr/>
          <a:lstStyle/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48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Lạy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một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Thiên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,           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Giêsu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Kitô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vi-VN" sz="48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Lạy Chúa là Thiên Chúa, là Chiên Thiên Chúa là Con Đức Chúa Cha.</a:t>
            </a:r>
          </a:p>
        </p:txBody>
      </p:sp>
    </p:spTree>
    <p:extLst>
      <p:ext uri="{BB962C8B-B14F-4D97-AF65-F5344CB8AC3E}">
        <p14:creationId xmlns:p14="http://schemas.microsoft.com/office/powerpoint/2010/main" val="2097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0">
                <a:solidFill>
                  <a:schemeClr val="bg1"/>
                </a:solidFill>
                <a:effectLst/>
                <a:latin typeface="+mj-lt"/>
              </a:rPr>
              <a:t/>
            </a:r>
            <a:br>
              <a:rPr lang="en-US" sz="4000" b="0">
                <a:solidFill>
                  <a:schemeClr val="bg1"/>
                </a:solidFill>
                <a:effectLst/>
                <a:latin typeface="+mj-lt"/>
              </a:rPr>
            </a:br>
            <a:endParaRPr lang="en-US" sz="4000" b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171450"/>
            <a:ext cx="9144000" cy="5314950"/>
          </a:xfrm>
        </p:spPr>
        <p:txBody>
          <a:bodyPr/>
          <a:lstStyle/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5400" b="0" u="sng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400" b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Chúa xóa tội trần gian, xin thương xót chúng con.</a:t>
            </a:r>
          </a:p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5400" b="0" u="sng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400" b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Chúa xóa tội trần gian, xin nhậm lời chúng con cầu khẩn.</a:t>
            </a:r>
          </a:p>
        </p:txBody>
      </p:sp>
    </p:spTree>
    <p:extLst>
      <p:ext uri="{BB962C8B-B14F-4D97-AF65-F5344CB8AC3E}">
        <p14:creationId xmlns:p14="http://schemas.microsoft.com/office/powerpoint/2010/main" val="133897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0">
                <a:solidFill>
                  <a:schemeClr val="bg1"/>
                </a:solidFill>
                <a:effectLst/>
                <a:latin typeface="+mj-lt"/>
              </a:rPr>
              <a:t/>
            </a:r>
            <a:br>
              <a:rPr lang="en-US" sz="4000" b="0">
                <a:solidFill>
                  <a:schemeClr val="bg1"/>
                </a:solidFill>
                <a:effectLst/>
                <a:latin typeface="+mj-lt"/>
              </a:rPr>
            </a:br>
            <a:endParaRPr lang="en-US" sz="4000" b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marL="0" indent="0" algn="just" eaLnBrk="1" hangingPunct="1">
              <a:lnSpc>
                <a:spcPct val="150000"/>
              </a:lnSpc>
              <a:buFontTx/>
              <a:buNone/>
            </a:pPr>
            <a:r>
              <a:rPr lang="en-US" sz="4800" b="0" u="sng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Chúa ngự bên hữu Đức Chúa Cha, xin thương xót chúng con.</a:t>
            </a:r>
          </a:p>
          <a:p>
            <a:pPr marL="0" indent="0" algn="just" eaLnBrk="1" hangingPunct="1">
              <a:lnSpc>
                <a:spcPct val="150000"/>
              </a:lnSpc>
              <a:buFontTx/>
              <a:buNone/>
            </a:pPr>
            <a:r>
              <a:rPr lang="vi-VN" sz="4800" b="0" u="sng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Vì lạy Chúa Giêsu Kitô, chỉ có Chúa là Đấng Thánh.</a:t>
            </a:r>
          </a:p>
        </p:txBody>
      </p:sp>
    </p:spTree>
    <p:extLst>
      <p:ext uri="{BB962C8B-B14F-4D97-AF65-F5344CB8AC3E}">
        <p14:creationId xmlns:p14="http://schemas.microsoft.com/office/powerpoint/2010/main" val="227318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0">
                <a:solidFill>
                  <a:schemeClr val="bg1"/>
                </a:solidFill>
                <a:effectLst/>
                <a:latin typeface="+mj-lt"/>
              </a:rPr>
              <a:t/>
            </a:r>
            <a:br>
              <a:rPr lang="en-US" sz="4000" b="0">
                <a:solidFill>
                  <a:schemeClr val="bg1"/>
                </a:solidFill>
                <a:effectLst/>
                <a:latin typeface="+mj-lt"/>
              </a:rPr>
            </a:br>
            <a:endParaRPr lang="en-US" sz="4000" b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en-US" sz="4400" b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Chỉ có Chúa là Chúa, chỉ có Chúa là đấng tối cao.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400" b="0" u="sng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A+</a:t>
            </a:r>
            <a:r>
              <a:rPr lang="en-US" sz="4400" b="0" u="sng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B</a:t>
            </a:r>
            <a:r>
              <a:rPr lang="vi-VN" sz="4400" b="0" u="sng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:</a:t>
            </a:r>
            <a:r>
              <a:rPr lang="vi-VN" sz="4400" b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Cùng Đức Chúa Thánh Thần trong vinh quang Đức Chúa Cha. 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400" b="0" u="sng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392623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02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25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>
            <a:normAutofit/>
          </a:bodyPr>
          <a:lstStyle/>
          <a:p>
            <a:pPr algn="just"/>
            <a:r>
              <a:rPr lang="en-US" sz="7200" b="0" u="sng" dirty="0" err="1" smtClean="0">
                <a:solidFill>
                  <a:srgbClr val="FFFF00"/>
                </a:solidFill>
                <a:effectLst/>
                <a:latin typeface="+mj-lt"/>
              </a:rPr>
              <a:t>Đáp</a:t>
            </a:r>
            <a:r>
              <a:rPr lang="en-US" sz="7200" b="0" u="sng" dirty="0" smtClean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7200" b="0" u="sng" dirty="0" err="1" smtClean="0">
                <a:solidFill>
                  <a:srgbClr val="FFFF00"/>
                </a:solidFill>
                <a:effectLst/>
                <a:latin typeface="+mj-lt"/>
              </a:rPr>
              <a:t>ca</a:t>
            </a:r>
            <a:r>
              <a:rPr lang="en-US" sz="7200" b="0" u="sng" dirty="0" smtClean="0">
                <a:solidFill>
                  <a:srgbClr val="FFFF00"/>
                </a:solidFill>
                <a:effectLst/>
                <a:latin typeface="+mj-lt"/>
              </a:rPr>
              <a:t>:</a:t>
            </a:r>
            <a:r>
              <a:rPr lang="en-US" sz="7200" b="0" dirty="0" smtClean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</a:rPr>
              <a:t>Ai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</a:rPr>
              <a:t>ngẹn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</a:rPr>
              <a:t>ngào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</a:rPr>
              <a:t>ra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</a:rPr>
              <a:t>đi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</a:rPr>
              <a:t>gieo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</a:rPr>
              <a:t>giống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</a:rPr>
              <a:t>,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</a:rPr>
              <a:t>mùa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</a:rPr>
              <a:t>gặt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</a:rPr>
              <a:t>mai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</a:rPr>
              <a:t>sau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</a:rPr>
              <a:t>khắp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</a:rPr>
              <a:t>khởi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</a:rPr>
              <a:t>mừng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</a:rPr>
              <a:t>.</a:t>
            </a:r>
            <a:endParaRPr lang="en-US" sz="7200" b="0" dirty="0">
              <a:solidFill>
                <a:schemeClr val="bg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4866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>
            <a:normAutofit/>
          </a:bodyPr>
          <a:lstStyle/>
          <a:p>
            <a:pPr algn="just"/>
            <a:r>
              <a:rPr lang="en-US" sz="5400" b="0" u="sng" dirty="0" smtClean="0">
                <a:solidFill>
                  <a:srgbClr val="FFFF00"/>
                </a:solidFill>
                <a:effectLst/>
                <a:latin typeface="+mj-lt"/>
              </a:rPr>
              <a:t>Alleluia-alleluia:</a:t>
            </a:r>
            <a:r>
              <a:rPr lang="en-US" sz="5400" b="0" dirty="0" smtClean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5400" b="0" dirty="0" err="1" smtClean="0">
                <a:solidFill>
                  <a:schemeClr val="bg1"/>
                </a:solidFill>
                <a:effectLst/>
                <a:latin typeface="+mj-lt"/>
              </a:rPr>
              <a:t>Chúa</a:t>
            </a:r>
            <a:r>
              <a:rPr lang="en-US" sz="5400" b="0" dirty="0" smtClean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5400" b="0" dirty="0" err="1" smtClean="0">
                <a:solidFill>
                  <a:schemeClr val="bg1"/>
                </a:solidFill>
                <a:effectLst/>
                <a:latin typeface="+mj-lt"/>
              </a:rPr>
              <a:t>nói</a:t>
            </a:r>
            <a:r>
              <a:rPr lang="en-US" sz="5400" b="0" dirty="0" smtClean="0">
                <a:solidFill>
                  <a:schemeClr val="bg1"/>
                </a:solidFill>
                <a:effectLst/>
                <a:latin typeface="+mj-lt"/>
              </a:rPr>
              <a:t>: </a:t>
            </a:r>
            <a:r>
              <a:rPr lang="en-US" sz="5400" b="0" dirty="0" err="1" smtClean="0">
                <a:solidFill>
                  <a:schemeClr val="bg1"/>
                </a:solidFill>
                <a:effectLst/>
                <a:latin typeface="+mj-lt"/>
              </a:rPr>
              <a:t>Chính</a:t>
            </a:r>
            <a:r>
              <a:rPr lang="en-US" sz="5400" b="0" dirty="0" smtClean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5400" b="0" dirty="0" err="1" smtClean="0">
                <a:solidFill>
                  <a:schemeClr val="bg1"/>
                </a:solidFill>
                <a:effectLst/>
                <a:latin typeface="+mj-lt"/>
              </a:rPr>
              <a:t>Thầy</a:t>
            </a:r>
            <a:r>
              <a:rPr lang="en-US" sz="5400" b="0" dirty="0" smtClean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5400" b="0" dirty="0" err="1" smtClean="0">
                <a:solidFill>
                  <a:schemeClr val="bg1"/>
                </a:solidFill>
                <a:effectLst/>
                <a:latin typeface="+mj-lt"/>
              </a:rPr>
              <a:t>đã</a:t>
            </a:r>
            <a:r>
              <a:rPr lang="en-US" sz="5400" b="0" dirty="0" smtClean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5400" b="0" dirty="0" err="1" smtClean="0">
                <a:solidFill>
                  <a:schemeClr val="bg1"/>
                </a:solidFill>
                <a:effectLst/>
                <a:latin typeface="+mj-lt"/>
              </a:rPr>
              <a:t>chọn</a:t>
            </a:r>
            <a:r>
              <a:rPr lang="en-US" sz="5400" b="0" dirty="0" smtClean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5400" b="0" dirty="0" err="1" smtClean="0">
                <a:solidFill>
                  <a:schemeClr val="bg1"/>
                </a:solidFill>
                <a:effectLst/>
                <a:latin typeface="+mj-lt"/>
              </a:rPr>
              <a:t>anh</a:t>
            </a:r>
            <a:r>
              <a:rPr lang="en-US" sz="5400" b="0" dirty="0" smtClean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5400" b="0" dirty="0" err="1" smtClean="0">
                <a:solidFill>
                  <a:schemeClr val="bg1"/>
                </a:solidFill>
                <a:effectLst/>
                <a:latin typeface="+mj-lt"/>
              </a:rPr>
              <a:t>em</a:t>
            </a:r>
            <a:r>
              <a:rPr lang="en-US" sz="5400" b="0" dirty="0" smtClean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5400" b="0" dirty="0" err="1" smtClean="0">
                <a:solidFill>
                  <a:schemeClr val="bg1"/>
                </a:solidFill>
                <a:effectLst/>
                <a:latin typeface="+mj-lt"/>
              </a:rPr>
              <a:t>từ</a:t>
            </a:r>
            <a:r>
              <a:rPr lang="en-US" sz="5400" b="0" dirty="0" smtClean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5400" b="0" dirty="0" err="1" smtClean="0">
                <a:solidFill>
                  <a:schemeClr val="bg1"/>
                </a:solidFill>
                <a:effectLst/>
                <a:latin typeface="+mj-lt"/>
              </a:rPr>
              <a:t>giữa</a:t>
            </a:r>
            <a:r>
              <a:rPr lang="en-US" sz="5400" b="0" dirty="0" smtClean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5400" b="0" dirty="0" err="1" smtClean="0">
                <a:solidFill>
                  <a:schemeClr val="bg1"/>
                </a:solidFill>
                <a:effectLst/>
                <a:latin typeface="+mj-lt"/>
              </a:rPr>
              <a:t>thế</a:t>
            </a:r>
            <a:r>
              <a:rPr lang="en-US" sz="5400" b="0" dirty="0" smtClean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5400" b="0" dirty="0" err="1" smtClean="0">
                <a:solidFill>
                  <a:schemeClr val="bg1"/>
                </a:solidFill>
                <a:effectLst/>
                <a:latin typeface="+mj-lt"/>
              </a:rPr>
              <a:t>gian</a:t>
            </a:r>
            <a:r>
              <a:rPr lang="en-US" sz="5400" b="0" dirty="0" smtClean="0">
                <a:solidFill>
                  <a:schemeClr val="bg1"/>
                </a:solidFill>
                <a:effectLst/>
                <a:latin typeface="+mj-lt"/>
              </a:rPr>
              <a:t>, </a:t>
            </a:r>
            <a:r>
              <a:rPr lang="en-US" sz="5400" b="0" dirty="0" err="1" smtClean="0">
                <a:solidFill>
                  <a:schemeClr val="bg1"/>
                </a:solidFill>
                <a:effectLst/>
                <a:latin typeface="+mj-lt"/>
              </a:rPr>
              <a:t>để</a:t>
            </a:r>
            <a:r>
              <a:rPr lang="en-US" sz="5400" b="0" dirty="0" smtClean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5400" b="0" dirty="0" err="1" smtClean="0">
                <a:solidFill>
                  <a:schemeClr val="bg1"/>
                </a:solidFill>
                <a:effectLst/>
                <a:latin typeface="+mj-lt"/>
              </a:rPr>
              <a:t>anh</a:t>
            </a:r>
            <a:r>
              <a:rPr lang="en-US" sz="5400" b="0" dirty="0" smtClean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5400" b="0" dirty="0" err="1" smtClean="0">
                <a:solidFill>
                  <a:schemeClr val="bg1"/>
                </a:solidFill>
                <a:effectLst/>
                <a:latin typeface="+mj-lt"/>
              </a:rPr>
              <a:t>em</a:t>
            </a:r>
            <a:r>
              <a:rPr lang="en-US" sz="5400" b="0" dirty="0" smtClean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5400" b="0" dirty="0" err="1" smtClean="0">
                <a:solidFill>
                  <a:schemeClr val="bg1"/>
                </a:solidFill>
                <a:effectLst/>
                <a:latin typeface="+mj-lt"/>
              </a:rPr>
              <a:t>ra</a:t>
            </a:r>
            <a:r>
              <a:rPr lang="en-US" sz="5400" b="0" dirty="0" smtClean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5400" b="0" dirty="0" err="1" smtClean="0">
                <a:solidFill>
                  <a:schemeClr val="bg1"/>
                </a:solidFill>
                <a:effectLst/>
                <a:latin typeface="+mj-lt"/>
              </a:rPr>
              <a:t>đi</a:t>
            </a:r>
            <a:r>
              <a:rPr lang="en-US" sz="5400" b="0" dirty="0" smtClean="0">
                <a:solidFill>
                  <a:schemeClr val="bg1"/>
                </a:solidFill>
                <a:effectLst/>
                <a:latin typeface="+mj-lt"/>
              </a:rPr>
              <a:t>, </a:t>
            </a:r>
            <a:r>
              <a:rPr lang="en-US" sz="5400" b="0" dirty="0" err="1" smtClean="0">
                <a:solidFill>
                  <a:schemeClr val="bg1"/>
                </a:solidFill>
                <a:effectLst/>
                <a:latin typeface="+mj-lt"/>
              </a:rPr>
              <a:t>sinh</a:t>
            </a:r>
            <a:r>
              <a:rPr lang="en-US" sz="5400" b="0" dirty="0" smtClean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5400" b="0" dirty="0" err="1" smtClean="0">
                <a:solidFill>
                  <a:schemeClr val="bg1"/>
                </a:solidFill>
                <a:effectLst/>
                <a:latin typeface="+mj-lt"/>
              </a:rPr>
              <a:t>được</a:t>
            </a:r>
            <a:r>
              <a:rPr lang="en-US" sz="5400" b="0" dirty="0" smtClean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5400" b="0" dirty="0" err="1" smtClean="0">
                <a:solidFill>
                  <a:schemeClr val="bg1"/>
                </a:solidFill>
                <a:effectLst/>
                <a:latin typeface="+mj-lt"/>
              </a:rPr>
              <a:t>hoa</a:t>
            </a:r>
            <a:r>
              <a:rPr lang="en-US" sz="5400" b="0" dirty="0" smtClean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5400" b="0" dirty="0" err="1" smtClean="0">
                <a:solidFill>
                  <a:schemeClr val="bg1"/>
                </a:solidFill>
                <a:effectLst/>
                <a:latin typeface="+mj-lt"/>
              </a:rPr>
              <a:t>trái</a:t>
            </a:r>
            <a:r>
              <a:rPr lang="en-US" sz="5400" b="0" dirty="0" smtClean="0">
                <a:solidFill>
                  <a:schemeClr val="bg1"/>
                </a:solidFill>
                <a:effectLst/>
                <a:latin typeface="+mj-lt"/>
              </a:rPr>
              <a:t>, </a:t>
            </a:r>
            <a:r>
              <a:rPr lang="en-US" sz="5400" b="0" dirty="0" err="1" smtClean="0">
                <a:solidFill>
                  <a:schemeClr val="bg1"/>
                </a:solidFill>
                <a:effectLst/>
                <a:latin typeface="+mj-lt"/>
              </a:rPr>
              <a:t>và</a:t>
            </a:r>
            <a:r>
              <a:rPr lang="en-US" sz="5400" b="0" dirty="0" smtClean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5400" b="0" dirty="0" err="1" smtClean="0">
                <a:solidFill>
                  <a:schemeClr val="bg1"/>
                </a:solidFill>
                <a:effectLst/>
                <a:latin typeface="+mj-lt"/>
              </a:rPr>
              <a:t>hoa</a:t>
            </a:r>
            <a:r>
              <a:rPr lang="en-US" sz="5400" b="0" dirty="0" smtClean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5400" b="0" dirty="0" err="1" smtClean="0">
                <a:solidFill>
                  <a:schemeClr val="bg1"/>
                </a:solidFill>
                <a:effectLst/>
                <a:latin typeface="+mj-lt"/>
              </a:rPr>
              <a:t>trái</a:t>
            </a:r>
            <a:r>
              <a:rPr lang="en-US" sz="5400" b="0" dirty="0" smtClean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5400" b="0" dirty="0" err="1" smtClean="0">
                <a:solidFill>
                  <a:schemeClr val="bg1"/>
                </a:solidFill>
                <a:effectLst/>
                <a:latin typeface="+mj-lt"/>
              </a:rPr>
              <a:t>của</a:t>
            </a:r>
            <a:r>
              <a:rPr lang="en-US" sz="5400" b="0" dirty="0" smtClean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5400" b="0" dirty="0" err="1" smtClean="0">
                <a:solidFill>
                  <a:schemeClr val="bg1"/>
                </a:solidFill>
                <a:effectLst/>
                <a:latin typeface="+mj-lt"/>
              </a:rPr>
              <a:t>anh</a:t>
            </a:r>
            <a:r>
              <a:rPr lang="en-US" sz="5400" b="0" dirty="0" smtClean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5400" b="0" dirty="0" err="1" smtClean="0">
                <a:solidFill>
                  <a:schemeClr val="bg1"/>
                </a:solidFill>
                <a:effectLst/>
                <a:latin typeface="+mj-lt"/>
              </a:rPr>
              <a:t>em</a:t>
            </a:r>
            <a:r>
              <a:rPr lang="en-US" sz="5400" b="0" dirty="0" smtClean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5400" b="0" dirty="0" err="1" smtClean="0">
                <a:solidFill>
                  <a:schemeClr val="bg1"/>
                </a:solidFill>
                <a:effectLst/>
                <a:latin typeface="+mj-lt"/>
              </a:rPr>
              <a:t>tồn</a:t>
            </a:r>
            <a:r>
              <a:rPr lang="en-US" sz="5400" b="0" dirty="0" smtClean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5400" b="0" dirty="0" err="1" smtClean="0">
                <a:solidFill>
                  <a:schemeClr val="bg1"/>
                </a:solidFill>
                <a:effectLst/>
                <a:latin typeface="+mj-lt"/>
              </a:rPr>
              <a:t>tại</a:t>
            </a:r>
            <a:r>
              <a:rPr lang="en-US" sz="5400" b="0" dirty="0" smtClean="0">
                <a:solidFill>
                  <a:schemeClr val="bg1"/>
                </a:solidFill>
                <a:effectLst/>
                <a:latin typeface="+mj-lt"/>
              </a:rPr>
              <a:t>. </a:t>
            </a:r>
            <a:r>
              <a:rPr lang="en-US" sz="5400" b="0" u="sng" dirty="0" smtClean="0">
                <a:solidFill>
                  <a:srgbClr val="FFFF00"/>
                </a:solidFill>
                <a:effectLst/>
                <a:latin typeface="+mj-lt"/>
              </a:rPr>
              <a:t>Alleluia.</a:t>
            </a:r>
            <a:endParaRPr lang="en-US" sz="5400" b="0" u="sng" dirty="0">
              <a:solidFill>
                <a:srgbClr val="FFFF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738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85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23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" y="5905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Ai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sống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đời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hoàn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hảo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, ta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cho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hưởng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ơn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cứu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độ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Chúa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Trời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.</a:t>
            </a:r>
            <a:endParaRPr lang="en-US" sz="72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Đáp ca:</a:t>
            </a:r>
            <a:endParaRPr lang="en-US" sz="4400" b="1" u="sng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57400" y="285750"/>
            <a:ext cx="3518912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Tv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49, 5-6.8-9.16bc-17.21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23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58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92387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Ngày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hôm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nay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anh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em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chớ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cứng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lòng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,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nhưng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hãy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nghe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tiếng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Chúa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.</a:t>
            </a:r>
            <a:endParaRPr lang="en-US" sz="72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>
                <a:solidFill>
                  <a:srgbClr val="FFFF00"/>
                </a:solidFill>
                <a:cs typeface="Times New Roman" pitchFamily="18" charset="0"/>
              </a:rPr>
              <a:t>Alleluia-Alleluia:</a:t>
            </a:r>
            <a:endParaRPr lang="en-US" sz="3200" u="sng" dirty="0">
              <a:solidFill>
                <a:srgbClr val="FFFF00"/>
              </a:solidFill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 smtClean="0">
                <a:solidFill>
                  <a:srgbClr val="FFFF00"/>
                </a:solidFill>
                <a:cs typeface="Times New Roman" pitchFamily="18" charset="0"/>
              </a:rPr>
              <a:t>Alleluia:</a:t>
            </a:r>
            <a:endParaRPr lang="en-US" sz="3600" u="sng" dirty="0">
              <a:solidFill>
                <a:srgbClr val="FFFF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12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9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739</Words>
  <Application>Microsoft Office PowerPoint</Application>
  <PresentationFormat>On-screen Show (16:9)</PresentationFormat>
  <Paragraphs>109</Paragraphs>
  <Slides>69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19</vt:i4>
      </vt:variant>
      <vt:variant>
        <vt:lpstr>Slide Titles</vt:lpstr>
      </vt:variant>
      <vt:variant>
        <vt:i4>69</vt:i4>
      </vt:variant>
    </vt:vector>
  </HeadingPairs>
  <TitlesOfParts>
    <vt:vector size="88" baseType="lpstr">
      <vt:lpstr>Office Theme</vt:lpstr>
      <vt:lpstr>1_Office Theme</vt:lpstr>
      <vt:lpstr>5_Office Theme</vt:lpstr>
      <vt:lpstr>6_Office Theme</vt:lpstr>
      <vt:lpstr>7_Office Theme</vt:lpstr>
      <vt:lpstr>8_Office Theme</vt:lpstr>
      <vt:lpstr>36_Default Design</vt:lpstr>
      <vt:lpstr>22_Office Theme</vt:lpstr>
      <vt:lpstr>35_Office Theme</vt:lpstr>
      <vt:lpstr>11_Office Theme</vt:lpstr>
      <vt:lpstr>2_Office Theme</vt:lpstr>
      <vt:lpstr>14_Office Theme</vt:lpstr>
      <vt:lpstr>3_Office Theme</vt:lpstr>
      <vt:lpstr>4_Office Theme</vt:lpstr>
      <vt:lpstr>10_Office Theme</vt:lpstr>
      <vt:lpstr>9_Office Theme</vt:lpstr>
      <vt:lpstr>12_Office Theme</vt:lpstr>
      <vt:lpstr>13_Office Theme</vt:lpstr>
      <vt:lpstr>15_Office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THỨ BẢY NGÀY 25-07 THÁNH GIA CÔ BÊ TÔNG ĐỒ LỄ KÍNH ( sách bài đọc quyển 2 trang 761 )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PowerPoint Presentation</vt:lpstr>
      <vt:lpstr>Đáp ca: Ai ngẹn ngào ra đi gieo giống, mùa gặt mai sau khắp khởi mừng.</vt:lpstr>
      <vt:lpstr>Alleluia-alleluia: Chúa nói: Chính Thầy đã chọn anh em từ giữa thế gian, để anh em ra đi, sinh được hoa trái, và hoa trái của anh em tồn tại. Alleluia.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Nam</dc:creator>
  <cp:lastModifiedBy>RePack by Diakov</cp:lastModifiedBy>
  <cp:revision>70</cp:revision>
  <dcterms:created xsi:type="dcterms:W3CDTF">2022-10-30T00:36:35Z</dcterms:created>
  <dcterms:modified xsi:type="dcterms:W3CDTF">2026-03-13T08:17:26Z</dcterms:modified>
</cp:coreProperties>
</file>