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24" r:id="rId3"/>
    <p:sldMasterId id="2147483936" r:id="rId4"/>
    <p:sldMasterId id="2147483960" r:id="rId5"/>
    <p:sldMasterId id="2147483996" r:id="rId6"/>
    <p:sldMasterId id="2147484008" r:id="rId7"/>
    <p:sldMasterId id="2147484020" r:id="rId8"/>
    <p:sldMasterId id="2147484032" r:id="rId9"/>
    <p:sldMasterId id="2147484044" r:id="rId10"/>
    <p:sldMasterId id="2147484056" r:id="rId11"/>
    <p:sldMasterId id="2147484068" r:id="rId12"/>
  </p:sldMasterIdLst>
  <p:notesMasterIdLst>
    <p:notesMasterId r:id="rId62"/>
  </p:notesMasterIdLst>
  <p:sldIdLst>
    <p:sldId id="974" r:id="rId13"/>
    <p:sldId id="945" r:id="rId14"/>
    <p:sldId id="1058" r:id="rId15"/>
    <p:sldId id="1059" r:id="rId16"/>
    <p:sldId id="1060" r:id="rId17"/>
    <p:sldId id="1061" r:id="rId18"/>
    <p:sldId id="1062" r:id="rId19"/>
    <p:sldId id="1064" r:id="rId20"/>
    <p:sldId id="1063" r:id="rId21"/>
    <p:sldId id="1065" r:id="rId22"/>
    <p:sldId id="1066" r:id="rId23"/>
    <p:sldId id="1067" r:id="rId24"/>
    <p:sldId id="1068" r:id="rId25"/>
    <p:sldId id="1069" r:id="rId26"/>
    <p:sldId id="1071" r:id="rId27"/>
    <p:sldId id="1070" r:id="rId28"/>
    <p:sldId id="1026" r:id="rId29"/>
    <p:sldId id="1027" r:id="rId30"/>
    <p:sldId id="1028" r:id="rId31"/>
    <p:sldId id="1029" r:id="rId32"/>
    <p:sldId id="1030" r:id="rId33"/>
    <p:sldId id="1072" r:id="rId34"/>
    <p:sldId id="1054" r:id="rId35"/>
    <p:sldId id="1073" r:id="rId36"/>
    <p:sldId id="1081" r:id="rId37"/>
    <p:sldId id="1074" r:id="rId38"/>
    <p:sldId id="1075" r:id="rId39"/>
    <p:sldId id="1076" r:id="rId40"/>
    <p:sldId id="1077" r:id="rId41"/>
    <p:sldId id="1082" r:id="rId42"/>
    <p:sldId id="1080" r:id="rId43"/>
    <p:sldId id="1035" r:id="rId44"/>
    <p:sldId id="1036" r:id="rId45"/>
    <p:sldId id="1083" r:id="rId46"/>
    <p:sldId id="1037" r:id="rId47"/>
    <p:sldId id="1038" r:id="rId48"/>
    <p:sldId id="1039" r:id="rId49"/>
    <p:sldId id="1084" r:id="rId50"/>
    <p:sldId id="1085" r:id="rId51"/>
    <p:sldId id="1045" r:id="rId52"/>
    <p:sldId id="933" r:id="rId53"/>
    <p:sldId id="1086" r:id="rId54"/>
    <p:sldId id="934" r:id="rId55"/>
    <p:sldId id="1025" r:id="rId56"/>
    <p:sldId id="973" r:id="rId57"/>
    <p:sldId id="936" r:id="rId58"/>
    <p:sldId id="1087" r:id="rId59"/>
    <p:sldId id="1088" r:id="rId60"/>
    <p:sldId id="789" r:id="rId6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00"/>
    <a:srgbClr val="003296"/>
    <a:srgbClr val="003C00"/>
    <a:srgbClr val="FFFFFF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61" autoAdjust="0"/>
  </p:normalViewPr>
  <p:slideViewPr>
    <p:cSldViewPr>
      <p:cViewPr>
        <p:scale>
          <a:sx n="125" d="100"/>
          <a:sy n="125" d="100"/>
        </p:scale>
        <p:origin x="-3144" y="-11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8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1E51FE-3366-42B2-9DFE-A08E5A935201}" type="datetimeFigureOut">
              <a:rPr lang="en-US"/>
              <a:pPr>
                <a:defRPr/>
              </a:pPr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683B76-977C-427B-A13F-3006670BD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 LÊN MỪNG CHÚA MỘT BÀI CA MỚI, VÌ NGƯỜI ĐÃ THỰC HIỆN BAO </a:t>
            </a: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159A8D-2CDC-4AA6-B3DD-DA2D4D0C5060}" type="slidenum">
              <a:rPr lang="en-US" smtClean="0">
                <a:solidFill>
                  <a:prstClr val="black"/>
                </a:solidFill>
              </a:rPr>
              <a:pPr eaLnBrk="1" hangingPunct="1"/>
              <a:t>36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63351F-C258-49BD-B88D-4E4D15900503}" type="slidenum">
              <a:rPr lang="en-US" smtClean="0">
                <a:solidFill>
                  <a:prstClr val="black"/>
                </a:solidFill>
              </a:rPr>
              <a:pPr eaLnBrk="1" hangingPunct="1"/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807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483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342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850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501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397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80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669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477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766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7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81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598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160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423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268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547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710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826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26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860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5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27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706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30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425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925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01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151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706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377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370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7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75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386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60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1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7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84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3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62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6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0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0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4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75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49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74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2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7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8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33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7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53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28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9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8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97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78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83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4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36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0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9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70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184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87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86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36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26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4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3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44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5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63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5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91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42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9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256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7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19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14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87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871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51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37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527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0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357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40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66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772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851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61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606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84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833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5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4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65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41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30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666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116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92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570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33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17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67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9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91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17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81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2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617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686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266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998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1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6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merican San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3/20/2026</a:t>
            </a:fld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merican San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</p:spTree>
    <p:extLst>
      <p:ext uri="{BB962C8B-B14F-4D97-AF65-F5344CB8AC3E}">
        <p14:creationId xmlns:p14="http://schemas.microsoft.com/office/powerpoint/2010/main" val="183167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2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8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3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12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Đáp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Ca</a:t>
            </a:r>
            <a:endParaRPr lang="en-US" sz="54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Chúa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Nhật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Thường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niên</a:t>
            </a:r>
            <a:endParaRPr lang="en-US" sz="6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29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Ba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Chúa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Nhật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Thường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niên</a:t>
            </a:r>
            <a:endParaRPr lang="en-US" sz="66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45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6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</a:t>
            </a:r>
            <a:r>
              <a:rPr lang="en-US" sz="66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66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để danh Ngài rạng rỡ, xin giải thoát chúng con.</a:t>
            </a:r>
            <a:endParaRPr lang="en-US" sz="7200" b="0" dirty="0" smtClean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4350"/>
            <a:ext cx="31718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57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57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Hạt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giống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gieo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giống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Kitô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ai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tuân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giữ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sẽ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tồn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7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tại</a:t>
            </a:r>
            <a:r>
              <a:rPr lang="en-US" sz="57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57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211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TƯ</a:t>
            </a:r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VII</a:t>
            </a:r>
            <a:r>
              <a:rPr lang="vi-VN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NIÊN</a:t>
            </a:r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Nữ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Martha, Maria </a:t>
            </a:r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Ladarô</a:t>
            </a:r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Nhớ</a:t>
            </a:r>
            <a:endParaRPr lang="en-US" sz="44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i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( </a:t>
            </a:r>
            <a:r>
              <a:rPr lang="en-US" sz="4400" b="0" i="1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Sách</a:t>
            </a:r>
            <a:r>
              <a:rPr lang="en-US" sz="4400" b="0" i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bài</a:t>
            </a:r>
            <a:r>
              <a:rPr lang="en-US" sz="4400" b="0" i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đọc</a:t>
            </a:r>
            <a:r>
              <a:rPr lang="en-US" sz="4400" b="0" i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4400" b="0" i="1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quyển</a:t>
            </a:r>
            <a:r>
              <a:rPr lang="en-US" sz="4400" b="0" i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2 </a:t>
            </a:r>
            <a:r>
              <a:rPr lang="en-US" sz="4400" b="0" i="1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trang</a:t>
            </a:r>
            <a:r>
              <a:rPr lang="en-US" sz="4400" b="0" i="1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764)</a:t>
            </a:r>
          </a:p>
        </p:txBody>
      </p:sp>
    </p:spTree>
    <p:extLst>
      <p:ext uri="{BB962C8B-B14F-4D97-AF65-F5344CB8AC3E}">
        <p14:creationId xmlns:p14="http://schemas.microsoft.com/office/powerpoint/2010/main" val="5136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/>
              <a:t>DAP CA CN XVI TNA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8000" b="0" dirty="0" err="1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8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nghiệm</a:t>
            </a:r>
            <a:r>
              <a:rPr lang="en-US" sz="8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xem</a:t>
            </a:r>
            <a:r>
              <a:rPr lang="en-US" sz="8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tốt</a:t>
            </a:r>
            <a:r>
              <a:rPr lang="en-US" sz="8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lành</a:t>
            </a:r>
            <a:r>
              <a:rPr lang="en-US" sz="8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biết</a:t>
            </a:r>
            <a:r>
              <a:rPr lang="en-US" sz="8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dirty="0" err="1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mấy</a:t>
            </a:r>
            <a:r>
              <a:rPr lang="en-US" sz="8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 smtClean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C00000"/>
              </a:solidFill>
              <a:latin typeface="UTM American Sans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40195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66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Tôi là ánh sáng thế gian. Ai theo tôi, sẽ nhận được ánh sáng đem lại sự sống.</a:t>
            </a:r>
            <a:endParaRPr lang="en-US" sz="66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u="sng" dirty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600" u="sng" dirty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4115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63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Năm</a:t>
            </a:r>
            <a:endParaRPr lang="en-US" sz="6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Chúa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Nhật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Thường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niên</a:t>
            </a:r>
            <a:endParaRPr lang="en-US" sz="66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23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6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</a:t>
            </a:r>
            <a:r>
              <a:rPr lang="en-US" sz="66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66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72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Phúc thay người được Chúa Trời nhà Gia-cóp phù hộ.</a:t>
            </a:r>
            <a:endParaRPr lang="en-US" sz="72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514350"/>
            <a:ext cx="3362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5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44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vi-VN" sz="6600" b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 Chúa, xin mở lòng chúng con, để chúng con lắng nghe lời của Con Chúa</a:t>
            </a:r>
            <a:r>
              <a:rPr lang="vi-VN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  <a:endParaRPr lang="en-US" sz="60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80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Hai</a:t>
            </a:r>
            <a:endParaRPr lang="en-US" sz="60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Sau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Chúa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Nhật</a:t>
            </a:r>
            <a:r>
              <a:rPr lang="en-US" sz="60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Thường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niên</a:t>
            </a:r>
            <a:endParaRPr lang="en-US" sz="6600" b="0" dirty="0" smtClean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38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35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1200" b="0" dirty="0" smtClean="0">
              <a:solidFill>
                <a:srgbClr val="0033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0" dirty="0" err="1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5400" b="0" dirty="0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5400" b="0" dirty="0" err="1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Sáu</a:t>
            </a:r>
            <a:endParaRPr lang="en-US" sz="5400" b="0" dirty="0" smtClean="0">
              <a:solidFill>
                <a:srgbClr val="0033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0" dirty="0" err="1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Sau</a:t>
            </a:r>
            <a:r>
              <a:rPr lang="en-US" sz="5400" b="0" dirty="0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5400" b="0" dirty="0" err="1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Chúa</a:t>
            </a:r>
            <a:r>
              <a:rPr lang="en-US" sz="5400" b="0" dirty="0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5400" b="0" dirty="0" err="1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Nhật</a:t>
            </a:r>
            <a:r>
              <a:rPr lang="en-US" sz="5400" b="0" dirty="0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Thường</a:t>
            </a:r>
            <a:r>
              <a:rPr lang="en-US" sz="6000" b="0" dirty="0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003300"/>
                </a:solidFill>
                <a:effectLst/>
                <a:latin typeface="+mj-lt"/>
                <a:cs typeface="Tahoma" pitchFamily="34" charset="0"/>
              </a:rPr>
              <a:t>niên</a:t>
            </a:r>
            <a:endParaRPr lang="en-US" sz="6000" b="0" dirty="0" smtClean="0">
              <a:solidFill>
                <a:srgbClr val="0033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49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8000" b="0" u="sng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Đáp</a:t>
            </a:r>
            <a:r>
              <a:rPr lang="en-US" sz="80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u="sng" dirty="0" err="1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80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72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Lạy Chúa, xin đáp lại, vì ơn cả nghĩa dày.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66750"/>
            <a:ext cx="29083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3600" b="0" u="sng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36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vi-VN" sz="54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Lời Chúa vẫn tồn tại đến muôn thuở muôn đời. Đó chính là Lời đã được loan báo cho anh em như một Tin Mừng. </a:t>
            </a:r>
            <a:r>
              <a:rPr lang="en-US" sz="5400" b="0" u="sng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Alleluia</a:t>
            </a:r>
            <a:r>
              <a:rPr lang="en-US" sz="48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5400" b="0" u="sng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16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66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161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b="0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7200" b="0" dirty="0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b="0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Bảy</a:t>
            </a:r>
            <a:endParaRPr lang="en-US" sz="7200" b="0" dirty="0" smtClean="0">
              <a:solidFill>
                <a:srgbClr val="FF000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6600" b="0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Sau</a:t>
            </a:r>
            <a:r>
              <a:rPr lang="en-US" sz="6600" b="0" dirty="0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Chúa</a:t>
            </a:r>
            <a:r>
              <a:rPr lang="en-US" sz="6600" b="0" dirty="0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Nhật</a:t>
            </a:r>
            <a:r>
              <a:rPr lang="en-US" sz="6600" b="0" dirty="0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XVII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0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Thường</a:t>
            </a:r>
            <a:r>
              <a:rPr lang="en-US" sz="6600" b="0" dirty="0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FF0000"/>
                </a:solidFill>
                <a:effectLst/>
                <a:latin typeface="+mj-lt"/>
                <a:cs typeface="Tahoma" pitchFamily="34" charset="0"/>
              </a:rPr>
              <a:t>niên</a:t>
            </a:r>
            <a:endParaRPr lang="en-US" sz="6600" b="0" dirty="0" smtClean="0">
              <a:solidFill>
                <a:srgbClr val="FF00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0"/>
            <a:ext cx="9144000" cy="513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7200" b="0" u="sng" dirty="0" err="1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Đáp</a:t>
            </a:r>
            <a:r>
              <a:rPr lang="en-US" sz="7200" b="0" u="sng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u="sng" dirty="0" err="1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7200" b="0" u="sng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en-US" sz="72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7200" b="0" dirty="0" smtClean="0">
                <a:solidFill>
                  <a:srgbClr val="003300"/>
                </a:solidFill>
                <a:effectLst/>
                <a:latin typeface="+mj-lt"/>
                <a:cs typeface="Times New Roman" pitchFamily="18" charset="0"/>
              </a:rPr>
              <a:t>Lạy </a:t>
            </a:r>
            <a:r>
              <a:rPr lang="vi-VN" sz="7200" b="0" dirty="0">
                <a:solidFill>
                  <a:srgbClr val="003300"/>
                </a:solidFill>
                <a:effectLst/>
                <a:latin typeface="+mj-lt"/>
                <a:cs typeface="Times New Roman" pitchFamily="18" charset="0"/>
              </a:rPr>
              <a:t>Chúa, xin đáp lại, vì ơn cả nghĩa dày.</a:t>
            </a:r>
            <a:endParaRPr lang="en-US" sz="8000" b="0" dirty="0" smtClean="0">
              <a:solidFill>
                <a:srgbClr val="0033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0" y="1175385"/>
            <a:ext cx="3810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938" y="0"/>
            <a:ext cx="9144001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6600" b="0" u="sng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sz="66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en-US" sz="66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6600" b="0" dirty="0" smtClean="0">
                <a:solidFill>
                  <a:srgbClr val="003300"/>
                </a:solidFill>
                <a:effectLst/>
                <a:latin typeface="+mj-lt"/>
                <a:cs typeface="Times New Roman" pitchFamily="18" charset="0"/>
              </a:rPr>
              <a:t>Phúc </a:t>
            </a:r>
            <a:r>
              <a:rPr lang="vi-VN" sz="6600" b="0" dirty="0">
                <a:solidFill>
                  <a:srgbClr val="003300"/>
                </a:solidFill>
                <a:effectLst/>
                <a:latin typeface="+mj-lt"/>
                <a:cs typeface="Times New Roman" pitchFamily="18" charset="0"/>
              </a:rPr>
              <a:t>thay ai bị bách hại vì sống công chính, vì Nước Trời là của họ.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 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  <a:endParaRPr lang="en-US" sz="6600" b="0" u="sng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0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6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Đáp</a:t>
            </a:r>
            <a:r>
              <a:rPr lang="en-US" sz="66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</a:t>
            </a:r>
            <a:r>
              <a:rPr lang="en-US" sz="66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:</a:t>
            </a:r>
            <a:r>
              <a:rPr lang="en-US" sz="6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7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 Chúa sinh ra ngươi, ngươi lại coi thường.</a:t>
            </a:r>
            <a:endParaRPr lang="en-US" sz="7200" b="0" dirty="0" smtClean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438150"/>
            <a:ext cx="28055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Đnl</a:t>
            </a:r>
            <a:r>
              <a:rPr lang="en-US" sz="2400" dirty="0">
                <a:solidFill>
                  <a:srgbClr val="FF0000"/>
                </a:solidFill>
              </a:rPr>
              <a:t> 32,18-19.20.21</a:t>
            </a:r>
          </a:p>
        </p:txBody>
      </p:sp>
    </p:spTree>
    <p:extLst>
      <p:ext uri="{BB962C8B-B14F-4D97-AF65-F5344CB8AC3E}">
        <p14:creationId xmlns:p14="http://schemas.microsoft.com/office/powerpoint/2010/main" val="28778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5400" b="0" u="sng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Cha đã tự ý dùng Lời chân lý mà </a:t>
            </a:r>
            <a:r>
              <a:rPr lang="vi-VN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sinh </a:t>
            </a: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ra chúng ta, để chúng ta nên như của đầu mùa trong các thọ tạo </a:t>
            </a:r>
            <a:r>
              <a:rPr lang="vi-VN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của </a:t>
            </a:r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Người.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22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effectLst/>
                <a:latin typeface="+mj-lt"/>
              </a:rPr>
              <a:t/>
            </a:r>
            <a:br>
              <a:rPr lang="en-US" b="0" dirty="0" smtClean="0">
                <a:effectLst/>
                <a:latin typeface="+mj-lt"/>
              </a:rPr>
            </a:br>
            <a:endParaRPr lang="en-US" b="0" dirty="0" smtClean="0">
              <a:effectLst/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3586</TotalTime>
  <Words>405</Words>
  <Application>Microsoft Office PowerPoint</Application>
  <PresentationFormat>On-screen Show (16:9)</PresentationFormat>
  <Paragraphs>131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Default Design</vt:lpstr>
      <vt:lpstr>1_Default Design</vt:lpstr>
      <vt:lpstr>Office Theme</vt:lpstr>
      <vt:lpstr>3_Default Design</vt:lpstr>
      <vt:lpstr>5_Default Design</vt:lpstr>
      <vt:lpstr>8_Default Design</vt:lpstr>
      <vt:lpstr>10_Default Design</vt:lpstr>
      <vt:lpstr>11_Default Design</vt:lpstr>
      <vt:lpstr>6_Default Design</vt:lpstr>
      <vt:lpstr>7_Default Design</vt:lpstr>
      <vt:lpstr>2_Default Design</vt:lpstr>
      <vt:lpstr>4_Default Design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RePack by Diakov</cp:lastModifiedBy>
  <cp:revision>1896</cp:revision>
  <dcterms:created xsi:type="dcterms:W3CDTF">2000-12-31T17:05:43Z</dcterms:created>
  <dcterms:modified xsi:type="dcterms:W3CDTF">2026-03-20T07:54:32Z</dcterms:modified>
</cp:coreProperties>
</file>