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92" r:id="rId7"/>
    <p:sldMasterId id="2147483828" r:id="rId8"/>
    <p:sldMasterId id="2147483996" r:id="rId9"/>
    <p:sldMasterId id="2147484088" r:id="rId10"/>
    <p:sldMasterId id="2147484096" r:id="rId11"/>
  </p:sldMasterIdLst>
  <p:sldIdLst>
    <p:sldId id="261" r:id="rId12"/>
    <p:sldId id="266" r:id="rId13"/>
    <p:sldId id="256" r:id="rId14"/>
    <p:sldId id="449" r:id="rId15"/>
    <p:sldId id="452" r:id="rId16"/>
    <p:sldId id="323" r:id="rId17"/>
    <p:sldId id="324" r:id="rId18"/>
    <p:sldId id="257" r:id="rId19"/>
    <p:sldId id="258" r:id="rId20"/>
    <p:sldId id="448" r:id="rId21"/>
    <p:sldId id="451" r:id="rId22"/>
    <p:sldId id="437" r:id="rId23"/>
    <p:sldId id="334" r:id="rId24"/>
    <p:sldId id="438" r:id="rId25"/>
    <p:sldId id="446" r:id="rId26"/>
    <p:sldId id="439" r:id="rId27"/>
    <p:sldId id="453" r:id="rId28"/>
    <p:sldId id="454" r:id="rId29"/>
    <p:sldId id="440" r:id="rId30"/>
    <p:sldId id="441" r:id="rId31"/>
    <p:sldId id="442" r:id="rId32"/>
    <p:sldId id="456" r:id="rId33"/>
    <p:sldId id="457" r:id="rId34"/>
    <p:sldId id="445" r:id="rId35"/>
    <p:sldId id="444" r:id="rId36"/>
    <p:sldId id="289" r:id="rId37"/>
    <p:sldId id="447" r:id="rId38"/>
    <p:sldId id="341" r:id="rId39"/>
    <p:sldId id="342" r:id="rId40"/>
    <p:sldId id="294" r:id="rId41"/>
    <p:sldId id="291" r:id="rId42"/>
    <p:sldId id="458" r:id="rId43"/>
    <p:sldId id="459" r:id="rId44"/>
    <p:sldId id="259" r:id="rId45"/>
    <p:sldId id="267" r:id="rId46"/>
    <p:sldId id="398" r:id="rId47"/>
    <p:sldId id="401" r:id="rId48"/>
    <p:sldId id="402" r:id="rId49"/>
    <p:sldId id="403" r:id="rId50"/>
    <p:sldId id="404" r:id="rId51"/>
    <p:sldId id="405" r:id="rId52"/>
    <p:sldId id="406" r:id="rId53"/>
    <p:sldId id="407" r:id="rId54"/>
    <p:sldId id="408" r:id="rId55"/>
    <p:sldId id="460" r:id="rId56"/>
    <p:sldId id="326" r:id="rId57"/>
    <p:sldId id="308" r:id="rId58"/>
    <p:sldId id="399" r:id="rId59"/>
    <p:sldId id="271" r:id="rId60"/>
    <p:sldId id="400" r:id="rId61"/>
    <p:sldId id="279" r:id="rId62"/>
    <p:sldId id="280" r:id="rId63"/>
    <p:sldId id="461" r:id="rId64"/>
    <p:sldId id="361" r:id="rId65"/>
    <p:sldId id="363" r:id="rId66"/>
    <p:sldId id="281" r:id="rId67"/>
    <p:sldId id="282" r:id="rId68"/>
    <p:sldId id="462" r:id="rId69"/>
    <p:sldId id="360" r:id="rId70"/>
    <p:sldId id="276" r:id="rId71"/>
    <p:sldId id="354" r:id="rId72"/>
    <p:sldId id="464" r:id="rId73"/>
    <p:sldId id="355" r:id="rId74"/>
    <p:sldId id="288" r:id="rId75"/>
    <p:sldId id="278" r:id="rId76"/>
    <p:sldId id="466" r:id="rId77"/>
    <p:sldId id="467" r:id="rId78"/>
    <p:sldId id="465" r:id="rId7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0" autoAdjust="0"/>
    <p:restoredTop sz="94654" autoAdjust="0"/>
  </p:normalViewPr>
  <p:slideViewPr>
    <p:cSldViewPr>
      <p:cViewPr>
        <p:scale>
          <a:sx n="150" d="100"/>
          <a:sy n="150" d="100"/>
        </p:scale>
        <p:origin x="1950" y="5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5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theme" Target="theme/theme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6AECE-F762-405E-A9F9-80749D3B1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6BCFC-0261-44C7-B52D-A98F9B981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9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82164-64AF-4813-9BBB-7A12F931F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09D22-BAB0-4F79-B0C6-3A5AD0639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C1C5-E091-4325-A7FB-826ADBD54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15E5-8745-4216-9AE1-5F2F4097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2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CC6D-1749-434E-8C30-49D0F452E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406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128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5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376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6797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6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20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939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167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071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6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17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4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808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429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90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844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032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826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889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237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554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8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942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4382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674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152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191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46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93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149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27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61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defRPr sz="1400" b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3BCF7-B196-4513-AC8D-3A0C7964A06D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4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8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0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19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XVIII</a:t>
            </a: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holding a person's hand&#10;&#10;Description automatically generated">
            <a:extLst>
              <a:ext uri="{FF2B5EF4-FFF2-40B4-BE49-F238E27FC236}">
                <a16:creationId xmlns:a16="http://schemas.microsoft.com/office/drawing/2014/main" id="{7EE06562-453C-4777-A647-274325409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6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4C816-C416-4DE6-91ED-F200A340E9C8}"/>
              </a:ext>
            </a:extLst>
          </p:cNvPr>
          <p:cNvSpPr/>
          <p:nvPr/>
        </p:nvSpPr>
        <p:spPr>
          <a:xfrm>
            <a:off x="0" y="197158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Chú</a:t>
            </a:r>
            <a:r>
              <a:rPr lang="en-US" sz="2400" dirty="0">
                <a:solidFill>
                  <a:schemeClr val="bg1"/>
                </a:solidFill>
              </a:rPr>
              <a:t> ý: Nếu Chúa </a:t>
            </a:r>
            <a:r>
              <a:rPr lang="en-US" sz="2400" dirty="0" err="1">
                <a:solidFill>
                  <a:schemeClr val="bg1"/>
                </a:solidFill>
              </a:rPr>
              <a:t>nhật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Năm</a:t>
            </a:r>
            <a:r>
              <a:rPr lang="en-US" sz="2400" dirty="0">
                <a:solidFill>
                  <a:schemeClr val="bg1"/>
                </a:solidFill>
              </a:rPr>
              <a:t> A đã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Tin </a:t>
            </a:r>
            <a:r>
              <a:rPr lang="en-US" sz="2400" dirty="0" err="1">
                <a:solidFill>
                  <a:schemeClr val="bg1"/>
                </a:solidFill>
              </a:rPr>
              <a:t>Mừng</a:t>
            </a:r>
            <a:r>
              <a:rPr lang="en-US" sz="2400" dirty="0">
                <a:solidFill>
                  <a:schemeClr val="bg1"/>
                </a:solidFill>
              </a:rPr>
              <a:t> Mt 14, 13-21. </a:t>
            </a:r>
          </a:p>
          <a:p>
            <a:pPr algn="just"/>
            <a:r>
              <a:rPr lang="en-US" sz="2400" dirty="0" err="1">
                <a:solidFill>
                  <a:schemeClr val="bg1"/>
                </a:solidFill>
              </a:rPr>
              <a:t>thì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: Mt 14, 22-36</a:t>
            </a:r>
          </a:p>
        </p:txBody>
      </p:sp>
    </p:spTree>
    <p:extLst>
      <p:ext uri="{BB962C8B-B14F-4D97-AF65-F5344CB8AC3E}">
        <p14:creationId xmlns:p14="http://schemas.microsoft.com/office/powerpoint/2010/main" val="395938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sket of bread&#10;&#10;Description automatically generated">
            <a:extLst>
              <a:ext uri="{FF2B5EF4-FFF2-40B4-BE49-F238E27FC236}">
                <a16:creationId xmlns:a16="http://schemas.microsoft.com/office/drawing/2014/main" id="{14C0DCAD-EED5-4556-BD03-E7007ED8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7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976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THỨ 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BA</a:t>
            </a:r>
            <a:endParaRPr lang="en-US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XVIII</a:t>
            </a:r>
            <a:endParaRPr lang="vi-VN" sz="4400" b="0" dirty="0">
              <a:solidFill>
                <a:srgbClr val="FF00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00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38156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ross&#10;&#10;Description automatically generated">
            <a:extLst>
              <a:ext uri="{FF2B5EF4-FFF2-40B4-BE49-F238E27FC236}">
                <a16:creationId xmlns:a16="http://schemas.microsoft.com/office/drawing/2014/main" id="{FCBF3771-CE7F-4342-8EAA-4BF4F5AD0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92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carrying a person&#10;&#10;Description automatically generated">
            <a:extLst>
              <a:ext uri="{FF2B5EF4-FFF2-40B4-BE49-F238E27FC236}">
                <a16:creationId xmlns:a16="http://schemas.microsoft.com/office/drawing/2014/main" id="{BA3CFD13-55DD-4851-8F3B-EBBC90A9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FF5F1-1D4B-4886-A093-56437324C990}"/>
              </a:ext>
            </a:extLst>
          </p:cNvPr>
          <p:cNvSpPr/>
          <p:nvPr/>
        </p:nvSpPr>
        <p:spPr>
          <a:xfrm>
            <a:off x="76200" y="2110085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</a:rPr>
              <a:t>Chú</a:t>
            </a:r>
            <a:r>
              <a:rPr lang="en-US" sz="2400" dirty="0">
                <a:solidFill>
                  <a:schemeClr val="bg1"/>
                </a:solidFill>
              </a:rPr>
              <a:t> ý: Nếu </a:t>
            </a:r>
            <a:r>
              <a:rPr lang="en-US" sz="2400" dirty="0" err="1">
                <a:solidFill>
                  <a:schemeClr val="bg1"/>
                </a:solidFill>
              </a:rPr>
              <a:t>thứ</a:t>
            </a:r>
            <a:r>
              <a:rPr lang="en-US" sz="2400" dirty="0">
                <a:solidFill>
                  <a:schemeClr val="bg1"/>
                </a:solidFill>
              </a:rPr>
              <a:t> Hai đã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bài</a:t>
            </a:r>
            <a:r>
              <a:rPr lang="en-US" sz="2400" dirty="0">
                <a:solidFill>
                  <a:schemeClr val="bg1"/>
                </a:solidFill>
              </a:rPr>
              <a:t> Tin </a:t>
            </a:r>
            <a:r>
              <a:rPr lang="en-US" sz="2400" dirty="0" err="1">
                <a:solidFill>
                  <a:schemeClr val="bg1"/>
                </a:solidFill>
              </a:rPr>
              <a:t>Mừng</a:t>
            </a:r>
            <a:r>
              <a:rPr lang="en-US" sz="2400" dirty="0">
                <a:solidFill>
                  <a:schemeClr val="bg1"/>
                </a:solidFill>
              </a:rPr>
              <a:t> Mt 14,22-36, </a:t>
            </a:r>
            <a:r>
              <a:rPr lang="en-US" sz="2400" dirty="0" err="1">
                <a:solidFill>
                  <a:schemeClr val="bg1"/>
                </a:solidFill>
              </a:rPr>
              <a:t>thì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đọc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</a:rPr>
              <a:t>Mt 15,1-2.10-14</a:t>
            </a:r>
          </a:p>
        </p:txBody>
      </p:sp>
    </p:spTree>
    <p:extLst>
      <p:ext uri="{BB962C8B-B14F-4D97-AF65-F5344CB8AC3E}">
        <p14:creationId xmlns:p14="http://schemas.microsoft.com/office/powerpoint/2010/main" val="21016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rock&#10;&#10;Description automatically generated">
            <a:extLst>
              <a:ext uri="{FF2B5EF4-FFF2-40B4-BE49-F238E27FC236}">
                <a16:creationId xmlns:a16="http://schemas.microsoft.com/office/drawing/2014/main" id="{FA2EC7C9-B7AB-41D5-8C5B-BBD8972A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11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41A10C-55A6-2793-D504-8281203762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5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462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xây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dựng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lại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Xi-on,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sẽ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xuất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quang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vinh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rực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006600"/>
                </a:solidFill>
                <a:latin typeface="+mj-lt"/>
                <a:cs typeface="Times New Roman" pitchFamily="18" charset="0"/>
              </a:rPr>
              <a:t>rỡ</a:t>
            </a:r>
            <a:r>
              <a:rPr lang="en-US" sz="80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692678-AFB8-4677-BCE9-CF1CF218367E}"/>
              </a:ext>
            </a:extLst>
          </p:cNvPr>
          <p:cNvSpPr/>
          <p:nvPr/>
        </p:nvSpPr>
        <p:spPr>
          <a:xfrm>
            <a:off x="2133600" y="312738"/>
            <a:ext cx="3480440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101,16-18.19-21.29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22-23</a:t>
            </a:r>
          </a:p>
        </p:txBody>
      </p:sp>
    </p:spTree>
    <p:extLst>
      <p:ext uri="{BB962C8B-B14F-4D97-AF65-F5344CB8AC3E}">
        <p14:creationId xmlns:p14="http://schemas.microsoft.com/office/powerpoint/2010/main" val="1664546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381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Thưa Thầy, chính Thầy là Con Thiên</a:t>
            </a:r>
            <a:r>
              <a:rPr lang="en-US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6600"/>
                </a:solidFill>
                <a:latin typeface="+mj-lt"/>
                <a:cs typeface="Times New Roman" pitchFamily="18" charset="0"/>
              </a:rPr>
              <a:t>Chúa, chính Thầy là Vua Ít-ra-en.</a:t>
            </a:r>
            <a:endParaRPr lang="en-US" sz="7200" b="0" dirty="0">
              <a:solidFill>
                <a:srgbClr val="0066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340509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on a rock&#10;&#10;Description automatically generated">
            <a:extLst>
              <a:ext uri="{FF2B5EF4-FFF2-40B4-BE49-F238E27FC236}">
                <a16:creationId xmlns:a16="http://schemas.microsoft.com/office/drawing/2014/main" id="{FA2EC7C9-B7AB-41D5-8C5B-BBD8972A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98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EFF5F1-1D4B-4886-A093-56437324C990}"/>
              </a:ext>
            </a:extLst>
          </p:cNvPr>
          <p:cNvSpPr/>
          <p:nvPr/>
        </p:nvSpPr>
        <p:spPr>
          <a:xfrm>
            <a:off x="76200" y="2110085"/>
            <a:ext cx="906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ý: Nếu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Hai đã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Mt 14,22-36,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Mt 15,1-2.10-14</a:t>
            </a:r>
          </a:p>
        </p:txBody>
      </p:sp>
    </p:spTree>
    <p:extLst>
      <p:ext uri="{BB962C8B-B14F-4D97-AF65-F5344CB8AC3E}">
        <p14:creationId xmlns:p14="http://schemas.microsoft.com/office/powerpoint/2010/main" val="157765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carrying a person&#10;&#10;Description automatically generated">
            <a:extLst>
              <a:ext uri="{FF2B5EF4-FFF2-40B4-BE49-F238E27FC236}">
                <a16:creationId xmlns:a16="http://schemas.microsoft.com/office/drawing/2014/main" id="{BA3CFD13-55DD-4851-8F3B-EBBC90A9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2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938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083555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tower&#10;&#10;Description automatically generated">
            <a:extLst>
              <a:ext uri="{FF2B5EF4-FFF2-40B4-BE49-F238E27FC236}">
                <a16:creationId xmlns:a16="http://schemas.microsoft.com/office/drawing/2014/main" id="{16C9D2BF-277D-46B7-BF8C-D2F0D8DFC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" y="0"/>
            <a:ext cx="91311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81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2A904BD5-6152-43C9-9682-63C3D9C53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48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4AB95-AE4E-734A-7CB6-5E4CFDE5F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XVIII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canh giữ chúng ta,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như mục tử canh giữ đàn chiên.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511" y="285750"/>
            <a:ext cx="36671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283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Vị ngôn sứ vĩ đại đã xuất </a:t>
            </a:r>
            <a:r>
              <a:rPr lang="en-US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A</a:t>
            </a:r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hiện giữa chúng ta, và Thiên Chúa đã viếng thăm dân Người.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9153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two people&#10;&#10;Description automatically generated">
            <a:extLst>
              <a:ext uri="{FF2B5EF4-FFF2-40B4-BE49-F238E27FC236}">
                <a16:creationId xmlns:a16="http://schemas.microsoft.com/office/drawing/2014/main" id="{2A904BD5-6152-43C9-9682-63C3D9C53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8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tower&#10;&#10;Description automatically generated">
            <a:extLst>
              <a:ext uri="{FF2B5EF4-FFF2-40B4-BE49-F238E27FC236}">
                <a16:creationId xmlns:a16="http://schemas.microsoft.com/office/drawing/2014/main" id="{16C9D2BF-277D-46B7-BF8C-D2F0D8DFC2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" y="0"/>
            <a:ext cx="91311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68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3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3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VIII </a:t>
            </a:r>
            <a:r>
              <a:rPr lang="vi-VN" sz="36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3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CHÚA HIỂN DUNG</a:t>
            </a:r>
          </a:p>
          <a:p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LỄ KÍNH</a:t>
            </a:r>
          </a:p>
          <a:p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(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Sách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đọc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quyển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4400" i="1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trang</a:t>
            </a:r>
            <a:r>
              <a:rPr lang="en-US" sz="4400" i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772 )</a:t>
            </a: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466B9-F39A-4256-9F42-34FD603FC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0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endParaRPr lang="en-US" sz="36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KINH VINH DANH</a:t>
            </a:r>
            <a:endParaRPr lang="vi-VN" sz="7200" b="0" dirty="0">
              <a:solidFill>
                <a:srgbClr val="FF0000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6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0" u="sng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tế</a:t>
            </a:r>
            <a:r>
              <a:rPr lang="en-US" sz="4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40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danh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tầng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i="1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br>
              <a:rPr lang="en-US" sz="5400" b="0" i="1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vi-VN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A+B:</a:t>
            </a:r>
            <a:r>
              <a:rPr lang="vi-VN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Và bình an dưới thế cho người thiện tâm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  <a:endParaRPr lang="vi-VN" sz="5400" b="0" dirty="0">
              <a:solidFill>
                <a:srgbClr val="003399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5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en-US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ngợi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chúc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tụng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  <a:b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</a:b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thờ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 </a:t>
            </a:r>
          </a:p>
          <a:p>
            <a:pPr algn="l" eaLnBrk="1" hangingPunct="1">
              <a:lnSpc>
                <a:spcPct val="140000"/>
              </a:lnSpc>
            </a:pPr>
            <a:r>
              <a:rPr lang="en-US" sz="50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tôn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0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50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60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sket of bread&#10;&#10;Description automatically generated">
            <a:extLst>
              <a:ext uri="{FF2B5EF4-FFF2-40B4-BE49-F238E27FC236}">
                <a16:creationId xmlns:a16="http://schemas.microsoft.com/office/drawing/2014/main" id="{14C0DCAD-EED5-4556-BD03-E7007ED8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2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tạ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vì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vinh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quang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cả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Vua trên trời, là Chúa Cha toàn năng.</a:t>
            </a:r>
          </a:p>
        </p:txBody>
      </p:sp>
    </p:spTree>
    <p:extLst>
      <p:ext uri="{BB962C8B-B14F-4D97-AF65-F5344CB8AC3E}">
        <p14:creationId xmlns:p14="http://schemas.microsoft.com/office/powerpoint/2010/main" val="11208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247650"/>
            <a:ext cx="9144000" cy="53911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Lạy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Thiên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          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Giêsu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Kitô</a:t>
            </a:r>
            <a:r>
              <a:rPr lang="en-US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Lạy Chúa là Thiên Chúa, là Chiên Thiên Chúa là Con Đức Chúa Cha.</a:t>
            </a:r>
          </a:p>
        </p:txBody>
      </p:sp>
    </p:spTree>
    <p:extLst>
      <p:ext uri="{BB962C8B-B14F-4D97-AF65-F5344CB8AC3E}">
        <p14:creationId xmlns:p14="http://schemas.microsoft.com/office/powerpoint/2010/main" val="3214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-171450"/>
            <a:ext cx="9144000" cy="5314950"/>
          </a:xfrm>
        </p:spPr>
        <p:txBody>
          <a:bodyPr/>
          <a:lstStyle/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45000"/>
              </a:lnSpc>
              <a:buFontTx/>
              <a:buNone/>
            </a:pPr>
            <a:r>
              <a:rPr lang="en-US" sz="5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tội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nhậm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khẩn</a:t>
            </a:r>
            <a:r>
              <a:rPr lang="en-US" sz="5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0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en-US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A: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ngự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hữu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Đức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Cha,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xin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thương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xót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chúng</a:t>
            </a:r>
            <a:r>
              <a:rPr lang="en-US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con.</a:t>
            </a:r>
          </a:p>
          <a:p>
            <a:pPr marL="0" indent="0" algn="just" eaLnBrk="1" hangingPunct="1">
              <a:lnSpc>
                <a:spcPct val="150000"/>
              </a:lnSpc>
              <a:buFontTx/>
              <a:buNone/>
            </a:pPr>
            <a:r>
              <a:rPr lang="vi-VN" sz="48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B: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Vì lạy </a:t>
            </a:r>
            <a:r>
              <a:rPr lang="vi-VN" sz="4800" b="0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Chúa Giêsu Kitô, </a:t>
            </a:r>
            <a:r>
              <a:rPr lang="vi-VN" sz="48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 có Chúa là Đấng Thánh.</a:t>
            </a:r>
          </a:p>
        </p:txBody>
      </p:sp>
    </p:spTree>
    <p:extLst>
      <p:ext uri="{BB962C8B-B14F-4D97-AF65-F5344CB8AC3E}">
        <p14:creationId xmlns:p14="http://schemas.microsoft.com/office/powerpoint/2010/main" val="29758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sz="4000" b="0" dirty="0">
                <a:solidFill>
                  <a:srgbClr val="003399"/>
                </a:solidFill>
                <a:effectLst/>
                <a:latin typeface="+mj-lt"/>
              </a:rPr>
            </a:br>
            <a:endParaRPr lang="en-US" sz="4000" b="0" dirty="0">
              <a:solidFill>
                <a:srgbClr val="003399"/>
              </a:solidFill>
              <a:effectLst/>
              <a:latin typeface="+mj-lt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Chúa,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Chúa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đấng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tối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400" b="0" dirty="0" err="1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A+</a:t>
            </a:r>
            <a:r>
              <a:rPr lang="en-US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B</a:t>
            </a: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4400" b="0" dirty="0">
                <a:solidFill>
                  <a:srgbClr val="003399"/>
                </a:solidFill>
                <a:effectLst/>
                <a:latin typeface="+mj-lt"/>
                <a:cs typeface="Times New Roman" panose="02020603050405020304" pitchFamily="18" charset="0"/>
              </a:rPr>
              <a:t> Cùng Đức Chúa Thánh Thần trong vinh quang Đức Chúa Cha. </a:t>
            </a:r>
          </a:p>
          <a:p>
            <a:pPr marL="0" indent="0" algn="just" eaLnBrk="1" hangingPunct="1">
              <a:lnSpc>
                <a:spcPct val="140000"/>
              </a:lnSpc>
              <a:buFontTx/>
              <a:buNone/>
            </a:pPr>
            <a:r>
              <a:rPr lang="vi-VN" sz="4400" b="0" u="sng" dirty="0">
                <a:solidFill>
                  <a:srgbClr val="FF0000"/>
                </a:solidFill>
                <a:effectLst/>
                <a:latin typeface="+mj-lt"/>
                <a:cs typeface="Times New Roman" panose="02020603050405020304" pitchFamily="18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3187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466B9-F39A-4256-9F42-34FD603FC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067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47B64-1E96-2DC9-A7D0-CB8F01106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58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35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 là Vua hiển trị,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là Đấng cao cả trên khắp địa cầu.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7FE0E7-3CAB-468D-0663-61DCDCD20D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489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Đây là Con yêu dấu của Ta, Ta hài lòng về Người. Các ngươi hãy vâng nghe lời Người.</a:t>
            </a:r>
            <a:endParaRPr lang="en-US" sz="6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4C816-C416-4DE6-91ED-F200A340E9C8}"/>
              </a:ext>
            </a:extLst>
          </p:cNvPr>
          <p:cNvSpPr/>
          <p:nvPr/>
        </p:nvSpPr>
        <p:spPr>
          <a:xfrm>
            <a:off x="0" y="197158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ý: Nếu Chúa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A đã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Mt 14, 13-21.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merican Sans"/>
                <a:ea typeface="+mn-ea"/>
                <a:cs typeface="+mn-cs"/>
              </a:rPr>
              <a:t>: Mt 14, 22-36</a:t>
            </a:r>
          </a:p>
        </p:txBody>
      </p:sp>
    </p:spTree>
    <p:extLst>
      <p:ext uri="{BB962C8B-B14F-4D97-AF65-F5344CB8AC3E}">
        <p14:creationId xmlns:p14="http://schemas.microsoft.com/office/powerpoint/2010/main" val="6993424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31BC02-6DE7-43AB-AC0F-1918A6C7C1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80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VIII</a:t>
            </a:r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048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ligious picture of a person&#10;&#10;Description automatically generated">
            <a:extLst>
              <a:ext uri="{FF2B5EF4-FFF2-40B4-BE49-F238E27FC236}">
                <a16:creationId xmlns:a16="http://schemas.microsoft.com/office/drawing/2014/main" id="{5B545F14-52DD-4811-9369-84DE34E16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127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9FE98B-1354-CCD4-440F-5EBDF981E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98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: Ta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cầm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quyền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tử</a:t>
            </a:r>
            <a:r>
              <a:rPr lang="en-US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80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4B59E8-64B6-468E-A0D3-52EFA6A3CD7B}"/>
              </a:ext>
            </a:extLst>
          </p:cNvPr>
          <p:cNvSpPr/>
          <p:nvPr/>
        </p:nvSpPr>
        <p:spPr>
          <a:xfrm>
            <a:off x="2057400" y="361950"/>
            <a:ext cx="3211135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Đnl 32, 35cd-36ab.39abcd.41</a:t>
            </a:r>
            <a:endParaRPr 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5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bị bách hại vì sống công chính,</a:t>
            </a:r>
            <a:r>
              <a:rPr lang="en-US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Nước Trời là của họ.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ligious picture of a person&#10;&#10;Description automatically generated">
            <a:extLst>
              <a:ext uri="{FF2B5EF4-FFF2-40B4-BE49-F238E27FC236}">
                <a16:creationId xmlns:a16="http://schemas.microsoft.com/office/drawing/2014/main" id="{5B545F14-52DD-4811-9369-84DE34E16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191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49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ainting of a person holding a person's hand&#10;&#10;Description automatically generated">
            <a:extLst>
              <a:ext uri="{FF2B5EF4-FFF2-40B4-BE49-F238E27FC236}">
                <a16:creationId xmlns:a16="http://schemas.microsoft.com/office/drawing/2014/main" id="{7EE06562-453C-4777-A647-274325409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86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VIII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41232013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flower&#10;&#10;Description automatically generated">
            <a:extLst>
              <a:ext uri="{FF2B5EF4-FFF2-40B4-BE49-F238E27FC236}">
                <a16:creationId xmlns:a16="http://schemas.microsoft.com/office/drawing/2014/main" id="{9E9FCF55-023C-4428-8C08-CD86241DF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123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ircle with a person in white robe&#10;&#10;Description automatically generated">
            <a:extLst>
              <a:ext uri="{FF2B5EF4-FFF2-40B4-BE49-F238E27FC236}">
                <a16:creationId xmlns:a16="http://schemas.microsoft.com/office/drawing/2014/main" id="{F7390849-E1DA-4E45-A45E-E303B1516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725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5BED28-ABEB-94FD-826A-C8921DA78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07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9309" y="688161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Chúa, Chúa</a:t>
            </a:r>
            <a:r>
              <a:rPr lang="en-US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chẳng bỏ rơi những ai kiếm tìm Ngài.</a:t>
            </a:r>
            <a:endParaRPr lang="en-US" sz="72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</a:t>
            </a: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 </a:t>
            </a:r>
            <a:r>
              <a:rPr kumimoji="0" lang="en-US" sz="440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ca</a:t>
            </a:r>
            <a:r>
              <a:rPr kumimoji="0" lang="en-US" sz="44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61950"/>
            <a:ext cx="38290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4382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5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Đấng Cứu Độ chúng ta là Đức Giê-su</a:t>
            </a:r>
            <a:r>
              <a:rPr lang="en-US" sz="5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56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Ki-tô đã tiêu diệt thần chết, và đã dùng Tin Mừng mà làm sáng tỏ phúc trường sinh.</a:t>
            </a:r>
            <a:endParaRPr lang="en-US" sz="56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0290238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ircle with a person in white robe&#10;&#10;Description automatically generated">
            <a:extLst>
              <a:ext uri="{FF2B5EF4-FFF2-40B4-BE49-F238E27FC236}">
                <a16:creationId xmlns:a16="http://schemas.microsoft.com/office/drawing/2014/main" id="{F7390849-E1DA-4E45-A45E-E303B1516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432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flower&#10;&#10;Description automatically generated">
            <a:extLst>
              <a:ext uri="{FF2B5EF4-FFF2-40B4-BE49-F238E27FC236}">
                <a16:creationId xmlns:a16="http://schemas.microsoft.com/office/drawing/2014/main" id="{9E9FCF55-023C-4428-8C08-CD86241DF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53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80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4CAAF-B386-F7D5-890F-282ECA986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78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5462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Lạy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Chúa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thánh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chỉ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dạy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80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88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con.</a:t>
            </a:r>
            <a:endParaRPr lang="en-US" sz="88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61950"/>
            <a:ext cx="4629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413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Người ta sống không chỉ nhờ cơm bánh, nhưng còn nhờ mọi lời miệng Thiên Chúa phán ra.</a:t>
            </a:r>
            <a:endParaRPr lang="en-US" sz="66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647</Words>
  <Application>Microsoft Office PowerPoint</Application>
  <PresentationFormat>On-screen Show (16:9)</PresentationFormat>
  <Paragraphs>98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Arial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12_Office Theme</vt:lpstr>
      <vt:lpstr>11_Office Theme</vt:lpstr>
      <vt:lpstr>27_Office Theme</vt:lpstr>
      <vt:lpstr>37_Default Design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70</cp:revision>
  <dcterms:created xsi:type="dcterms:W3CDTF">2022-10-30T00:36:35Z</dcterms:created>
  <dcterms:modified xsi:type="dcterms:W3CDTF">2026-06-20T02:00:51Z</dcterms:modified>
</cp:coreProperties>
</file>