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92" r:id="rId6"/>
    <p:sldMasterId id="2147483804" r:id="rId7"/>
    <p:sldMasterId id="2147483828" r:id="rId8"/>
    <p:sldMasterId id="2147484056" r:id="rId9"/>
    <p:sldMasterId id="2147484068" r:id="rId10"/>
    <p:sldMasterId id="2147484220" r:id="rId11"/>
    <p:sldMasterId id="2147484232" r:id="rId12"/>
    <p:sldMasterId id="2147484244" r:id="rId13"/>
    <p:sldMasterId id="2147484276" r:id="rId14"/>
  </p:sldMasterIdLst>
  <p:notesMasterIdLst>
    <p:notesMasterId r:id="rId65"/>
  </p:notesMasterIdLst>
  <p:sldIdLst>
    <p:sldId id="261" r:id="rId15"/>
    <p:sldId id="266" r:id="rId16"/>
    <p:sldId id="404" r:id="rId17"/>
    <p:sldId id="405" r:id="rId18"/>
    <p:sldId id="406" r:id="rId19"/>
    <p:sldId id="407" r:id="rId20"/>
    <p:sldId id="408" r:id="rId21"/>
    <p:sldId id="415" r:id="rId22"/>
    <p:sldId id="412" r:id="rId23"/>
    <p:sldId id="459" r:id="rId24"/>
    <p:sldId id="460" r:id="rId25"/>
    <p:sldId id="461" r:id="rId26"/>
    <p:sldId id="462" r:id="rId27"/>
    <p:sldId id="463" r:id="rId28"/>
    <p:sldId id="464" r:id="rId29"/>
    <p:sldId id="465" r:id="rId30"/>
    <p:sldId id="466" r:id="rId31"/>
    <p:sldId id="473" r:id="rId32"/>
    <p:sldId id="467" r:id="rId33"/>
    <p:sldId id="468" r:id="rId34"/>
    <p:sldId id="469" r:id="rId35"/>
    <p:sldId id="470" r:id="rId36"/>
    <p:sldId id="471" r:id="rId37"/>
    <p:sldId id="474" r:id="rId38"/>
    <p:sldId id="472" r:id="rId39"/>
    <p:sldId id="267" r:id="rId40"/>
    <p:sldId id="323" r:id="rId41"/>
    <p:sldId id="475" r:id="rId42"/>
    <p:sldId id="371" r:id="rId43"/>
    <p:sldId id="308" r:id="rId44"/>
    <p:sldId id="271" r:id="rId45"/>
    <p:sldId id="372" r:id="rId46"/>
    <p:sldId id="476" r:id="rId47"/>
    <p:sldId id="416" r:id="rId48"/>
    <p:sldId id="417" r:id="rId49"/>
    <p:sldId id="418" r:id="rId50"/>
    <p:sldId id="477" r:id="rId51"/>
    <p:sldId id="419" r:id="rId52"/>
    <p:sldId id="420" r:id="rId53"/>
    <p:sldId id="421" r:id="rId54"/>
    <p:sldId id="478" r:id="rId55"/>
    <p:sldId id="479" r:id="rId56"/>
    <p:sldId id="457" r:id="rId57"/>
    <p:sldId id="428" r:id="rId58"/>
    <p:sldId id="429" r:id="rId59"/>
    <p:sldId id="430" r:id="rId60"/>
    <p:sldId id="431" r:id="rId61"/>
    <p:sldId id="432" r:id="rId62"/>
    <p:sldId id="480" r:id="rId63"/>
    <p:sldId id="313" r:id="rId6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73" autoAdjust="0"/>
    <p:restoredTop sz="94693" autoAdjust="0"/>
  </p:normalViewPr>
  <p:slideViewPr>
    <p:cSldViewPr>
      <p:cViewPr>
        <p:scale>
          <a:sx n="150" d="100"/>
          <a:sy n="150" d="100"/>
        </p:scale>
        <p:origin x="-2424" y="-70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4699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7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slide" Target="slides/slide50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viewProps" Target="viewProps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2D375B-612C-4207-8D39-3F054B08B417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BDD0A1-759E-4490-BC96-EE7445A3C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036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21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64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28794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13428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99871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89273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23408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36273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68666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79824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83056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398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724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62465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82985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06051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51014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96478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553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35177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93749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97766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449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1925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28769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83286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7039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56918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26672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92039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60885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77675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09702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717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85436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37199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63776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82961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17931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03746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12259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54430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34751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2906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9323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9483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2638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12579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65334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92696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40518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83919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30661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87461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61640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025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8362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74591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22481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63178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21304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348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058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749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233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403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92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016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1923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727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496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76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111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1005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0193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628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376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423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266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315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1082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6535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9194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0061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8397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8021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7809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439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45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2538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3711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6545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6839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233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1324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5731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3091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8712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994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085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3836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6371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4406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6919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6349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5614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3892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5456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6069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432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256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3779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8317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6607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8877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554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9235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2369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0373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8003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944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319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9126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3842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7438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446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2630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1301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47170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5918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3868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867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2760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7180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7508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4251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03690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83594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99073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117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17672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37763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824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723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98037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13384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95887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46867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09639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70084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93657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78733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67370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226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6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551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742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1" r:id="rId1"/>
    <p:sldLayoutId id="2147484222" r:id="rId2"/>
    <p:sldLayoutId id="2147484223" r:id="rId3"/>
    <p:sldLayoutId id="2147484224" r:id="rId4"/>
    <p:sldLayoutId id="2147484225" r:id="rId5"/>
    <p:sldLayoutId id="2147484226" r:id="rId6"/>
    <p:sldLayoutId id="2147484227" r:id="rId7"/>
    <p:sldLayoutId id="2147484228" r:id="rId8"/>
    <p:sldLayoutId id="2147484229" r:id="rId9"/>
    <p:sldLayoutId id="2147484230" r:id="rId10"/>
    <p:sldLayoutId id="21474842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3" r:id="rId1"/>
    <p:sldLayoutId id="2147484234" r:id="rId2"/>
    <p:sldLayoutId id="2147484235" r:id="rId3"/>
    <p:sldLayoutId id="2147484236" r:id="rId4"/>
    <p:sldLayoutId id="2147484237" r:id="rId5"/>
    <p:sldLayoutId id="2147484238" r:id="rId6"/>
    <p:sldLayoutId id="2147484239" r:id="rId7"/>
    <p:sldLayoutId id="2147484240" r:id="rId8"/>
    <p:sldLayoutId id="2147484241" r:id="rId9"/>
    <p:sldLayoutId id="2147484242" r:id="rId10"/>
    <p:sldLayoutId id="21474842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990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5" r:id="rId1"/>
    <p:sldLayoutId id="2147484246" r:id="rId2"/>
    <p:sldLayoutId id="2147484247" r:id="rId3"/>
    <p:sldLayoutId id="2147484248" r:id="rId4"/>
    <p:sldLayoutId id="2147484249" r:id="rId5"/>
    <p:sldLayoutId id="2147484250" r:id="rId6"/>
    <p:sldLayoutId id="2147484251" r:id="rId7"/>
    <p:sldLayoutId id="2147484252" r:id="rId8"/>
    <p:sldLayoutId id="2147484253" r:id="rId9"/>
    <p:sldLayoutId id="2147484254" r:id="rId10"/>
    <p:sldLayoutId id="21474842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862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7" r:id="rId1"/>
    <p:sldLayoutId id="2147484278" r:id="rId2"/>
    <p:sldLayoutId id="2147484279" r:id="rId3"/>
    <p:sldLayoutId id="2147484280" r:id="rId4"/>
    <p:sldLayoutId id="2147484281" r:id="rId5"/>
    <p:sldLayoutId id="2147484282" r:id="rId6"/>
    <p:sldLayoutId id="2147484283" r:id="rId7"/>
    <p:sldLayoutId id="2147484284" r:id="rId8"/>
    <p:sldLayoutId id="2147484285" r:id="rId9"/>
    <p:sldLayoutId id="2147484286" r:id="rId10"/>
    <p:sldLayoutId id="21474842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42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459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775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20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074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343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62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997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ĐÁP CA </a:t>
            </a:r>
          </a:p>
          <a:p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XX</a:t>
            </a:r>
          </a:p>
          <a:p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3669369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BA</a:t>
            </a:r>
          </a:p>
          <a:p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X</a:t>
            </a:r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</a:t>
            </a:r>
            <a:b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</a:br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20356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a beard and a camel&#10;&#10;Description automatically generated">
            <a:extLst>
              <a:ext uri="{FF2B5EF4-FFF2-40B4-BE49-F238E27FC236}">
                <a16:creationId xmlns:a16="http://schemas.microsoft.com/office/drawing/2014/main" xmlns="" id="{0907E584-CBAB-4BA2-BA01-C9DE94D287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704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green text&#10;&#10;Description automatically generated">
            <a:extLst>
              <a:ext uri="{FF2B5EF4-FFF2-40B4-BE49-F238E27FC236}">
                <a16:creationId xmlns:a16="http://schemas.microsoft.com/office/drawing/2014/main" xmlns="" id="{4F154BD9-614B-43F9-A6AC-D394A2BE06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03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8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Chúa phán: Ta cầm quyền sinh tử.</a:t>
            </a:r>
            <a:endParaRPr lang="en-US" sz="88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/>
                <a:ea typeface="+mn-ea"/>
                <a:cs typeface="Times New Roman" pitchFamily="18" charset="0"/>
              </a:rPr>
              <a:t>Đáp ca: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23A9D8D-AE9B-406C-8982-443F5E25EA5B}"/>
              </a:ext>
            </a:extLst>
          </p:cNvPr>
          <p:cNvSpPr/>
          <p:nvPr/>
        </p:nvSpPr>
        <p:spPr>
          <a:xfrm>
            <a:off x="1959191" y="336550"/>
            <a:ext cx="4198585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Đnl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32, 26-27a.27bcd-28.30.35cd-36ab</a:t>
            </a:r>
          </a:p>
        </p:txBody>
      </p:sp>
    </p:spTree>
    <p:extLst>
      <p:ext uri="{BB962C8B-B14F-4D97-AF65-F5344CB8AC3E}">
        <p14:creationId xmlns:p14="http://schemas.microsoft.com/office/powerpoint/2010/main" val="3359253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92387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54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Đức Giê-su Ki-tô vốn giàu sang </a:t>
            </a:r>
            <a:r>
              <a:rPr lang="vi-VN" sz="54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phúquý</a:t>
            </a:r>
            <a:r>
              <a:rPr lang="vi-VN" sz="54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, nhưng đã trở nên khó nghèo, để lấy cái nghèo của mình mà </a:t>
            </a:r>
            <a:r>
              <a:rPr lang="vi-VN" sz="54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làmcho </a:t>
            </a:r>
            <a:r>
              <a:rPr lang="vi-VN" sz="54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anh em trở nên giàu có</a:t>
            </a:r>
            <a:endParaRPr lang="en-US" sz="54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400800" y="4497169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9917129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a beard and a camel&#10;&#10;Description automatically generated">
            <a:extLst>
              <a:ext uri="{FF2B5EF4-FFF2-40B4-BE49-F238E27FC236}">
                <a16:creationId xmlns:a16="http://schemas.microsoft.com/office/drawing/2014/main" xmlns="" id="{4F2345AF-3CE9-47A8-8A6C-5D05BEB0E5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538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1570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T</a:t>
            </a:r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Ư</a:t>
            </a:r>
            <a:endParaRPr lang="en-US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X</a:t>
            </a:r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</a:t>
            </a:r>
            <a:b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</a:br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19631991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bird&#10;&#10;Description automatically generated">
            <a:extLst>
              <a:ext uri="{FF2B5EF4-FFF2-40B4-BE49-F238E27FC236}">
                <a16:creationId xmlns:a16="http://schemas.microsoft.com/office/drawing/2014/main" xmlns="" id="{14537F6B-E751-45EC-AE1E-AFC9E8B936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082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men in red hats&#10;&#10;Description automatically generated">
            <a:extLst>
              <a:ext uri="{FF2B5EF4-FFF2-40B4-BE49-F238E27FC236}">
                <a16:creationId xmlns:a16="http://schemas.microsoft.com/office/drawing/2014/main" xmlns="" id="{533E0C53-20FA-47F2-9118-9075D4497D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349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606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ook with green text&#10;&#10;Description automatically generated">
            <a:extLst>
              <a:ext uri="{FF2B5EF4-FFF2-40B4-BE49-F238E27FC236}">
                <a16:creationId xmlns:a16="http://schemas.microsoft.com/office/drawing/2014/main" xmlns="" id="{C1D7DA6C-A53A-4DAC-ABD7-048EF1A0B4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771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 anchor="ctr" anchorCtr="0">
            <a:normAutofit fontScale="92500"/>
          </a:bodyPr>
          <a:lstStyle/>
          <a:p>
            <a:pPr algn="just"/>
            <a:r>
              <a:rPr lang="vi-VN" sz="8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Chúa là mục tử chăn dắt tôi, tôi chẳng thiếu thốn gì.</a:t>
            </a:r>
            <a:endParaRPr lang="en-US" sz="88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/>
                <a:ea typeface="+mn-ea"/>
                <a:cs typeface="Times New Roman" pitchFamily="18" charset="0"/>
              </a:rPr>
              <a:t>Đáp ca: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23A9D8D-AE9B-406C-8982-443F5E25EA5B}"/>
              </a:ext>
            </a:extLst>
          </p:cNvPr>
          <p:cNvSpPr/>
          <p:nvPr/>
        </p:nvSpPr>
        <p:spPr>
          <a:xfrm>
            <a:off x="1959191" y="336550"/>
            <a:ext cx="2262158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lvl="0"/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 22, 1-3a.3b-4.5.6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7849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92387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54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Lời Thiên Chúa là lời sống động và hữu hiệu, lời đó phê phán tâm tình cũng như tư tưởng của lòng người.</a:t>
            </a:r>
            <a:endParaRPr lang="en-US" sz="54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400800" y="4497169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13589851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a beard and a camel&#10;&#10;Description automatically generated">
            <a:extLst>
              <a:ext uri="{FF2B5EF4-FFF2-40B4-BE49-F238E27FC236}">
                <a16:creationId xmlns:a16="http://schemas.microsoft.com/office/drawing/2014/main" xmlns="" id="{4F2345AF-3CE9-47A8-8A6C-5D05BEB0E5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0954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bird&#10;&#10;Description automatically generated">
            <a:extLst>
              <a:ext uri="{FF2B5EF4-FFF2-40B4-BE49-F238E27FC236}">
                <a16:creationId xmlns:a16="http://schemas.microsoft.com/office/drawing/2014/main" xmlns="" id="{14537F6B-E751-45EC-AE1E-AFC9E8B936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8942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14172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THỨ NĂM</a:t>
            </a:r>
          </a:p>
          <a:p>
            <a:r>
              <a:rPr lang="vi-VN" sz="44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SAU CHÚA NHẬT X</a:t>
            </a:r>
            <a:r>
              <a:rPr lang="en-US" sz="44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X</a:t>
            </a:r>
            <a:br>
              <a:rPr lang="en-US" sz="44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</a:br>
            <a:r>
              <a:rPr lang="vi-VN" sz="44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3463860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book&#10;&#10;Description automatically generated">
            <a:extLst>
              <a:ext uri="{FF2B5EF4-FFF2-40B4-BE49-F238E27FC236}">
                <a16:creationId xmlns:a16="http://schemas.microsoft.com/office/drawing/2014/main" xmlns="" id="{74B0B82C-212B-4424-8137-FDC1501882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9302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xmlns="" id="{350479C2-DBB6-4DF7-B133-51A8AF4B95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2093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ook with green text&#10;&#10;Description automatically generated">
            <a:extLst>
              <a:ext uri="{FF2B5EF4-FFF2-40B4-BE49-F238E27FC236}">
                <a16:creationId xmlns:a16="http://schemas.microsoft.com/office/drawing/2014/main" xmlns="" id="{468804DF-19A4-48C6-97D7-CF6CE3BE7C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03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HAI</a:t>
            </a:r>
          </a:p>
          <a:p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X</a:t>
            </a:r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</a:t>
            </a:r>
            <a:b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</a:br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14929475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9050" y="519886"/>
            <a:ext cx="9144000" cy="4324350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6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Trên các ngươi, Ta sẽ rảy nước trong ngần, và các ngươi sẽ được  rửa sạch mọi vết nhơ. </a:t>
            </a:r>
            <a:endParaRPr lang="en-US" sz="66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635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3600" u="sng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u="sng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3600" u="sng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67887DF-C5A6-417D-98E4-57D3825FCCC2}"/>
              </a:ext>
            </a:extLst>
          </p:cNvPr>
          <p:cNvSpPr/>
          <p:nvPr/>
        </p:nvSpPr>
        <p:spPr>
          <a:xfrm>
            <a:off x="1752600" y="209550"/>
            <a:ext cx="2787943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 50, 12-13.14-15.18-19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0455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72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Ngày hôm nay, anh em chớ cứng lòng,</a:t>
            </a:r>
            <a:r>
              <a:rPr lang="en-US" sz="72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72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nhưng hãy nghe tiếng Chúa.</a:t>
            </a:r>
            <a:endParaRPr lang="en-US" sz="72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7" y="4501733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24572520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xmlns="" id="{8C747A45-6C71-4303-9F0C-36B3DD8BD3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0543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book&#10;&#10;Description automatically generated">
            <a:extLst>
              <a:ext uri="{FF2B5EF4-FFF2-40B4-BE49-F238E27FC236}">
                <a16:creationId xmlns:a16="http://schemas.microsoft.com/office/drawing/2014/main" xmlns="" id="{74B0B82C-212B-4424-8137-FDC1501882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3184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40336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b="0" dirty="0">
              <a:solidFill>
                <a:srgbClr val="003399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b="0" dirty="0">
              <a:solidFill>
                <a:srgbClr val="003399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THỨ SÁU</a:t>
            </a:r>
          </a:p>
          <a:p>
            <a:r>
              <a:rPr lang="vi-VN" sz="4400" b="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SAU CHÚA NHẬT 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XX</a:t>
            </a:r>
            <a:endParaRPr lang="vi-VN" sz="4400" b="0" dirty="0">
              <a:solidFill>
                <a:srgbClr val="003399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28089364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white robe&#10;&#10;Description automatically generated">
            <a:extLst>
              <a:ext uri="{FF2B5EF4-FFF2-40B4-BE49-F238E27FC236}">
                <a16:creationId xmlns:a16="http://schemas.microsoft.com/office/drawing/2014/main" xmlns="" id="{FCEDD214-07A3-4079-8E3A-B6BBB041DD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714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a row&#10;&#10;Description automatically generated">
            <a:extLst>
              <a:ext uri="{FF2B5EF4-FFF2-40B4-BE49-F238E27FC236}">
                <a16:creationId xmlns:a16="http://schemas.microsoft.com/office/drawing/2014/main" xmlns="" id="{7865AF56-1182-4E4A-A5A9-50BDAFBBE6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305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ook with green text&#10;&#10;Description automatically generated">
            <a:extLst>
              <a:ext uri="{FF2B5EF4-FFF2-40B4-BE49-F238E27FC236}">
                <a16:creationId xmlns:a16="http://schemas.microsoft.com/office/drawing/2014/main" xmlns="" id="{B0ED38D8-033C-4C3D-9BF9-C2996C9079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7115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50" y="550508"/>
            <a:ext cx="9144000" cy="4324350"/>
          </a:xfrm>
        </p:spPr>
        <p:txBody>
          <a:bodyPr anchor="ctr" anchorCtr="0">
            <a:normAutofit lnSpcReduction="10000"/>
          </a:bodyPr>
          <a:lstStyle/>
          <a:p>
            <a:pPr algn="just"/>
            <a:r>
              <a:rPr lang="vi-VN" sz="7200" dirty="0">
                <a:solidFill>
                  <a:srgbClr val="003399"/>
                </a:solidFill>
                <a:latin typeface="+mj-lt"/>
                <a:cs typeface="Times New Roman" pitchFamily="18" charset="0"/>
              </a:rPr>
              <a:t>Hãy tạ ơn Chúa vì Chúa nhân từ, muôn ngàn đời Chúa vẫn trọn tình thương.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>
                <a:solidFill>
                  <a:srgbClr val="C00000"/>
                </a:solidFill>
                <a:cs typeface="Times New Roman" pitchFamily="18" charset="0"/>
              </a:rPr>
              <a:t>Đáp ca: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71B21D9-A1CE-4B2D-BFD8-F3843C06D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0941" y="361950"/>
            <a:ext cx="3883489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39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inting of a person and person&#10;&#10;Description automatically generated">
            <a:extLst>
              <a:ext uri="{FF2B5EF4-FFF2-40B4-BE49-F238E27FC236}">
                <a16:creationId xmlns:a16="http://schemas.microsoft.com/office/drawing/2014/main" xmlns="" id="{57B27182-F475-474C-94B4-D2A8A7FCEA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6144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76200" y="257175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5800" dirty="0">
                <a:solidFill>
                  <a:srgbClr val="003399"/>
                </a:solidFill>
                <a:latin typeface="+mj-lt"/>
                <a:cs typeface="Times New Roman" pitchFamily="18" charset="0"/>
              </a:rPr>
              <a:t>Lạy Thiên Chúa con thờ, lối đi của Ngài, xin chỉ bảo con. Xin dẫn con đi theo đường chân lý của Ngài.</a:t>
            </a:r>
            <a:endParaRPr lang="en-US" sz="5800" b="0" dirty="0">
              <a:solidFill>
                <a:srgbClr val="003399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C00000"/>
                </a:solidFill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172200" y="4400550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C00000"/>
                </a:solidFill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6748003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a row&#10;&#10;Description automatically generated">
            <a:extLst>
              <a:ext uri="{FF2B5EF4-FFF2-40B4-BE49-F238E27FC236}">
                <a16:creationId xmlns:a16="http://schemas.microsoft.com/office/drawing/2014/main" xmlns="" id="{7865AF56-1182-4E4A-A5A9-50BDAFBBE6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736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white robe&#10;&#10;Description automatically generated">
            <a:extLst>
              <a:ext uri="{FF2B5EF4-FFF2-40B4-BE49-F238E27FC236}">
                <a16:creationId xmlns:a16="http://schemas.microsoft.com/office/drawing/2014/main" xmlns="" id="{FCEDD214-07A3-4079-8E3A-B6BBB041DD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190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91764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85750"/>
            <a:ext cx="9144000" cy="4857750"/>
          </a:xfrm>
        </p:spPr>
        <p:txBody>
          <a:bodyPr>
            <a:normAutofit/>
          </a:bodyPr>
          <a:lstStyle/>
          <a:p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THỨ BẢY</a:t>
            </a:r>
          </a:p>
          <a:p>
            <a:r>
              <a:rPr lang="vi-VN" sz="4400" b="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SAU CHÚA NHẬT X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X</a:t>
            </a:r>
            <a:b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</a:br>
            <a:r>
              <a:rPr lang="vi-VN" sz="4400" b="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  <a:endParaRPr lang="en-US" sz="4400" b="0" dirty="0">
              <a:solidFill>
                <a:srgbClr val="003399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dirty="0">
                <a:solidFill>
                  <a:srgbClr val="003399"/>
                </a:solidFill>
                <a:latin typeface="+mj-lt"/>
                <a:cs typeface="Times New Roman" pitchFamily="18" charset="0"/>
              </a:rPr>
              <a:t>ĐỨC MARIA NỮ VƯƠNG</a:t>
            </a:r>
          </a:p>
          <a:p>
            <a:r>
              <a:rPr lang="en-US" sz="4400" i="1" dirty="0" err="1">
                <a:solidFill>
                  <a:srgbClr val="003399"/>
                </a:solidFill>
                <a:latin typeface="+mj-lt"/>
                <a:cs typeface="Times New Roman" pitchFamily="18" charset="0"/>
              </a:rPr>
              <a:t>Lễ</a:t>
            </a:r>
            <a:r>
              <a:rPr lang="en-US" sz="4400" i="1" dirty="0">
                <a:solidFill>
                  <a:srgbClr val="003399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003399"/>
                </a:solidFill>
                <a:latin typeface="+mj-lt"/>
                <a:cs typeface="Times New Roman" pitchFamily="18" charset="0"/>
              </a:rPr>
              <a:t>Nhớ</a:t>
            </a:r>
            <a:r>
              <a:rPr lang="en-US" sz="4400" i="1" dirty="0">
                <a:solidFill>
                  <a:srgbClr val="003399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003399"/>
                </a:solidFill>
                <a:latin typeface="+mj-lt"/>
                <a:cs typeface="Times New Roman" pitchFamily="18" charset="0"/>
              </a:rPr>
              <a:t>Buộc</a:t>
            </a:r>
            <a:endParaRPr lang="en-US" sz="4400" i="1" dirty="0">
              <a:solidFill>
                <a:srgbClr val="003399"/>
              </a:solidFill>
              <a:latin typeface="+mj-lt"/>
              <a:cs typeface="Times New Roman" pitchFamily="18" charset="0"/>
            </a:endParaRPr>
          </a:p>
          <a:p>
            <a:r>
              <a:rPr lang="en-US" sz="4400" b="0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( </a:t>
            </a:r>
            <a:r>
              <a:rPr lang="en-US" sz="4400" b="0" i="1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sách</a:t>
            </a:r>
            <a:r>
              <a:rPr lang="en-US" sz="4400" b="0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4400" b="0" i="1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bài</a:t>
            </a:r>
            <a:r>
              <a:rPr lang="en-US" sz="4400" b="0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4400" b="0" i="1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đọc</a:t>
            </a:r>
            <a:r>
              <a:rPr lang="en-US" sz="4400" b="0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4400" b="0" i="1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quyển</a:t>
            </a:r>
            <a:r>
              <a:rPr lang="en-US" sz="4400" b="0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2 </a:t>
            </a:r>
            <a:r>
              <a:rPr lang="en-US" sz="4400" b="0" i="1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trang</a:t>
            </a:r>
            <a:r>
              <a:rPr lang="en-US" sz="4400" b="0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785)</a:t>
            </a:r>
            <a:endParaRPr lang="vi-VN" sz="4400" b="0" i="1" dirty="0">
              <a:solidFill>
                <a:srgbClr val="C00000"/>
              </a:solidFill>
              <a:effectLst/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4863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oster with a picture of two people&#10;&#10;Description automatically generated">
            <a:extLst>
              <a:ext uri="{FF2B5EF4-FFF2-40B4-BE49-F238E27FC236}">
                <a16:creationId xmlns:a16="http://schemas.microsoft.com/office/drawing/2014/main" xmlns="" id="{9180697F-31D2-4323-9212-03659D0C5B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13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open book with text on it&#10;&#10;Description automatically generated">
            <a:extLst>
              <a:ext uri="{FF2B5EF4-FFF2-40B4-BE49-F238E27FC236}">
                <a16:creationId xmlns:a16="http://schemas.microsoft.com/office/drawing/2014/main" xmlns="" id="{9F69B6F1-BAEF-4F4E-9F80-9AE387F5A8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0064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21461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7200" dirty="0">
                <a:solidFill>
                  <a:srgbClr val="003399"/>
                </a:solidFill>
                <a:latin typeface="+mj-lt"/>
                <a:cs typeface="Times New Roman" pitchFamily="18" charset="0"/>
              </a:rPr>
              <a:t>Chúc tụng danh thánh Chúa,</a:t>
            </a:r>
            <a:r>
              <a:rPr lang="en-US" sz="7200" dirty="0">
                <a:solidFill>
                  <a:srgbClr val="003399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7200" dirty="0">
                <a:solidFill>
                  <a:srgbClr val="003399"/>
                </a:solidFill>
                <a:latin typeface="+mj-lt"/>
                <a:cs typeface="Times New Roman" pitchFamily="18" charset="0"/>
              </a:rPr>
              <a:t>tự giờ đây cho đến mãi muôn đời !</a:t>
            </a:r>
            <a:endParaRPr lang="en-US" sz="7200" b="0" dirty="0">
              <a:solidFill>
                <a:srgbClr val="003399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>
                <a:solidFill>
                  <a:srgbClr val="C00000"/>
                </a:solidFill>
                <a:cs typeface="Times New Roman" pitchFamily="18" charset="0"/>
              </a:rPr>
              <a:t>Đáp ca: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191" y="361950"/>
            <a:ext cx="35337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86165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vi-VN" sz="6000" dirty="0">
                <a:solidFill>
                  <a:srgbClr val="003399"/>
                </a:solidFill>
                <a:latin typeface="+mj-lt"/>
                <a:cs typeface="Times New Roman" pitchFamily="18" charset="0"/>
              </a:rPr>
              <a:t>Kính chào Đức Ma-ri-a, Mẹ đầy ân sủng, Thiên Chúa ở cùng Mẹ, Mẹ có phúc hơn mọi người phụ nữ. </a:t>
            </a:r>
            <a:endParaRPr lang="en-US" sz="6000" b="0" dirty="0">
              <a:solidFill>
                <a:srgbClr val="003399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C00000"/>
                </a:solidFill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574037" y="4400550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C00000"/>
                </a:solidFill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35425006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oster with a picture of two people&#10;&#10;Description automatically generated">
            <a:extLst>
              <a:ext uri="{FF2B5EF4-FFF2-40B4-BE49-F238E27FC236}">
                <a16:creationId xmlns:a16="http://schemas.microsoft.com/office/drawing/2014/main" xmlns="" id="{9180697F-31D2-4323-9212-03659D0C5B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219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ok with green text&#10;&#10;Description automatically generated">
            <a:extLst>
              <a:ext uri="{FF2B5EF4-FFF2-40B4-BE49-F238E27FC236}">
                <a16:creationId xmlns:a16="http://schemas.microsoft.com/office/drawing/2014/main" xmlns="" id="{11819419-A89F-42FA-9575-52A4F98190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394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403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Thiên Chúa sinh ra ngươi, ngươi lại coi thường.</a:t>
            </a:r>
            <a:endParaRPr lang="en-US" sz="72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>
                <a:solidFill>
                  <a:srgbClr val="FFFF00"/>
                </a:solidFill>
                <a:cs typeface="Times New Roman" pitchFamily="18" charset="0"/>
              </a:rPr>
              <a:t>Đáp ca: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051" y="361950"/>
            <a:ext cx="35242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3265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57175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Phúc thay ai có tâm hồn nghèo khó,</a:t>
            </a:r>
            <a:r>
              <a:rPr lang="en-US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vì Nước Trời là của họ.</a:t>
            </a:r>
            <a:endParaRPr lang="en-US" sz="80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29400" y="4497168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63985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inting of a person and person&#10;&#10;Description automatically generated">
            <a:extLst>
              <a:ext uri="{FF2B5EF4-FFF2-40B4-BE49-F238E27FC236}">
                <a16:creationId xmlns:a16="http://schemas.microsoft.com/office/drawing/2014/main" xmlns="" id="{5DC9F279-4EA9-43C7-B526-BB70279898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92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38805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333</Words>
  <Application>Microsoft Office PowerPoint</Application>
  <PresentationFormat>On-screen Show (16:9)</PresentationFormat>
  <Paragraphs>64</Paragraphs>
  <Slides>50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14</vt:i4>
      </vt:variant>
      <vt:variant>
        <vt:lpstr>Slide Titles</vt:lpstr>
      </vt:variant>
      <vt:variant>
        <vt:i4>50</vt:i4>
      </vt:variant>
    </vt:vector>
  </HeadingPairs>
  <TitlesOfParts>
    <vt:vector size="64" baseType="lpstr">
      <vt:lpstr>Office Theme</vt:lpstr>
      <vt:lpstr>1_Office Theme</vt:lpstr>
      <vt:lpstr>2_Office Theme</vt:lpstr>
      <vt:lpstr>3_Office Theme</vt:lpstr>
      <vt:lpstr>4_Office Theme</vt:lpstr>
      <vt:lpstr>12_Office Theme</vt:lpstr>
      <vt:lpstr>8_Office Theme</vt:lpstr>
      <vt:lpstr>11_Office Theme</vt:lpstr>
      <vt:lpstr>15_Office Theme</vt:lpstr>
      <vt:lpstr>17_Office Theme</vt:lpstr>
      <vt:lpstr>36_Office Theme</vt:lpstr>
      <vt:lpstr>16_Office Theme</vt:lpstr>
      <vt:lpstr>31_Office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 Nam</dc:creator>
  <cp:lastModifiedBy>RePack by Diakov</cp:lastModifiedBy>
  <cp:revision>74</cp:revision>
  <dcterms:created xsi:type="dcterms:W3CDTF">2022-10-30T00:36:35Z</dcterms:created>
  <dcterms:modified xsi:type="dcterms:W3CDTF">2026-04-12T07:14:40Z</dcterms:modified>
</cp:coreProperties>
</file>