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92" r:id="rId6"/>
    <p:sldMasterId id="2147483804" r:id="rId7"/>
    <p:sldMasterId id="2147483828" r:id="rId8"/>
    <p:sldMasterId id="2147484056" r:id="rId9"/>
    <p:sldMasterId id="2147484068" r:id="rId10"/>
    <p:sldMasterId id="2147484220" r:id="rId11"/>
    <p:sldMasterId id="2147484232" r:id="rId12"/>
    <p:sldMasterId id="2147484244" r:id="rId13"/>
    <p:sldMasterId id="2147484276" r:id="rId14"/>
  </p:sldMasterIdLst>
  <p:notesMasterIdLst>
    <p:notesMasterId r:id="rId65"/>
  </p:notesMasterIdLst>
  <p:sldIdLst>
    <p:sldId id="261" r:id="rId15"/>
    <p:sldId id="266" r:id="rId16"/>
    <p:sldId id="404" r:id="rId17"/>
    <p:sldId id="405" r:id="rId18"/>
    <p:sldId id="406" r:id="rId19"/>
    <p:sldId id="407" r:id="rId20"/>
    <p:sldId id="408" r:id="rId21"/>
    <p:sldId id="415" r:id="rId22"/>
    <p:sldId id="412" r:id="rId23"/>
    <p:sldId id="459" r:id="rId24"/>
    <p:sldId id="460" r:id="rId25"/>
    <p:sldId id="461" r:id="rId26"/>
    <p:sldId id="462" r:id="rId27"/>
    <p:sldId id="463" r:id="rId28"/>
    <p:sldId id="464" r:id="rId29"/>
    <p:sldId id="465" r:id="rId30"/>
    <p:sldId id="466" r:id="rId31"/>
    <p:sldId id="473" r:id="rId32"/>
    <p:sldId id="467" r:id="rId33"/>
    <p:sldId id="468" r:id="rId34"/>
    <p:sldId id="469" r:id="rId35"/>
    <p:sldId id="470" r:id="rId36"/>
    <p:sldId id="471" r:id="rId37"/>
    <p:sldId id="474" r:id="rId38"/>
    <p:sldId id="472" r:id="rId39"/>
    <p:sldId id="267" r:id="rId40"/>
    <p:sldId id="323" r:id="rId41"/>
    <p:sldId id="475" r:id="rId42"/>
    <p:sldId id="371" r:id="rId43"/>
    <p:sldId id="308" r:id="rId44"/>
    <p:sldId id="271" r:id="rId45"/>
    <p:sldId id="372" r:id="rId46"/>
    <p:sldId id="476" r:id="rId47"/>
    <p:sldId id="416" r:id="rId48"/>
    <p:sldId id="417" r:id="rId49"/>
    <p:sldId id="418" r:id="rId50"/>
    <p:sldId id="477" r:id="rId51"/>
    <p:sldId id="419" r:id="rId52"/>
    <p:sldId id="420" r:id="rId53"/>
    <p:sldId id="421" r:id="rId54"/>
    <p:sldId id="478" r:id="rId55"/>
    <p:sldId id="479" r:id="rId56"/>
    <p:sldId id="457" r:id="rId57"/>
    <p:sldId id="428" r:id="rId58"/>
    <p:sldId id="429" r:id="rId59"/>
    <p:sldId id="430" r:id="rId60"/>
    <p:sldId id="431" r:id="rId61"/>
    <p:sldId id="432" r:id="rId62"/>
    <p:sldId id="480" r:id="rId63"/>
    <p:sldId id="313" r:id="rId6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50" d="100"/>
          <a:sy n="150" d="100"/>
        </p:scale>
        <p:origin x="1950" y="5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699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34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987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927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3627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866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982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305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9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246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298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605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510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647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55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3517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374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776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4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876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32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0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69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67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20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088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76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0970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1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71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3776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296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793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374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225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443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475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90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32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263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5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533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9269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51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391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066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74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6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25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459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248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317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2130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48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68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6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180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50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25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369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59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9907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1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76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77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2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803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3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588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86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963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00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36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87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737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6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035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0907E584-CBAB-4BA2-BA01-C9DE94D287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0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7E28C1-D79B-858E-9FA5-61977AFCC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03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phán: Ta cầm quyền sinh tử.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419858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Đnl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32, 26-27a.27bcd-28.30.35cd-36ab</a:t>
            </a:r>
          </a:p>
        </p:txBody>
      </p:sp>
    </p:spTree>
    <p:extLst>
      <p:ext uri="{BB962C8B-B14F-4D97-AF65-F5344CB8AC3E}">
        <p14:creationId xmlns:p14="http://schemas.microsoft.com/office/powerpoint/2010/main" val="3359253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phúquý, nhưng đã trở nên khó nghèo, để lấy cái nghèo của mình mà làmcho anh em trở nên giàu có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991712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8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57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963199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red hats&#10;&#10;Description automatically generated">
            <a:extLst>
              <a:ext uri="{FF2B5EF4-FFF2-40B4-BE49-F238E27FC236}">
                <a16:creationId xmlns:a16="http://schemas.microsoft.com/office/drawing/2014/main" id="{533E0C53-20FA-47F2-9118-9075D4497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49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B94D9-4AE9-2281-CA54-49FE0FA2C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7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là mục tử chăn dắt tôi, tôi chẳng thiếu thốn gì.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A9D8D-AE9B-406C-8982-443F5E25EA5B}"/>
              </a:ext>
            </a:extLst>
          </p:cNvPr>
          <p:cNvSpPr/>
          <p:nvPr/>
        </p:nvSpPr>
        <p:spPr>
          <a:xfrm>
            <a:off x="1959191" y="336550"/>
            <a:ext cx="2262158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22, 1-3a.3b-4.5.6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784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4497169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1358985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camel&#10;&#10;Description automatically generated">
            <a:extLst>
              <a:ext uri="{FF2B5EF4-FFF2-40B4-BE49-F238E27FC236}">
                <a16:creationId xmlns:a16="http://schemas.microsoft.com/office/drawing/2014/main" id="{4F2345AF-3CE9-47A8-8A6C-5D05BEB0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95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ird&#10;&#10;Description automatically generated">
            <a:extLst>
              <a:ext uri="{FF2B5EF4-FFF2-40B4-BE49-F238E27FC236}">
                <a16:creationId xmlns:a16="http://schemas.microsoft.com/office/drawing/2014/main" id="{14537F6B-E751-45EC-AE1E-AFC9E8B936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4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17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0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350479C2-DBB6-4DF7-B133-51A8AF4B9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9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9BCE1-CC99-1489-4DB2-6B7AC2C14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492947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9050" y="519886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Trên các ngươi, Ta sẽ rảy nước trong ngần, và các ngươi sẽ được  rửa sạch mọi vết nhơ. </a:t>
            </a:r>
            <a:endParaRPr lang="en-US" sz="6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63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887DF-C5A6-417D-98E4-57D3825FCCC2}"/>
              </a:ext>
            </a:extLst>
          </p:cNvPr>
          <p:cNvSpPr/>
          <p:nvPr/>
        </p:nvSpPr>
        <p:spPr>
          <a:xfrm>
            <a:off x="1752600" y="209550"/>
            <a:ext cx="2787943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50, 12-13.14-15.18-19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Ngày hôm nay, anh em chớ cứng lòng,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nhưng hãy nghe tiếng Chúa.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C747A45-6C71-4303-9F0C-36B3DD8BD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54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ook&#10;&#10;Description automatically generated">
            <a:extLst>
              <a:ext uri="{FF2B5EF4-FFF2-40B4-BE49-F238E27FC236}">
                <a16:creationId xmlns:a16="http://schemas.microsoft.com/office/drawing/2014/main" id="{74B0B82C-212B-4424-8137-FDC150188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18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033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XX</a:t>
            </a:r>
            <a:endParaRPr lang="vi-VN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808936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71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3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DE414-CB4D-BAB5-4E8F-965FE6D773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11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" y="550508"/>
            <a:ext cx="9144000" cy="4324350"/>
          </a:xfrm>
        </p:spPr>
        <p:txBody>
          <a:bodyPr anchor="ctr" anchorCtr="0">
            <a:normAutofit lnSpcReduction="10000"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Hãy tạ ơn Chúa vì Chúa nhân từ, muôn ngàn đời Chúa vẫn trọn tình thương.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1B21D9-A1CE-4B2D-BFD8-F3843C06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941" y="361950"/>
            <a:ext cx="3883489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57B27182-F475-474C-94B4-D2A8A7FCE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14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Lạy Thiên Chúa con thờ, lối đi của Ngài, xin chỉ bảo con. Xin dẫn con đi theo đường chân lý của Ngài.</a:t>
            </a:r>
            <a:endParaRPr lang="en-US" sz="58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4400550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674800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w&#10;&#10;Description automatically generated">
            <a:extLst>
              <a:ext uri="{FF2B5EF4-FFF2-40B4-BE49-F238E27FC236}">
                <a16:creationId xmlns:a16="http://schemas.microsoft.com/office/drawing/2014/main" id="{7865AF56-1182-4E4A-A5A9-50BDAFBBE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36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robe&#10;&#10;Description automatically generated">
            <a:extLst>
              <a:ext uri="{FF2B5EF4-FFF2-40B4-BE49-F238E27FC236}">
                <a16:creationId xmlns:a16="http://schemas.microsoft.com/office/drawing/2014/main" id="{FCEDD214-07A3-4079-8E3A-B6BBB041D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9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176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ĐỨC MARIA NỮ VƯƠNG</a:t>
            </a:r>
          </a:p>
          <a:p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4400" i="1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3399"/>
                </a:solidFill>
                <a:latin typeface="+mj-lt"/>
                <a:cs typeface="Times New Roman" pitchFamily="18" charset="0"/>
              </a:rPr>
              <a:t>Buộc</a:t>
            </a:r>
            <a:endParaRPr lang="en-US" sz="4400" i="1" dirty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(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sách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bài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đọc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quyển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2 </a:t>
            </a:r>
            <a:r>
              <a:rPr lang="en-US" sz="4400" b="0" i="1" dirty="0" err="1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trang</a:t>
            </a:r>
            <a:r>
              <a:rPr lang="en-US" sz="4400" b="0" i="1" dirty="0">
                <a:solidFill>
                  <a:srgbClr val="C00000"/>
                </a:solidFill>
                <a:effectLst/>
                <a:latin typeface="+mj-lt"/>
                <a:cs typeface="Times New Roman" pitchFamily="18" charset="0"/>
              </a:rPr>
              <a:t> 785)</a:t>
            </a:r>
            <a:endParaRPr lang="vi-VN" sz="4400" b="0" i="1" dirty="0">
              <a:solidFill>
                <a:srgbClr val="C000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86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50A628-F5A1-2DD5-83E1-18B591E05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6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2146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Chúc tụng danh thánh Chúa,</a:t>
            </a:r>
            <a:r>
              <a:rPr lang="en-US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tự giờ đây cho đến mãi muôn đời !</a:t>
            </a:r>
            <a:endParaRPr lang="en-US" sz="72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C000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533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16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rgbClr val="003399"/>
                </a:solidFill>
                <a:latin typeface="+mj-lt"/>
                <a:cs typeface="Times New Roman" pitchFamily="18" charset="0"/>
              </a:rPr>
              <a:t>Kính chào Đức Ma-ri-a, Mẹ đầy ân sủng, Thiên Chúa ở cùng Mẹ, Mẹ có phúc hơn mọi người phụ nữ. </a:t>
            </a:r>
            <a:endParaRPr lang="en-US" sz="6000" b="0" dirty="0">
              <a:solidFill>
                <a:srgbClr val="003399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4037" y="4400550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542500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two people&#10;&#10;Description automatically generated">
            <a:extLst>
              <a:ext uri="{FF2B5EF4-FFF2-40B4-BE49-F238E27FC236}">
                <a16:creationId xmlns:a16="http://schemas.microsoft.com/office/drawing/2014/main" id="{9180697F-31D2-4323-9212-03659D0C5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19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96D8D-7906-0F7B-3CA6-BEC775BA3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39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Thiên Chúa sinh ra ngươi, ngươi lại coi thường.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51" y="361950"/>
            <a:ext cx="35242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26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khó,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29400" y="4497168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6398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5DC9F279-4EA9-43C7-B526-BB7027989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92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880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368</Words>
  <Application>Microsoft Office PowerPoint</Application>
  <PresentationFormat>On-screen Show (16:9)</PresentationFormat>
  <Paragraphs>64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50</vt:i4>
      </vt:variant>
    </vt:vector>
  </HeadingPairs>
  <TitlesOfParts>
    <vt:vector size="68" baseType="lpstr">
      <vt:lpstr>Arial</vt:lpstr>
      <vt:lpstr>Calibri</vt:lpstr>
      <vt:lpstr>Times New Roman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12_Office Theme</vt:lpstr>
      <vt:lpstr>8_Office Theme</vt:lpstr>
      <vt:lpstr>11_Office Theme</vt:lpstr>
      <vt:lpstr>15_Office Theme</vt:lpstr>
      <vt:lpstr>17_Office Theme</vt:lpstr>
      <vt:lpstr>36_Office Theme</vt:lpstr>
      <vt:lpstr>16_Office Theme</vt:lpstr>
      <vt:lpstr>31_Office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75</cp:revision>
  <dcterms:created xsi:type="dcterms:W3CDTF">2022-10-30T00:36:35Z</dcterms:created>
  <dcterms:modified xsi:type="dcterms:W3CDTF">2026-06-19T06:24:25Z</dcterms:modified>
</cp:coreProperties>
</file>