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92" r:id="rId6"/>
    <p:sldMasterId id="2147483804" r:id="rId7"/>
    <p:sldMasterId id="2147483828" r:id="rId8"/>
    <p:sldMasterId id="2147484056" r:id="rId9"/>
    <p:sldMasterId id="2147484068" r:id="rId10"/>
    <p:sldMasterId id="2147484220" r:id="rId11"/>
    <p:sldMasterId id="2147484232" r:id="rId12"/>
    <p:sldMasterId id="2147484244" r:id="rId13"/>
    <p:sldMasterId id="2147484276" r:id="rId14"/>
  </p:sldMasterIdLst>
  <p:notesMasterIdLst>
    <p:notesMasterId r:id="rId65"/>
  </p:notesMasterIdLst>
  <p:sldIdLst>
    <p:sldId id="261" r:id="rId15"/>
    <p:sldId id="266" r:id="rId16"/>
    <p:sldId id="404" r:id="rId17"/>
    <p:sldId id="405" r:id="rId18"/>
    <p:sldId id="406" r:id="rId19"/>
    <p:sldId id="407" r:id="rId20"/>
    <p:sldId id="408" r:id="rId21"/>
    <p:sldId id="415" r:id="rId22"/>
    <p:sldId id="412" r:id="rId23"/>
    <p:sldId id="459" r:id="rId24"/>
    <p:sldId id="460" r:id="rId25"/>
    <p:sldId id="461" r:id="rId26"/>
    <p:sldId id="462" r:id="rId27"/>
    <p:sldId id="463" r:id="rId28"/>
    <p:sldId id="464" r:id="rId29"/>
    <p:sldId id="465" r:id="rId30"/>
    <p:sldId id="466" r:id="rId31"/>
    <p:sldId id="473" r:id="rId32"/>
    <p:sldId id="467" r:id="rId33"/>
    <p:sldId id="468" r:id="rId34"/>
    <p:sldId id="469" r:id="rId35"/>
    <p:sldId id="470" r:id="rId36"/>
    <p:sldId id="471" r:id="rId37"/>
    <p:sldId id="474" r:id="rId38"/>
    <p:sldId id="472" r:id="rId39"/>
    <p:sldId id="267" r:id="rId40"/>
    <p:sldId id="323" r:id="rId41"/>
    <p:sldId id="475" r:id="rId42"/>
    <p:sldId id="371" r:id="rId43"/>
    <p:sldId id="308" r:id="rId44"/>
    <p:sldId id="271" r:id="rId45"/>
    <p:sldId id="372" r:id="rId46"/>
    <p:sldId id="476" r:id="rId47"/>
    <p:sldId id="416" r:id="rId48"/>
    <p:sldId id="417" r:id="rId49"/>
    <p:sldId id="418" r:id="rId50"/>
    <p:sldId id="477" r:id="rId51"/>
    <p:sldId id="419" r:id="rId52"/>
    <p:sldId id="420" r:id="rId53"/>
    <p:sldId id="421" r:id="rId54"/>
    <p:sldId id="478" r:id="rId55"/>
    <p:sldId id="479" r:id="rId56"/>
    <p:sldId id="457" r:id="rId57"/>
    <p:sldId id="428" r:id="rId58"/>
    <p:sldId id="429" r:id="rId59"/>
    <p:sldId id="430" r:id="rId60"/>
    <p:sldId id="431" r:id="rId61"/>
    <p:sldId id="432" r:id="rId62"/>
    <p:sldId id="480" r:id="rId63"/>
    <p:sldId id="313" r:id="rId6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50" d="100"/>
          <a:sy n="150" d="100"/>
        </p:scale>
        <p:origin x="1140" y="6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699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viewProps" Target="view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879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342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987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927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340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627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866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982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305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9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246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298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605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101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647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55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517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374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776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49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876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328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03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691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667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203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088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7767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970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17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719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377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296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793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374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225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443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475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90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32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263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257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533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269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051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8391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066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746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164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25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459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248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317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130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48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892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45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06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3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79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317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60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87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54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23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369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373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003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4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126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842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438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46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630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301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17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918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868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6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180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508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251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369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359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9907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17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767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76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2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80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338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588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686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963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008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365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873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737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2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5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4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9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6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7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4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9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XX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0356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 and a camel&#10;&#10;Description automatically generated">
            <a:extLst>
              <a:ext uri="{FF2B5EF4-FFF2-40B4-BE49-F238E27FC236}">
                <a16:creationId xmlns:a16="http://schemas.microsoft.com/office/drawing/2014/main" id="{0907E584-CBAB-4BA2-BA01-C9DE94D28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04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green text&#10;&#10;Description automatically generated">
            <a:extLst>
              <a:ext uri="{FF2B5EF4-FFF2-40B4-BE49-F238E27FC236}">
                <a16:creationId xmlns:a16="http://schemas.microsoft.com/office/drawing/2014/main" id="{4F154BD9-614B-43F9-A6AC-D394A2BE06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03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phán: Ta cầm quyền sinh tử.</a:t>
            </a:r>
            <a:endParaRPr lang="en-US" sz="8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3A9D8D-AE9B-406C-8982-443F5E25EA5B}"/>
              </a:ext>
            </a:extLst>
          </p:cNvPr>
          <p:cNvSpPr/>
          <p:nvPr/>
        </p:nvSpPr>
        <p:spPr>
          <a:xfrm>
            <a:off x="1959191" y="336550"/>
            <a:ext cx="4198585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Đnl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32, 26-27a.27bcd-28.30.35cd-36ab</a:t>
            </a:r>
          </a:p>
        </p:txBody>
      </p:sp>
    </p:spTree>
    <p:extLst>
      <p:ext uri="{BB962C8B-B14F-4D97-AF65-F5344CB8AC3E}">
        <p14:creationId xmlns:p14="http://schemas.microsoft.com/office/powerpoint/2010/main" val="3359253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Phúc thay ai có tâm hồn nghèo khó,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vì Nước Trời là của họ.</a:t>
            </a:r>
            <a:endParaRPr lang="en-US" sz="8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0800" y="4497169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991712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 and a camel&#10;&#10;Description automatically generated">
            <a:extLst>
              <a:ext uri="{FF2B5EF4-FFF2-40B4-BE49-F238E27FC236}">
                <a16:creationId xmlns:a16="http://schemas.microsoft.com/office/drawing/2014/main" id="{4F2345AF-3CE9-47A8-8A6C-5D05BEB0E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38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570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T</a:t>
            </a: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Ư</a:t>
            </a:r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963199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ird&#10;&#10;Description automatically generated">
            <a:extLst>
              <a:ext uri="{FF2B5EF4-FFF2-40B4-BE49-F238E27FC236}">
                <a16:creationId xmlns:a16="http://schemas.microsoft.com/office/drawing/2014/main" id="{14537F6B-E751-45EC-AE1E-AFC9E8B93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8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in red hats&#10;&#10;Description automatically generated">
            <a:extLst>
              <a:ext uri="{FF2B5EF4-FFF2-40B4-BE49-F238E27FC236}">
                <a16:creationId xmlns:a16="http://schemas.microsoft.com/office/drawing/2014/main" id="{533E0C53-20FA-47F2-9118-9075D4497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49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with green text&#10;&#10;Description automatically generated">
            <a:extLst>
              <a:ext uri="{FF2B5EF4-FFF2-40B4-BE49-F238E27FC236}">
                <a16:creationId xmlns:a16="http://schemas.microsoft.com/office/drawing/2014/main" id="{C1D7DA6C-A53A-4DAC-ABD7-048EF1A0B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71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 fontScale="92500"/>
          </a:bodyPr>
          <a:lstStyle/>
          <a:p>
            <a:pPr algn="just"/>
            <a:r>
              <a:rPr lang="vi-VN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là mục tử chăn dắt tôi, tôi chẳng thiếu thốn gì.</a:t>
            </a:r>
            <a:endParaRPr lang="en-US" sz="8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3A9D8D-AE9B-406C-8982-443F5E25EA5B}"/>
              </a:ext>
            </a:extLst>
          </p:cNvPr>
          <p:cNvSpPr/>
          <p:nvPr/>
        </p:nvSpPr>
        <p:spPr>
          <a:xfrm>
            <a:off x="1959191" y="336550"/>
            <a:ext cx="2262158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lvl="0"/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22, 1-3a.3b-4.5.6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784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Lời Thiên Chúa là lời sống động và hữu hiệu, lời đó phê phán tâm tình cũng như tư tưởng của lòng người.</a:t>
            </a:r>
            <a:endParaRPr lang="en-US" sz="54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0800" y="4497169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1358985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 and a camel&#10;&#10;Description automatically generated">
            <a:extLst>
              <a:ext uri="{FF2B5EF4-FFF2-40B4-BE49-F238E27FC236}">
                <a16:creationId xmlns:a16="http://schemas.microsoft.com/office/drawing/2014/main" id="{4F2345AF-3CE9-47A8-8A6C-5D05BEB0E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95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ird&#10;&#10;Description automatically generated">
            <a:extLst>
              <a:ext uri="{FF2B5EF4-FFF2-40B4-BE49-F238E27FC236}">
                <a16:creationId xmlns:a16="http://schemas.microsoft.com/office/drawing/2014/main" id="{14537F6B-E751-45EC-AE1E-AFC9E8B93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94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417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ook&#10;&#10;Description automatically generated">
            <a:extLst>
              <a:ext uri="{FF2B5EF4-FFF2-40B4-BE49-F238E27FC236}">
                <a16:creationId xmlns:a16="http://schemas.microsoft.com/office/drawing/2014/main" id="{74B0B82C-212B-4424-8137-FDC150188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30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350479C2-DBB6-4DF7-B133-51A8AF4B9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09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ok with green text&#10;&#10;Description automatically generated">
            <a:extLst>
              <a:ext uri="{FF2B5EF4-FFF2-40B4-BE49-F238E27FC236}">
                <a16:creationId xmlns:a16="http://schemas.microsoft.com/office/drawing/2014/main" id="{468804DF-19A4-48C6-97D7-CF6CE3BE7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3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492947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9050" y="519886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Trên các ngươi, Ta sẽ rảy nước trong ngần, và các ngươi sẽ được  rửa sạch mọi vết nhơ. </a:t>
            </a:r>
            <a:endParaRPr lang="en-US" sz="66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635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887DF-C5A6-417D-98E4-57D3825FCCC2}"/>
              </a:ext>
            </a:extLst>
          </p:cNvPr>
          <p:cNvSpPr/>
          <p:nvPr/>
        </p:nvSpPr>
        <p:spPr>
          <a:xfrm>
            <a:off x="1752600" y="209550"/>
            <a:ext cx="278794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50, 12-13.14-15.18-19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45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Ngày hôm nay, anh em chớ cứng lòng,</a:t>
            </a:r>
            <a:r>
              <a:rPr lang="en-US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nhưng hãy nghe tiếng Chúa.</a:t>
            </a:r>
            <a:endParaRPr lang="en-US" sz="72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8C747A45-6C71-4303-9F0C-36B3DD8BD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54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ook&#10;&#10;Description automatically generated">
            <a:extLst>
              <a:ext uri="{FF2B5EF4-FFF2-40B4-BE49-F238E27FC236}">
                <a16:creationId xmlns:a16="http://schemas.microsoft.com/office/drawing/2014/main" id="{74B0B82C-212B-4424-8137-FDC150188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18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033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XX</a:t>
            </a:r>
            <a:endParaRPr lang="vi-VN" sz="44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808936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ite robe&#10;&#10;Description automatically generated">
            <a:extLst>
              <a:ext uri="{FF2B5EF4-FFF2-40B4-BE49-F238E27FC236}">
                <a16:creationId xmlns:a16="http://schemas.microsoft.com/office/drawing/2014/main" id="{FCEDD214-07A3-4079-8E3A-B6BBB041D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714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w&#10;&#10;Description automatically generated">
            <a:extLst>
              <a:ext uri="{FF2B5EF4-FFF2-40B4-BE49-F238E27FC236}">
                <a16:creationId xmlns:a16="http://schemas.microsoft.com/office/drawing/2014/main" id="{7865AF56-1182-4E4A-A5A9-50BDAFBBE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30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ok with green text&#10;&#10;Description automatically generated">
            <a:extLst>
              <a:ext uri="{FF2B5EF4-FFF2-40B4-BE49-F238E27FC236}">
                <a16:creationId xmlns:a16="http://schemas.microsoft.com/office/drawing/2014/main" id="{B0ED38D8-033C-4C3D-9BF9-C2996C9079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11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0" y="550508"/>
            <a:ext cx="9144000" cy="4324350"/>
          </a:xfrm>
        </p:spPr>
        <p:txBody>
          <a:bodyPr anchor="ctr" anchorCtr="0">
            <a:normAutofit lnSpcReduction="10000"/>
          </a:bodyPr>
          <a:lstStyle/>
          <a:p>
            <a:pPr algn="just"/>
            <a:r>
              <a:rPr lang="vi-VN" sz="72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Hãy tạ ơn Chúa vì Chúa nhân từ, muôn ngàn đời Chúa vẫn trọn tình thương.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Đáp ca: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1B21D9-A1CE-4B2D-BFD8-F3843C06D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941" y="361950"/>
            <a:ext cx="388348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39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and person&#10;&#10;Description automatically generated">
            <a:extLst>
              <a:ext uri="{FF2B5EF4-FFF2-40B4-BE49-F238E27FC236}">
                <a16:creationId xmlns:a16="http://schemas.microsoft.com/office/drawing/2014/main" id="{57B27182-F475-474C-94B4-D2A8A7FCE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14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0" y="257175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8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Lạy Thiên Chúa con thờ, lối đi của Ngài, xin chỉ bảo con. Xin dẫn con đi theo đường chân lý của Ngài.</a:t>
            </a:r>
            <a:endParaRPr lang="en-US" sz="58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172200" y="4400550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674800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w&#10;&#10;Description automatically generated">
            <a:extLst>
              <a:ext uri="{FF2B5EF4-FFF2-40B4-BE49-F238E27FC236}">
                <a16:creationId xmlns:a16="http://schemas.microsoft.com/office/drawing/2014/main" id="{7865AF56-1182-4E4A-A5A9-50BDAFBBE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36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ite robe&#10;&#10;Description automatically generated">
            <a:extLst>
              <a:ext uri="{FF2B5EF4-FFF2-40B4-BE49-F238E27FC236}">
                <a16:creationId xmlns:a16="http://schemas.microsoft.com/office/drawing/2014/main" id="{FCEDD214-07A3-4079-8E3A-B6BBB041D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19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176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>
            <a:normAutofit/>
          </a:bodyPr>
          <a:lstStyle/>
          <a:p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ĐỨC MARIA NỮ VƯƠNG</a:t>
            </a:r>
          </a:p>
          <a:p>
            <a:r>
              <a:rPr lang="en-US" sz="4400" i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i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Nhớ</a:t>
            </a:r>
            <a:r>
              <a:rPr lang="en-US" sz="4400" i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Buộc</a:t>
            </a:r>
            <a:endParaRPr lang="en-US" sz="4400" i="1" dirty="0">
              <a:solidFill>
                <a:srgbClr val="003399"/>
              </a:solidFill>
              <a:latin typeface="+mj-lt"/>
              <a:cs typeface="Times New Roman" pitchFamily="18" charset="0"/>
            </a:endParaRPr>
          </a:p>
          <a:p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(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sách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bài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đọc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quyển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2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trang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785)</a:t>
            </a:r>
            <a:endParaRPr lang="vi-VN" sz="4400" b="0" i="1" dirty="0">
              <a:solidFill>
                <a:srgbClr val="C000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4863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a picture of two people&#10;&#10;Description automatically generated">
            <a:extLst>
              <a:ext uri="{FF2B5EF4-FFF2-40B4-BE49-F238E27FC236}">
                <a16:creationId xmlns:a16="http://schemas.microsoft.com/office/drawing/2014/main" id="{9180697F-31D2-4323-9212-03659D0C5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3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pen book with text on it&#10;&#10;Description automatically generated">
            <a:extLst>
              <a:ext uri="{FF2B5EF4-FFF2-40B4-BE49-F238E27FC236}">
                <a16:creationId xmlns:a16="http://schemas.microsoft.com/office/drawing/2014/main" id="{9F69B6F1-BAEF-4F4E-9F80-9AE387F5A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06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21461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Chúc tụng danh thánh Chúa,</a:t>
            </a:r>
            <a:r>
              <a:rPr lang="en-US" sz="72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tự giờ đây cho đến mãi muôn đời !</a:t>
            </a:r>
            <a:endParaRPr lang="en-US" sz="72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Đáp ca: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61950"/>
            <a:ext cx="35337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616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Kính chào Đức Ma-ri-a, Mẹ đầy ân sủng, Thiên Chúa ở cùng Mẹ, Mẹ có phúc hơn mọi người phụ nữ. </a:t>
            </a:r>
            <a:endParaRPr lang="en-US" sz="60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4037" y="4400550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5425006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a picture of two people&#10;&#10;Description automatically generated">
            <a:extLst>
              <a:ext uri="{FF2B5EF4-FFF2-40B4-BE49-F238E27FC236}">
                <a16:creationId xmlns:a16="http://schemas.microsoft.com/office/drawing/2014/main" id="{9180697F-31D2-4323-9212-03659D0C5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19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text&#10;&#10;Description automatically generated">
            <a:extLst>
              <a:ext uri="{FF2B5EF4-FFF2-40B4-BE49-F238E27FC236}">
                <a16:creationId xmlns:a16="http://schemas.microsoft.com/office/drawing/2014/main" id="{11819419-A89F-42FA-9575-52A4F9819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39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403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Thiên Chúa sinh ra ngươi, ngươi lại coi thường.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Đáp ca: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51" y="361950"/>
            <a:ext cx="35242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265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7175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Phúc thay ai có tâm hồn nghèo khó,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vì Nước Trời là của họ.</a:t>
            </a:r>
            <a:endParaRPr lang="en-US" sz="8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9400" y="4497168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6398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and person&#10;&#10;Description automatically generated">
            <a:extLst>
              <a:ext uri="{FF2B5EF4-FFF2-40B4-BE49-F238E27FC236}">
                <a16:creationId xmlns:a16="http://schemas.microsoft.com/office/drawing/2014/main" id="{5DC9F279-4EA9-43C7-B526-BB7027989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92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880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355</Words>
  <Application>Microsoft Office PowerPoint</Application>
  <PresentationFormat>On-screen Show (16:9)</PresentationFormat>
  <Paragraphs>64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50</vt:i4>
      </vt:variant>
    </vt:vector>
  </HeadingPairs>
  <TitlesOfParts>
    <vt:vector size="67" baseType="lpstr">
      <vt:lpstr>Arial</vt:lpstr>
      <vt:lpstr>Calibri</vt:lpstr>
      <vt:lpstr>UTM American Sans</vt:lpstr>
      <vt:lpstr>Office Theme</vt:lpstr>
      <vt:lpstr>1_Office Theme</vt:lpstr>
      <vt:lpstr>2_Office Theme</vt:lpstr>
      <vt:lpstr>3_Office Theme</vt:lpstr>
      <vt:lpstr>4_Office Theme</vt:lpstr>
      <vt:lpstr>12_Office Theme</vt:lpstr>
      <vt:lpstr>8_Office Theme</vt:lpstr>
      <vt:lpstr>11_Office Theme</vt:lpstr>
      <vt:lpstr>15_Office Theme</vt:lpstr>
      <vt:lpstr>17_Office Theme</vt:lpstr>
      <vt:lpstr>36_Office Theme</vt:lpstr>
      <vt:lpstr>16_Office Theme</vt:lpstr>
      <vt:lpstr>31_Office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Hùng</cp:lastModifiedBy>
  <cp:revision>73</cp:revision>
  <dcterms:created xsi:type="dcterms:W3CDTF">2022-10-30T00:36:35Z</dcterms:created>
  <dcterms:modified xsi:type="dcterms:W3CDTF">2026-03-24T08:29:32Z</dcterms:modified>
</cp:coreProperties>
</file>