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948" r:id="rId3"/>
    <p:sldMasterId id="2147483960" r:id="rId4"/>
    <p:sldMasterId id="2147484104" r:id="rId5"/>
    <p:sldMasterId id="2147484116" r:id="rId6"/>
  </p:sldMasterIdLst>
  <p:notesMasterIdLst>
    <p:notesMasterId r:id="rId55"/>
  </p:notesMasterIdLst>
  <p:sldIdLst>
    <p:sldId id="261" r:id="rId7"/>
    <p:sldId id="408" r:id="rId8"/>
    <p:sldId id="438" r:id="rId9"/>
    <p:sldId id="439" r:id="rId10"/>
    <p:sldId id="449" r:id="rId11"/>
    <p:sldId id="450" r:id="rId12"/>
    <p:sldId id="451" r:id="rId13"/>
    <p:sldId id="456" r:id="rId14"/>
    <p:sldId id="455" r:id="rId15"/>
    <p:sldId id="386" r:id="rId16"/>
    <p:sldId id="458" r:id="rId17"/>
    <p:sldId id="387" r:id="rId18"/>
    <p:sldId id="388" r:id="rId19"/>
    <p:sldId id="389" r:id="rId20"/>
    <p:sldId id="390" r:id="rId21"/>
    <p:sldId id="457" r:id="rId22"/>
    <p:sldId id="459" r:id="rId23"/>
    <p:sldId id="396" r:id="rId24"/>
    <p:sldId id="461" r:id="rId25"/>
    <p:sldId id="463" r:id="rId26"/>
    <p:sldId id="464" r:id="rId27"/>
    <p:sldId id="465" r:id="rId28"/>
    <p:sldId id="466" r:id="rId29"/>
    <p:sldId id="468" r:id="rId30"/>
    <p:sldId id="467" r:id="rId31"/>
    <p:sldId id="398" r:id="rId32"/>
    <p:sldId id="399" r:id="rId33"/>
    <p:sldId id="469" r:id="rId34"/>
    <p:sldId id="400" r:id="rId35"/>
    <p:sldId id="401" r:id="rId36"/>
    <p:sldId id="402" r:id="rId37"/>
    <p:sldId id="470" r:id="rId38"/>
    <p:sldId id="406" r:id="rId39"/>
    <p:sldId id="353" r:id="rId40"/>
    <p:sldId id="360" r:id="rId41"/>
    <p:sldId id="471" r:id="rId42"/>
    <p:sldId id="354" r:id="rId43"/>
    <p:sldId id="355" r:id="rId44"/>
    <p:sldId id="356" r:id="rId45"/>
    <p:sldId id="473" r:id="rId46"/>
    <p:sldId id="359" r:id="rId47"/>
    <p:sldId id="365" r:id="rId48"/>
    <p:sldId id="372" r:id="rId49"/>
    <p:sldId id="366" r:id="rId50"/>
    <p:sldId id="367" r:id="rId51"/>
    <p:sldId id="368" r:id="rId52"/>
    <p:sldId id="472" r:id="rId53"/>
    <p:sldId id="371" r:id="rId5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 varScale="1">
        <p:scale>
          <a:sx n="188" d="100"/>
          <a:sy n="188" d="100"/>
        </p:scale>
        <p:origin x="-1344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83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16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94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54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01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28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39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5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25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74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47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44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80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25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19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641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838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0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71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23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14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15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668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590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153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458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22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3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674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592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592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58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96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068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652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513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405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6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294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895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041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738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385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173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1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5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9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6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8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XXI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BA</a:t>
            </a:r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408787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crown and holding a sword&#10;&#10;Description automatically generated">
            <a:extLst>
              <a:ext uri="{FF2B5EF4-FFF2-40B4-BE49-F238E27FC236}">
                <a16:creationId xmlns:a16="http://schemas.microsoft.com/office/drawing/2014/main" xmlns="" id="{73AE9EA3-F7B1-444C-995F-20C74051C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45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robes&#10;&#10;Description automatically generated">
            <a:extLst>
              <a:ext uri="{FF2B5EF4-FFF2-40B4-BE49-F238E27FC236}">
                <a16:creationId xmlns:a16="http://schemas.microsoft.com/office/drawing/2014/main" xmlns="" id="{BC064E24-43F3-4C30-9F5D-802BA6EB8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77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text&#10;&#10;Description automatically generated">
            <a:extLst>
              <a:ext uri="{FF2B5EF4-FFF2-40B4-BE49-F238E27FC236}">
                <a16:creationId xmlns:a16="http://schemas.microsoft.com/office/drawing/2014/main" xmlns="" id="{7850F147-FAB7-4AF4-8F4C-1BB12FD39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61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3693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9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ngự đến xét xử trần gian. </a:t>
            </a:r>
            <a:endParaRPr lang="en-US" sz="9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2D1A417-0E4A-4438-89E5-EE3E10EB0398}"/>
              </a:ext>
            </a:extLst>
          </p:cNvPr>
          <p:cNvSpPr/>
          <p:nvPr/>
        </p:nvSpPr>
        <p:spPr>
          <a:xfrm>
            <a:off x="2095500" y="281167"/>
            <a:ext cx="2970878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95, 10.11-12a.12b-13</a:t>
            </a:r>
          </a:p>
        </p:txBody>
      </p:sp>
    </p:spTree>
    <p:extLst>
      <p:ext uri="{BB962C8B-B14F-4D97-AF65-F5344CB8AC3E}">
        <p14:creationId xmlns:p14="http://schemas.microsoft.com/office/powerpoint/2010/main" val="2180715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Lời Thiên Chúa là lời sống động </a:t>
            </a:r>
            <a:r>
              <a:rPr lang="vi-VN" sz="5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vàhữu </a:t>
            </a:r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hiệu, lời đó phê phán tâm tình cũng như tư tưởng của </a:t>
            </a:r>
            <a:r>
              <a:rPr lang="vi-VN" sz="5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lòng</a:t>
            </a:r>
            <a:r>
              <a:rPr lang="en-US" sz="5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5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5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54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4122731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robes&#10;&#10;Description automatically generated">
            <a:extLst>
              <a:ext uri="{FF2B5EF4-FFF2-40B4-BE49-F238E27FC236}">
                <a16:creationId xmlns:a16="http://schemas.microsoft.com/office/drawing/2014/main" xmlns="" id="{BC064E24-43F3-4C30-9F5D-802BA6EB8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15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AE9EA3-F7B1-444C-995F-20C74051C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98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804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T</a:t>
            </a: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Ư</a:t>
            </a:r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137313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464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xmlns="" id="{0E7C9BD2-1025-4012-9240-D14926BC0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16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xmlns="" id="{58963F9E-DB8C-4966-85B2-E6C32425C4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2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3996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Hạnh phúc thay những người kính sợ Chúa</a:t>
            </a:r>
            <a:endParaRPr lang="en-US" sz="8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2D1A417-0E4A-4438-89E5-EE3E10EB0398}"/>
              </a:ext>
            </a:extLst>
          </p:cNvPr>
          <p:cNvSpPr/>
          <p:nvPr/>
        </p:nvSpPr>
        <p:spPr>
          <a:xfrm>
            <a:off x="2095500" y="281167"/>
            <a:ext cx="2970878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95, 10.11-12a.12b-13</a:t>
            </a:r>
          </a:p>
        </p:txBody>
      </p:sp>
    </p:spTree>
    <p:extLst>
      <p:ext uri="{BB962C8B-B14F-4D97-AF65-F5344CB8AC3E}">
        <p14:creationId xmlns:p14="http://schemas.microsoft.com/office/powerpoint/2010/main" val="1135890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Ai giữ lời Đức Ki-tô dạy, thì nơi kẻ </a:t>
            </a:r>
            <a:r>
              <a:rPr lang="vi-VN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ấy,tình </a:t>
            </a:r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yêu Thiên Chúa đã thực sự nên hoàn hảo.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947841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xmlns="" id="{0E7C9BD2-1025-4012-9240-D14926BC0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08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68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XXI</a:t>
            </a:r>
            <a:endParaRPr lang="vi-VN" sz="44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/>
            </a:r>
            <a:b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</a:b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THÁNH NỮ MONICA</a:t>
            </a:r>
          </a:p>
          <a:p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Nhớ</a:t>
            </a:r>
            <a:endParaRPr lang="vi-VN" sz="44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33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tue of a person holding a book&#10;&#10;Description automatically generated">
            <a:extLst>
              <a:ext uri="{FF2B5EF4-FFF2-40B4-BE49-F238E27FC236}">
                <a16:creationId xmlns:a16="http://schemas.microsoft.com/office/drawing/2014/main" xmlns="" id="{9B2291D8-8C57-4769-9C5F-004BF5468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60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door&#10;&#10;Description automatically generated">
            <a:extLst>
              <a:ext uri="{FF2B5EF4-FFF2-40B4-BE49-F238E27FC236}">
                <a16:creationId xmlns:a16="http://schemas.microsoft.com/office/drawing/2014/main" xmlns="" id="{C6404EF5-8991-43B2-8E66-381625AB2D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61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and white text&#10;&#10;Description automatically generated">
            <a:extLst>
              <a:ext uri="{FF2B5EF4-FFF2-40B4-BE49-F238E27FC236}">
                <a16:creationId xmlns:a16="http://schemas.microsoft.com/office/drawing/2014/main" xmlns="" id="{36C39158-497E-40EA-87CD-EDF396BEC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75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r>
              <a:rPr lang="en-US" sz="6000" b="0" dirty="0">
                <a:solidFill>
                  <a:schemeClr val="bg1"/>
                </a:solidFill>
                <a:effectLst/>
                <a:latin typeface="+mj-lt"/>
              </a:rPr>
              <a:t>THỨ </a:t>
            </a:r>
            <a:r>
              <a:rPr lang="en-US" sz="6000" dirty="0">
                <a:solidFill>
                  <a:schemeClr val="bg1"/>
                </a:solidFill>
              </a:rPr>
              <a:t>HAI</a:t>
            </a:r>
            <a:r>
              <a:rPr lang="en-US" sz="6000" b="0" dirty="0">
                <a:solidFill>
                  <a:schemeClr val="bg1"/>
                </a:solidFill>
                <a:effectLst/>
                <a:latin typeface="+mj-lt"/>
              </a:rPr>
              <a:t> NGÀY 24-08</a:t>
            </a:r>
            <a:br>
              <a:rPr lang="en-US" sz="6000" b="0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en-US" sz="4800" b="0" dirty="0">
                <a:solidFill>
                  <a:srgbClr val="FFFF00"/>
                </a:solidFill>
                <a:effectLst/>
                <a:latin typeface="+mj-lt"/>
              </a:rPr>
              <a:t>THÁNH BATÔLÔMÊÔ TÔNG ĐỒ</a:t>
            </a:r>
            <a:br>
              <a:rPr lang="en-US" sz="4800" b="0" dirty="0">
                <a:solidFill>
                  <a:srgbClr val="FFFF00"/>
                </a:solidFill>
                <a:effectLst/>
                <a:latin typeface="+mj-lt"/>
              </a:rPr>
            </a:br>
            <a:r>
              <a:rPr lang="en-US" sz="4800" b="0" dirty="0">
                <a:solidFill>
                  <a:srgbClr val="FFFF00"/>
                </a:solidFill>
                <a:effectLst/>
                <a:latin typeface="+mj-lt"/>
              </a:rPr>
              <a:t>LỄ KÍNH 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4800" b="0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( </a:t>
            </a:r>
            <a:r>
              <a:rPr lang="en-US" sz="4800" b="0" i="1" dirty="0" err="1">
                <a:solidFill>
                  <a:schemeClr val="bg1"/>
                </a:solidFill>
                <a:effectLst/>
                <a:latin typeface="+mj-lt"/>
              </a:rPr>
              <a:t>sách</a:t>
            </a: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chemeClr val="bg1"/>
                </a:solidFill>
                <a:effectLst/>
                <a:latin typeface="+mj-lt"/>
              </a:rPr>
              <a:t>bài</a:t>
            </a: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chemeClr val="bg1"/>
                </a:solidFill>
                <a:effectLst/>
                <a:latin typeface="+mj-lt"/>
              </a:rPr>
              <a:t>đọc</a:t>
            </a: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chemeClr val="bg1"/>
                </a:solidFill>
                <a:effectLst/>
                <a:latin typeface="+mj-lt"/>
              </a:rPr>
              <a:t>quyển</a:t>
            </a: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 2 </a:t>
            </a:r>
            <a:r>
              <a:rPr lang="en-US" sz="4800" b="0" i="1" dirty="0" err="1">
                <a:solidFill>
                  <a:schemeClr val="bg1"/>
                </a:solidFill>
                <a:effectLst/>
                <a:latin typeface="+mj-lt"/>
              </a:rPr>
              <a:t>trang</a:t>
            </a: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 787 )</a:t>
            </a:r>
          </a:p>
        </p:txBody>
      </p:sp>
    </p:spTree>
    <p:extLst>
      <p:ext uri="{BB962C8B-B14F-4D97-AF65-F5344CB8AC3E}">
        <p14:creationId xmlns:p14="http://schemas.microsoft.com/office/powerpoint/2010/main" val="1388818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340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Lạy Chúa, con chúc tụng Thánh Danh muôn thuở muôn đời.</a:t>
            </a:r>
            <a:endParaRPr lang="en-US" sz="72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003399"/>
                </a:solidFill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33702EE-2D8C-4137-9B93-DBA019B3DBE1}"/>
              </a:ext>
            </a:extLst>
          </p:cNvPr>
          <p:cNvSpPr/>
          <p:nvPr/>
        </p:nvSpPr>
        <p:spPr>
          <a:xfrm>
            <a:off x="2133600" y="285750"/>
            <a:ext cx="2802370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144, 2-3.4-5.6-7</a:t>
            </a:r>
          </a:p>
        </p:txBody>
      </p:sp>
    </p:spTree>
    <p:extLst>
      <p:ext uri="{BB962C8B-B14F-4D97-AF65-F5344CB8AC3E}">
        <p14:creationId xmlns:p14="http://schemas.microsoft.com/office/powerpoint/2010/main" val="611359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95351"/>
            <a:ext cx="9144000" cy="4191000"/>
          </a:xfrm>
        </p:spPr>
        <p:txBody>
          <a:bodyPr>
            <a:noAutofit/>
          </a:bodyPr>
          <a:lstStyle/>
          <a:p>
            <a:pPr algn="just"/>
            <a:r>
              <a:rPr lang="vi-VN" sz="60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Anh em hãy canh thức và hãy sẵn sàng, vì chính giờ phút anh em không ngờ, thì Con Người sẽ đến.</a:t>
            </a:r>
            <a:endParaRPr lang="en-US" sz="60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003399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003399"/>
                </a:solidFill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332175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door&#10;&#10;Description automatically generated">
            <a:extLst>
              <a:ext uri="{FF2B5EF4-FFF2-40B4-BE49-F238E27FC236}">
                <a16:creationId xmlns:a16="http://schemas.microsoft.com/office/drawing/2014/main" xmlns="" id="{C6404EF5-8991-43B2-8E66-381625AB2D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95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301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150"/>
            <a:ext cx="9144000" cy="4857750"/>
          </a:xfrm>
        </p:spPr>
        <p:txBody>
          <a:bodyPr/>
          <a:lstStyle/>
          <a:p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SÁU</a:t>
            </a:r>
            <a:endParaRPr lang="en-US" sz="44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XXI</a:t>
            </a:r>
            <a:endParaRPr lang="vi-VN" sz="44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/>
            </a:r>
            <a:b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</a:b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THÁNH AUGUSTINO</a:t>
            </a:r>
          </a:p>
          <a:p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Giám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mục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tiến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sĩ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Hội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Thánh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.</a:t>
            </a:r>
          </a:p>
          <a:p>
            <a:r>
              <a:rPr lang="en-US" sz="4400" i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Nhớ</a:t>
            </a:r>
            <a:endParaRPr lang="vi-VN" sz="4400" b="0" i="1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78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tue of a person holding a bag of bread&#10;&#10;Description automatically generated">
            <a:extLst>
              <a:ext uri="{FF2B5EF4-FFF2-40B4-BE49-F238E27FC236}">
                <a16:creationId xmlns:a16="http://schemas.microsoft.com/office/drawing/2014/main" xmlns="" id="{44BACAD7-F0C7-4E74-8AE7-1E3C753D2A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72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robes&#10;&#10;Description automatically generated">
            <a:extLst>
              <a:ext uri="{FF2B5EF4-FFF2-40B4-BE49-F238E27FC236}">
                <a16:creationId xmlns:a16="http://schemas.microsoft.com/office/drawing/2014/main" xmlns="" id="{1EC53F3D-8869-4441-82B7-BD7C5F296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22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green sign with green text&#10;&#10;Description automatically generated">
            <a:extLst>
              <a:ext uri="{FF2B5EF4-FFF2-40B4-BE49-F238E27FC236}">
                <a16:creationId xmlns:a16="http://schemas.microsoft.com/office/drawing/2014/main" xmlns="" id="{C9F58F15-371D-4FAB-9E5F-374F1F286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40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Tình thương Chúa chan hòa mặt đất.</a:t>
            </a:r>
            <a:endParaRPr lang="en-US" sz="88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003399"/>
                </a:solidFill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D5D15FE-439B-49E8-8332-251029D266BC}"/>
              </a:ext>
            </a:extLst>
          </p:cNvPr>
          <p:cNvSpPr/>
          <p:nvPr/>
        </p:nvSpPr>
        <p:spPr>
          <a:xfrm>
            <a:off x="1989671" y="228600"/>
            <a:ext cx="2951064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32, 1-2.4-5.10-11</a:t>
            </a:r>
          </a:p>
        </p:txBody>
      </p:sp>
    </p:spTree>
    <p:extLst>
      <p:ext uri="{BB962C8B-B14F-4D97-AF65-F5344CB8AC3E}">
        <p14:creationId xmlns:p14="http://schemas.microsoft.com/office/powerpoint/2010/main" val="4152897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Anh em hãy canh thức và hãy sẵn sàng,</a:t>
            </a: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vì chính giờ phút anh em không ngờ, thì Con Người sẽ đến.</a:t>
            </a:r>
            <a:endParaRPr lang="en-US" sz="64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003399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003399"/>
                </a:solidFill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484060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word&#10;&#10;Description automatically generated">
            <a:extLst>
              <a:ext uri="{FF2B5EF4-FFF2-40B4-BE49-F238E27FC236}">
                <a16:creationId xmlns:a16="http://schemas.microsoft.com/office/drawing/2014/main" xmlns="" id="{CE0644F9-35D6-4401-A20E-B8811FB86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427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robes&#10;&#10;Description automatically generated">
            <a:extLst>
              <a:ext uri="{FF2B5EF4-FFF2-40B4-BE49-F238E27FC236}">
                <a16:creationId xmlns:a16="http://schemas.microsoft.com/office/drawing/2014/main" xmlns="" id="{1EC53F3D-8869-4441-82B7-BD7C5F296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68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108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</a:t>
            </a:r>
            <a:b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0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0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THÁNH GIOAN TẨY GIẢ</a:t>
            </a:r>
          </a:p>
          <a:p>
            <a:r>
              <a:rPr lang="en-US" sz="4000" b="0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Bị</a:t>
            </a:r>
            <a: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Trảm</a:t>
            </a:r>
            <a: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Quyết</a:t>
            </a:r>
            <a: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. </a:t>
            </a:r>
          </a:p>
          <a:p>
            <a:r>
              <a:rPr lang="en-US" sz="4000" b="0" i="1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Lễ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000" b="0" i="1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nhớ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cs typeface="Times New Roman" pitchFamily="18" charset="0"/>
              </a:rPr>
              <a:t>buộc</a:t>
            </a:r>
            <a:endParaRPr lang="en-US" sz="4000" i="1" dirty="0">
              <a:solidFill>
                <a:schemeClr val="bg1"/>
              </a:solidFill>
              <a:cs typeface="Times New Roman" pitchFamily="18" charset="0"/>
            </a:endParaRPr>
          </a:p>
          <a:p>
            <a:r>
              <a:rPr lang="en-US" sz="4000" i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( </a:t>
            </a:r>
            <a:r>
              <a:rPr lang="en-US" sz="4000" i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Sách</a:t>
            </a:r>
            <a:r>
              <a:rPr lang="en-US" sz="4000" i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4000" i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đọc</a:t>
            </a:r>
            <a:r>
              <a:rPr lang="en-US" sz="4000" i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quyển</a:t>
            </a:r>
            <a:r>
              <a:rPr lang="en-US" sz="4000" i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1 </a:t>
            </a:r>
            <a:r>
              <a:rPr lang="en-US" sz="4000" i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trang</a:t>
            </a:r>
            <a:r>
              <a:rPr lang="en-US" sz="4000" i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792 )</a:t>
            </a:r>
            <a:endParaRPr lang="vi-VN" sz="4000" b="0" i="1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546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a picture of a person and a child&#10;&#10;Description automatically generated">
            <a:extLst>
              <a:ext uri="{FF2B5EF4-FFF2-40B4-BE49-F238E27FC236}">
                <a16:creationId xmlns:a16="http://schemas.microsoft.com/office/drawing/2014/main" xmlns="" id="{5467A253-2C86-4663-897F-338035E8F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486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text on it&#10;&#10;Description automatically generated">
            <a:extLst>
              <a:ext uri="{FF2B5EF4-FFF2-40B4-BE49-F238E27FC236}">
                <a16:creationId xmlns:a16="http://schemas.microsoft.com/office/drawing/2014/main" xmlns="" id="{AFE3A25C-82BE-4D26-AE89-E1D4BDD92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691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miệng con sẽ tường thuật ơn cứu độ Ngài ban.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Đáp ca: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56673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1004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Phúc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thay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ai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bị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bách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hại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vì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sống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công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chính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vì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nước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trời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là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của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họ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869229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a picture of a person and a child&#10;&#10;Description automatically generated">
            <a:extLst>
              <a:ext uri="{FF2B5EF4-FFF2-40B4-BE49-F238E27FC236}">
                <a16:creationId xmlns:a16="http://schemas.microsoft.com/office/drawing/2014/main" xmlns="" id="{5467A253-2C86-4663-897F-338035E8F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964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216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text on it&#10;&#10;Description automatically generated">
            <a:extLst>
              <a:ext uri="{FF2B5EF4-FFF2-40B4-BE49-F238E27FC236}">
                <a16:creationId xmlns:a16="http://schemas.microsoft.com/office/drawing/2014/main" xmlns="" id="{DA12ECE8-F8D7-44CF-B39E-7149155BB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24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6600" b="0" u="sng" dirty="0" err="1">
                <a:solidFill>
                  <a:srgbClr val="FFFF00"/>
                </a:solidFill>
                <a:effectLst/>
                <a:latin typeface="+mj-lt"/>
              </a:rPr>
              <a:t>Đáp</a:t>
            </a:r>
            <a:r>
              <a:rPr lang="en-US" sz="6600" b="0" u="sng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6600" b="0" u="sng" dirty="0" err="1">
                <a:solidFill>
                  <a:srgbClr val="FFFF00"/>
                </a:solidFill>
                <a:effectLst/>
                <a:latin typeface="+mj-lt"/>
              </a:rPr>
              <a:t>ca</a:t>
            </a:r>
            <a:r>
              <a:rPr lang="en-US" sz="6600" b="0" u="sng" dirty="0">
                <a:solidFill>
                  <a:srgbClr val="FFFF00"/>
                </a:solidFill>
                <a:effectLst/>
                <a:latin typeface="+mj-lt"/>
              </a:rPr>
              <a:t>:</a:t>
            </a:r>
            <a:r>
              <a:rPr lang="en-US" sz="6600" b="0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vi-VN" sz="6600" dirty="0">
                <a:solidFill>
                  <a:schemeClr val="bg1"/>
                </a:solidFill>
              </a:rPr>
              <a:t>Lạy Chúa, kẻ hiếu trung với Chúa</a:t>
            </a:r>
            <a:br>
              <a:rPr lang="vi-VN" sz="6600" dirty="0">
                <a:solidFill>
                  <a:schemeClr val="bg1"/>
                </a:solidFill>
              </a:rPr>
            </a:br>
            <a:r>
              <a:rPr lang="vi-VN" sz="6600" dirty="0">
                <a:solidFill>
                  <a:schemeClr val="bg1"/>
                </a:solidFill>
              </a:rPr>
              <a:t>được biết triều đại Ngài rực rỡ vinh quang.</a:t>
            </a:r>
            <a:endParaRPr lang="en-US" sz="6600" b="0" dirty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9550"/>
            <a:ext cx="44386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20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pPr algn="just"/>
            <a:r>
              <a:rPr lang="en-US" sz="6600" b="0" u="sng" dirty="0">
                <a:solidFill>
                  <a:srgbClr val="FFFF00"/>
                </a:solidFill>
                <a:effectLst/>
                <a:latin typeface="+mj-lt"/>
              </a:rPr>
              <a:t>Alleluia-alleluia:</a:t>
            </a:r>
            <a:r>
              <a:rPr lang="en-US" sz="6600" b="0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vi-VN" sz="6600" dirty="0">
                <a:solidFill>
                  <a:schemeClr val="bg1"/>
                </a:solidFill>
              </a:rPr>
              <a:t>Thưa Thầy, chính Thầy là Con Thiên Chúa, chính Thầy là Vua Ít-ra-en.</a:t>
            </a:r>
            <a:r>
              <a:rPr lang="en-US" sz="66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6600" b="0" u="sng" dirty="0">
                <a:solidFill>
                  <a:srgbClr val="FFFF00"/>
                </a:solidFill>
                <a:effectLst/>
                <a:latin typeface="+mj-lt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633913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word&#10;&#10;Description automatically generated">
            <a:extLst>
              <a:ext uri="{FF2B5EF4-FFF2-40B4-BE49-F238E27FC236}">
                <a16:creationId xmlns:a16="http://schemas.microsoft.com/office/drawing/2014/main" xmlns="" id="{CE0644F9-35D6-4401-A20E-B8811FB86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5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756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299</Words>
  <Application>Microsoft Office PowerPoint</Application>
  <PresentationFormat>On-screen Show (16:9)</PresentationFormat>
  <Paragraphs>62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Office Theme</vt:lpstr>
      <vt:lpstr>1_Office Theme</vt:lpstr>
      <vt:lpstr>22_Office Theme</vt:lpstr>
      <vt:lpstr>23_Office Theme</vt:lpstr>
      <vt:lpstr>2_Office Theme</vt:lpstr>
      <vt:lpstr>13_Office Theme</vt:lpstr>
      <vt:lpstr>PowerPoint Presentation</vt:lpstr>
      <vt:lpstr>PowerPoint Presentation</vt:lpstr>
      <vt:lpstr>THỨ HAI NGÀY 24-08 THÁNH BATÔLÔMÊÔ TÔNG ĐỒ LỄ KÍNH  ( sách bài đọc quyển 2 trang 787 )</vt:lpstr>
      <vt:lpstr>PowerPoint Presentation</vt:lpstr>
      <vt:lpstr>PowerPoint Presentation</vt:lpstr>
      <vt:lpstr>Đáp ca: Lạy Chúa, kẻ hiếu trung với Chúa được biết triều đại Ngài rực rỡ vinh quang.</vt:lpstr>
      <vt:lpstr>Alleluia-alleluia: Thưa Thầy, chính Thầy là Con Thiên Chúa, chính Thầy là Vua Ít-ra-en. Alleluia.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RePack by Diakov</cp:lastModifiedBy>
  <cp:revision>79</cp:revision>
  <dcterms:created xsi:type="dcterms:W3CDTF">2022-10-30T00:36:35Z</dcterms:created>
  <dcterms:modified xsi:type="dcterms:W3CDTF">2026-04-12T07:22:14Z</dcterms:modified>
</cp:coreProperties>
</file>