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92" r:id="rId9"/>
    <p:sldMasterId id="2147483804" r:id="rId10"/>
    <p:sldMasterId id="2147483840" r:id="rId11"/>
    <p:sldMasterId id="2147483852" r:id="rId12"/>
    <p:sldMasterId id="2147484028" r:id="rId13"/>
    <p:sldMasterId id="2147484052" r:id="rId14"/>
    <p:sldMasterId id="2147484064" r:id="rId15"/>
    <p:sldMasterId id="2147484076" r:id="rId16"/>
    <p:sldMasterId id="2147484088" r:id="rId17"/>
    <p:sldMasterId id="2147484148" r:id="rId18"/>
  </p:sldMasterIdLst>
  <p:notesMasterIdLst>
    <p:notesMasterId r:id="rId67"/>
  </p:notesMasterIdLst>
  <p:sldIdLst>
    <p:sldId id="261" r:id="rId19"/>
    <p:sldId id="266" r:id="rId20"/>
    <p:sldId id="256" r:id="rId21"/>
    <p:sldId id="328" r:id="rId22"/>
    <p:sldId id="357" r:id="rId23"/>
    <p:sldId id="257" r:id="rId24"/>
    <p:sldId id="258" r:id="rId25"/>
    <p:sldId id="399" r:id="rId26"/>
    <p:sldId id="259" r:id="rId27"/>
    <p:sldId id="267" r:id="rId28"/>
    <p:sldId id="329" r:id="rId29"/>
    <p:sldId id="362" r:id="rId30"/>
    <p:sldId id="308" r:id="rId31"/>
    <p:sldId id="271" r:id="rId32"/>
    <p:sldId id="389" r:id="rId33"/>
    <p:sldId id="365" r:id="rId34"/>
    <p:sldId id="289" r:id="rId35"/>
    <p:sldId id="330" r:id="rId36"/>
    <p:sldId id="367" r:id="rId37"/>
    <p:sldId id="314" r:id="rId38"/>
    <p:sldId id="291" r:id="rId39"/>
    <p:sldId id="400" r:id="rId40"/>
    <p:sldId id="313" r:id="rId41"/>
    <p:sldId id="276" r:id="rId42"/>
    <p:sldId id="392" r:id="rId43"/>
    <p:sldId id="331" r:id="rId44"/>
    <p:sldId id="369" r:id="rId45"/>
    <p:sldId id="288" r:id="rId46"/>
    <p:sldId id="278" r:id="rId47"/>
    <p:sldId id="401" r:id="rId48"/>
    <p:sldId id="393" r:id="rId49"/>
    <p:sldId id="380" r:id="rId50"/>
    <p:sldId id="280" r:id="rId51"/>
    <p:sldId id="332" r:id="rId52"/>
    <p:sldId id="371" r:id="rId53"/>
    <p:sldId id="281" r:id="rId54"/>
    <p:sldId id="282" r:id="rId55"/>
    <p:sldId id="402" r:id="rId56"/>
    <p:sldId id="383" r:id="rId57"/>
    <p:sldId id="284" r:id="rId58"/>
    <p:sldId id="395" r:id="rId59"/>
    <p:sldId id="333" r:id="rId60"/>
    <p:sldId id="373" r:id="rId61"/>
    <p:sldId id="285" r:id="rId62"/>
    <p:sldId id="286" r:id="rId63"/>
    <p:sldId id="403" r:id="rId64"/>
    <p:sldId id="397" r:id="rId65"/>
    <p:sldId id="398" r:id="rId6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78" autoAdjust="0"/>
    <p:restoredTop sz="94654" autoAdjust="0"/>
  </p:normalViewPr>
  <p:slideViewPr>
    <p:cSldViewPr>
      <p:cViewPr>
        <p:scale>
          <a:sx n="125" d="100"/>
          <a:sy n="125" d="100"/>
        </p:scale>
        <p:origin x="2670" y="94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47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slide" Target="slides/slide48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3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D375B-612C-4207-8D39-3F054B08B417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DD0A1-759E-4490-BC96-EE7445A3C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36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21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64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03739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80031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9445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1265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3842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74389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4461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2630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13019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71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724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9181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62098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613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8346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18525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49045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34428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8781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89611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387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1925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70535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01411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47727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41214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84280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27291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2286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14491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2678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771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543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3741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80201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59691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42058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9587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37806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49545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70678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72524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287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9483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30708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34013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56421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07149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8640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1484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0997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73427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31951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305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36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11527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68976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55140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32991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3516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8640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1484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0997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73427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319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5808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30576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11527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68976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55140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32991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3516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8640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1484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0997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734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4952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31951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30576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11527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68976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55140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32991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3516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8640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1484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099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2330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73427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31951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30576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11527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68976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55140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32991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3516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40982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534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0337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64900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39512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85381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11736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98646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38702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63962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90667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69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2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01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92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72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96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111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005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019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28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76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42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26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15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08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653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919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06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39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021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809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39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45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538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711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545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839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233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1324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731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3091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712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994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08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836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371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4406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919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349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614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618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001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499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24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256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352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186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5608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817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910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822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607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290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8561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3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319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926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8172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020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421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9289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2174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1719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8681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7793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46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276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813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9359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8886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9324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1400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018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80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7716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4383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389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23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5456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60699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4327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3779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83172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66076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88777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540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92352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236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6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34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445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94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311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78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78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78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  <p:sldLayoutId id="2147484078" r:id="rId2"/>
    <p:sldLayoutId id="2147484079" r:id="rId3"/>
    <p:sldLayoutId id="2147484080" r:id="rId4"/>
    <p:sldLayoutId id="2147484081" r:id="rId5"/>
    <p:sldLayoutId id="2147484082" r:id="rId6"/>
    <p:sldLayoutId id="2147484083" r:id="rId7"/>
    <p:sldLayoutId id="2147484084" r:id="rId8"/>
    <p:sldLayoutId id="2147484085" r:id="rId9"/>
    <p:sldLayoutId id="2147484086" r:id="rId10"/>
    <p:sldLayoutId id="21474840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78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695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2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5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7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0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7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06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96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74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7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ĐÁP CA </a:t>
            </a: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XXII</a:t>
            </a: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3669369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BA</a:t>
            </a: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XII</a:t>
            </a:r>
            <a:b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</a:br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346386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C75CB8-EDA6-895F-958E-9B65F8480C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0"/>
            <a:ext cx="9138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29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251038-30A5-6E6A-2D04-87055E0E76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0"/>
            <a:ext cx="9138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37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" y="542111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8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công minh trong mọi đường lối Chúa.</a:t>
            </a:r>
            <a:endParaRPr lang="en-US" sz="88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671" y="285750"/>
            <a:ext cx="48101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7045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66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Vị ngôn sứ vĩ đại đã xuất hiện giữa chúng ta, và Thiên Chúa đã viếng thăm dân Người.</a:t>
            </a:r>
            <a:endParaRPr lang="en-US" sz="66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2457252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ith his arms stretched out next to a person with his hands stretched out&#10;&#10;Description automatically generated">
            <a:extLst>
              <a:ext uri="{FF2B5EF4-FFF2-40B4-BE49-F238E27FC236}">
                <a16:creationId xmlns:a16="http://schemas.microsoft.com/office/drawing/2014/main" id="{D1D20EF2-D5EA-43A9-BB81-6EE0AEB149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8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696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TƯ</a:t>
            </a: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XII</a:t>
            </a:r>
            <a:endParaRPr lang="vi-VN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1894614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FA242E-073E-BDF6-27AE-030CCC790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0"/>
            <a:ext cx="9138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99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87A2EF-61A5-68B8-73C1-6237E363F1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0"/>
            <a:ext cx="9138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24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606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/>
          </a:bodyPr>
          <a:lstStyle/>
          <a:p>
            <a:pPr algn="just"/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Hạnh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phúc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thay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dân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Chúa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chọn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làm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gia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nghiệp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.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191" y="361950"/>
            <a:ext cx="38290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24750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sai tôi đi loan báo Tin Mừng cho kẻ nghèo hèn, công bố cho kẻ bị giam cầm biết họ được tha.</a:t>
            </a:r>
            <a:endParaRPr lang="en-US" sz="60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3653750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49DB47-EB98-9E57-48A9-68F2FB792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D789D2-6AFC-181E-03F0-129CB5D9DB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0"/>
            <a:ext cx="9138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26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4034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THỨ NĂM</a:t>
            </a:r>
          </a:p>
          <a:p>
            <a:r>
              <a:rPr lang="vi-VN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XII</a:t>
            </a:r>
            <a:endParaRPr lang="vi-VN" sz="44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63806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8D0585-2FE6-A143-83EC-9E9F6A8628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0"/>
            <a:ext cx="9138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27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9B7351-4D39-89F0-A6FC-4F7B4EDDBA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0"/>
            <a:ext cx="9138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651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DC85E7-0F0E-2A5F-9A1A-26A2C52FEB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0"/>
            <a:ext cx="9138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249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8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Chúa làm chủ trái đất cùng muôn vật muôn loài.</a:t>
            </a:r>
            <a:endParaRPr lang="en-US" sz="80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Đáp ca: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239" y="285750"/>
            <a:ext cx="32004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9591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1950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Chúa nói : Các anh hãy theo tôi, tôi sẽ làm cho các anh thành những kẻ lưới người như lưới cá.</a:t>
            </a:r>
            <a:endParaRPr lang="en-US" sz="60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3895668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HAI</a:t>
            </a: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XXII</a:t>
            </a:r>
            <a:endParaRPr lang="vi-VN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7295075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F6AB11-323F-26AD-3085-B1ACD5AAB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670619-6317-C504-6471-989ABCCFC6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0"/>
            <a:ext cx="9138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377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EA9AA2-B0CD-3A29-4B08-E86A401B42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0"/>
            <a:ext cx="9138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334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4142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SÁU</a:t>
            </a: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XII</a:t>
            </a:r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 </a:t>
            </a: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880147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5FE9AF-4879-A196-C05D-6D2F281A12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0"/>
            <a:ext cx="9138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009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0CF96A-DEE2-E8B9-CFE4-4A79DF38BA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0"/>
            <a:ext cx="9138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249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Người công chính được Chúa thương cứu độ.</a:t>
            </a:r>
            <a:endParaRPr lang="en-US" sz="80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 ca: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191" y="285750"/>
            <a:ext cx="40957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7988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Chúa nói : Tôi là ánh sáng thế gian. Ai theo tôi, sẽ nhận được ánh sáng đem lại sự sống.</a:t>
            </a:r>
            <a:endParaRPr lang="en-US" sz="60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21940505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0D628A-8B62-9767-A6C4-54F6F1388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31BDB2-7DA5-5542-39EA-9E411F07BB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0"/>
            <a:ext cx="9138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821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912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A90749-A3C7-36A5-0241-34A2FDC98E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0"/>
            <a:ext cx="9138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676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BẢY</a:t>
            </a: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XII</a:t>
            </a:r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 </a:t>
            </a: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7119312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D74EA-0512-7A38-A43C-F182E4D4FE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0"/>
            <a:ext cx="9138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702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5537F9-37D6-8428-EA25-51C837A908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0"/>
            <a:ext cx="9138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720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D1EF0A-B714-CC2B-3F43-9EE06595DA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0"/>
            <a:ext cx="9138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249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gần gũi tất cả những ai cầu khẩn Người.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 ca: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361950"/>
            <a:ext cx="36195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2155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nói : Chính Thầy là con đường, là sự thật và là sự sống. Không ai có thể đến với Chúa Cha mà không qua Thầy.</a:t>
            </a:r>
            <a:endParaRPr lang="en-US" sz="58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9440581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FF1375-D2FA-AD3A-C0FE-03391AED3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D682D0-0199-3DF9-E131-E5ADD9D0E0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0"/>
            <a:ext cx="9138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9897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F28FA1-5E32-168C-F794-0036A2515D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0"/>
            <a:ext cx="9138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298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1132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62C84E-2F05-CB6E-EA83-FB3A173F2A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0"/>
            <a:ext cx="9138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39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05611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Luật pháp Ngài, lạy Chúa, con yêu chuộng dường bao !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 ca: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631" y="285750"/>
            <a:ext cx="43148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Thần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Khí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Chúa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ngự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trên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tôi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,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sai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tôi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đi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loan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báo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Tin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Mừng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cho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kẻ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nghèo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hèn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4F1366-A1C1-616C-A565-577D61B03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EF3538-D948-D749-2ADA-30E33F86C7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0"/>
            <a:ext cx="9138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561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3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312</Words>
  <Application>Microsoft Office PowerPoint</Application>
  <PresentationFormat>On-screen Show (16:9)</PresentationFormat>
  <Paragraphs>63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48</vt:i4>
      </vt:variant>
    </vt:vector>
  </HeadingPairs>
  <TitlesOfParts>
    <vt:vector size="69" baseType="lpstr">
      <vt:lpstr>Arial</vt:lpstr>
      <vt:lpstr>Calibri</vt:lpstr>
      <vt:lpstr>UTM American Sans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12_Office Theme</vt:lpstr>
      <vt:lpstr>8_Office Theme</vt:lpstr>
      <vt:lpstr>11_Office Theme</vt:lpstr>
      <vt:lpstr>14_Office Theme</vt:lpstr>
      <vt:lpstr>26_Office Theme</vt:lpstr>
      <vt:lpstr>28_Office Theme</vt:lpstr>
      <vt:lpstr>29_Office Theme</vt:lpstr>
      <vt:lpstr>9_Office Theme</vt:lpstr>
      <vt:lpstr>19_Office Theme</vt:lpstr>
      <vt:lpstr>34_Office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Nam</dc:creator>
  <cp:lastModifiedBy>Nam Hung</cp:lastModifiedBy>
  <cp:revision>75</cp:revision>
  <dcterms:created xsi:type="dcterms:W3CDTF">2022-10-30T00:36:35Z</dcterms:created>
  <dcterms:modified xsi:type="dcterms:W3CDTF">2026-07-18T01:55:41Z</dcterms:modified>
</cp:coreProperties>
</file>