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92" r:id="rId9"/>
    <p:sldMasterId id="2147483804" r:id="rId10"/>
    <p:sldMasterId id="2147483840" r:id="rId11"/>
    <p:sldMasterId id="2147483852" r:id="rId12"/>
    <p:sldMasterId id="2147484028" r:id="rId13"/>
    <p:sldMasterId id="2147484052" r:id="rId14"/>
    <p:sldMasterId id="2147484064" r:id="rId15"/>
    <p:sldMasterId id="2147484076" r:id="rId16"/>
    <p:sldMasterId id="2147484088" r:id="rId17"/>
    <p:sldMasterId id="2147484148" r:id="rId18"/>
  </p:sldMasterIdLst>
  <p:notesMasterIdLst>
    <p:notesMasterId r:id="rId67"/>
  </p:notesMasterIdLst>
  <p:sldIdLst>
    <p:sldId id="261" r:id="rId19"/>
    <p:sldId id="266" r:id="rId20"/>
    <p:sldId id="256" r:id="rId21"/>
    <p:sldId id="328" r:id="rId22"/>
    <p:sldId id="357" r:id="rId23"/>
    <p:sldId id="257" r:id="rId24"/>
    <p:sldId id="258" r:id="rId25"/>
    <p:sldId id="388" r:id="rId26"/>
    <p:sldId id="259" r:id="rId27"/>
    <p:sldId id="267" r:id="rId28"/>
    <p:sldId id="329" r:id="rId29"/>
    <p:sldId id="362" r:id="rId30"/>
    <p:sldId id="308" r:id="rId31"/>
    <p:sldId id="271" r:id="rId32"/>
    <p:sldId id="389" r:id="rId33"/>
    <p:sldId id="365" r:id="rId34"/>
    <p:sldId id="289" r:id="rId35"/>
    <p:sldId id="330" r:id="rId36"/>
    <p:sldId id="367" r:id="rId37"/>
    <p:sldId id="314" r:id="rId38"/>
    <p:sldId id="291" r:id="rId39"/>
    <p:sldId id="390" r:id="rId40"/>
    <p:sldId id="313" r:id="rId41"/>
    <p:sldId id="276" r:id="rId42"/>
    <p:sldId id="392" r:id="rId43"/>
    <p:sldId id="331" r:id="rId44"/>
    <p:sldId id="369" r:id="rId45"/>
    <p:sldId id="288" r:id="rId46"/>
    <p:sldId id="278" r:id="rId47"/>
    <p:sldId id="391" r:id="rId48"/>
    <p:sldId id="393" r:id="rId49"/>
    <p:sldId id="380" r:id="rId50"/>
    <p:sldId id="280" r:id="rId51"/>
    <p:sldId id="332" r:id="rId52"/>
    <p:sldId id="371" r:id="rId53"/>
    <p:sldId id="281" r:id="rId54"/>
    <p:sldId id="282" r:id="rId55"/>
    <p:sldId id="394" r:id="rId56"/>
    <p:sldId id="383" r:id="rId57"/>
    <p:sldId id="284" r:id="rId58"/>
    <p:sldId id="395" r:id="rId59"/>
    <p:sldId id="333" r:id="rId60"/>
    <p:sldId id="373" r:id="rId61"/>
    <p:sldId id="285" r:id="rId62"/>
    <p:sldId id="286" r:id="rId63"/>
    <p:sldId id="396" r:id="rId64"/>
    <p:sldId id="397" r:id="rId65"/>
    <p:sldId id="398" r:id="rId6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78" autoAdjust="0"/>
    <p:restoredTop sz="94654" autoAdjust="0"/>
  </p:normalViewPr>
  <p:slideViewPr>
    <p:cSldViewPr>
      <p:cViewPr>
        <p:scale>
          <a:sx n="150" d="100"/>
          <a:sy n="150" d="100"/>
        </p:scale>
        <p:origin x="1188" y="6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47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61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D375B-612C-4207-8D39-3F054B08B417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DD0A1-759E-4490-BC96-EE7445A3C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3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0373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003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445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126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842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438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446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630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301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71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918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209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613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34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852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904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442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78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961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87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053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141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772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121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428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7291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228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449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678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71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374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020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5969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4205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9587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780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954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0678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252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87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070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4013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642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714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640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148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99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342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195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305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152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897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514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2991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351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640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1484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997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3427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19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30576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1527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897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5140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2991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3516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640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1484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997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34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1951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30576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1527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8976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5140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299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3516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640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1484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9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3427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1951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30576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1527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8976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5140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2991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3516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40982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534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64900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39512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5381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11736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8646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38702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3962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0667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90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61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3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2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17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20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21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289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174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719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681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9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6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13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359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886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324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40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18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0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716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83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89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456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069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327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779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317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607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877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54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235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36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4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44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4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31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8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8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8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8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69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6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7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XXII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XII</a:t>
            </a:r>
            <a:b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his arms stretched out next to a person with his hands stretched out&#10;&#10;Description automatically generated">
            <a:extLst>
              <a:ext uri="{FF2B5EF4-FFF2-40B4-BE49-F238E27FC236}">
                <a16:creationId xmlns:a16="http://schemas.microsoft.com/office/drawing/2014/main" id="{D1D20EF2-D5EA-43A9-BB81-6EE0AEB14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29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green sign with green text&#10;&#10;Description automatically generated">
            <a:extLst>
              <a:ext uri="{FF2B5EF4-FFF2-40B4-BE49-F238E27FC236}">
                <a16:creationId xmlns:a16="http://schemas.microsoft.com/office/drawing/2014/main" id="{FDFAE730-654B-4132-929D-B072A230B0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37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" y="542111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công minh trong mọi đường lối Chúa.</a:t>
            </a:r>
            <a:endParaRPr lang="en-US" sz="88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671" y="285750"/>
            <a:ext cx="48101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045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6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Vị ngôn sứ vĩ đại đã xuất hiện giữa chúng ta, và Thiên Chúa đã viếng thăm dân Người.</a:t>
            </a:r>
            <a:endParaRPr lang="en-US" sz="66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his arms stretched out next to a person with his hands stretched out&#10;&#10;Description automatically generated">
            <a:extLst>
              <a:ext uri="{FF2B5EF4-FFF2-40B4-BE49-F238E27FC236}">
                <a16:creationId xmlns:a16="http://schemas.microsoft.com/office/drawing/2014/main" id="{D1D20EF2-D5EA-43A9-BB81-6EE0AEB14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8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696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TƯ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XII</a:t>
            </a:r>
            <a:endParaRPr lang="vi-VN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894614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red robe and blue robe with a group of people in the background&#10;&#10;Description automatically generated">
            <a:extLst>
              <a:ext uri="{FF2B5EF4-FFF2-40B4-BE49-F238E27FC236}">
                <a16:creationId xmlns:a16="http://schemas.microsoft.com/office/drawing/2014/main" id="{0C5596FD-B014-4042-A64A-81233D04E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99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green and white text&#10;&#10;Description automatically generated">
            <a:extLst>
              <a:ext uri="{FF2B5EF4-FFF2-40B4-BE49-F238E27FC236}">
                <a16:creationId xmlns:a16="http://schemas.microsoft.com/office/drawing/2014/main" id="{ECA75A2F-0800-4E29-8697-E0BE4F40A0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24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Hạnh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phúc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thay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dân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gia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nghiệp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361950"/>
            <a:ext cx="38290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475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sai tôi đi loan báo Tin Mừng cho kẻ nghèo hèn, công bố cho kẻ bị giam cầm biết họ được tha.</a:t>
            </a:r>
            <a:endParaRPr lang="en-US" sz="6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65375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red robe and blue robe with a group of people in the background&#10;&#10;Description automatically generated">
            <a:extLst>
              <a:ext uri="{FF2B5EF4-FFF2-40B4-BE49-F238E27FC236}">
                <a16:creationId xmlns:a16="http://schemas.microsoft.com/office/drawing/2014/main" id="{0C5596FD-B014-4042-A64A-81233D04E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3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403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XII</a:t>
            </a:r>
            <a:endParaRPr lang="vi-VN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laying a musical instrument&#10;&#10;Description automatically generated">
            <a:extLst>
              <a:ext uri="{FF2B5EF4-FFF2-40B4-BE49-F238E27FC236}">
                <a16:creationId xmlns:a16="http://schemas.microsoft.com/office/drawing/2014/main" id="{BD83901C-7066-46EF-8482-FF8314764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27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white robe holding a net&#10;&#10;Description automatically generated">
            <a:extLst>
              <a:ext uri="{FF2B5EF4-FFF2-40B4-BE49-F238E27FC236}">
                <a16:creationId xmlns:a16="http://schemas.microsoft.com/office/drawing/2014/main" id="{1B6BD6B8-25E5-47BC-93D3-6B9E90D357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65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green and white text&#10;&#10;Description automatically generated">
            <a:extLst>
              <a:ext uri="{FF2B5EF4-FFF2-40B4-BE49-F238E27FC236}">
                <a16:creationId xmlns:a16="http://schemas.microsoft.com/office/drawing/2014/main" id="{61D90401-D9BD-4734-8FD5-690B030068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24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Chúa làm chủ trái đất cùng muôn vật muôn loài.</a:t>
            </a:r>
            <a:endParaRPr lang="en-US" sz="80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239" y="285750"/>
            <a:ext cx="32004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59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Chúa nói : Các anh hãy theo tôi, tôi sẽ làm cho các anh thành những kẻ lưới người như lưới cá.</a:t>
            </a:r>
            <a:endParaRPr lang="en-US" sz="60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XXII</a:t>
            </a:r>
            <a:endParaRPr lang="vi-VN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white robe holding a net&#10;&#10;Description automatically generated">
            <a:extLst>
              <a:ext uri="{FF2B5EF4-FFF2-40B4-BE49-F238E27FC236}">
                <a16:creationId xmlns:a16="http://schemas.microsoft.com/office/drawing/2014/main" id="{1B6BD6B8-25E5-47BC-93D3-6B9E90D357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24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3901C-7066-46EF-8482-FF8314764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33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414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XII</a:t>
            </a:r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1C04766-0E01-4991-AE14-0BE02CD52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00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green and white text&#10;&#10;Description automatically generated">
            <a:extLst>
              <a:ext uri="{FF2B5EF4-FFF2-40B4-BE49-F238E27FC236}">
                <a16:creationId xmlns:a16="http://schemas.microsoft.com/office/drawing/2014/main" id="{12320DCC-FA1E-407E-9203-1A095AEC4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249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Người công chính được Chúa thương cứu độ.</a:t>
            </a:r>
            <a:endParaRPr lang="en-US" sz="8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285750"/>
            <a:ext cx="40957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Chúa nói : Tôi là ánh sáng thế gian. Ai theo tôi, sẽ nhận được ánh sáng đem lại sự sống.</a:t>
            </a:r>
            <a:endParaRPr lang="en-US" sz="6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1C04766-0E01-4991-AE14-0BE02CD52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724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91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a beard and a robe&#10;&#10;Description automatically generated">
            <a:extLst>
              <a:ext uri="{FF2B5EF4-FFF2-40B4-BE49-F238E27FC236}">
                <a16:creationId xmlns:a16="http://schemas.microsoft.com/office/drawing/2014/main" id="{86AF5F98-4426-4282-9F85-98D70A5DA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676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XII</a:t>
            </a:r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7119312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holding her hands together&#10;&#10;Description automatically generated">
            <a:extLst>
              <a:ext uri="{FF2B5EF4-FFF2-40B4-BE49-F238E27FC236}">
                <a16:creationId xmlns:a16="http://schemas.microsoft.com/office/drawing/2014/main" id="{E954606E-54D1-45FC-91F9-D007AEFAC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70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in robes&#10;&#10;Description automatically generated">
            <a:extLst>
              <a:ext uri="{FF2B5EF4-FFF2-40B4-BE49-F238E27FC236}">
                <a16:creationId xmlns:a16="http://schemas.microsoft.com/office/drawing/2014/main" id="{4B41A57C-FA2A-4F4D-8F96-26C84DF7A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720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text on it&#10;&#10;Description automatically generated">
            <a:extLst>
              <a:ext uri="{FF2B5EF4-FFF2-40B4-BE49-F238E27FC236}">
                <a16:creationId xmlns:a16="http://schemas.microsoft.com/office/drawing/2014/main" id="{19F3B4F0-588C-49B1-A1DE-E94254843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249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gần gũi tất cả những ai cầu khẩn Người.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361950"/>
            <a:ext cx="36195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215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nói : Chính Thầy là con đường, là sự thật và là sự sống. Không ai có thể đến với Chúa Cha mà không qua Thầy.</a:t>
            </a:r>
            <a:endParaRPr lang="en-US" sz="58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9440581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in robes&#10;&#10;Description automatically generated">
            <a:extLst>
              <a:ext uri="{FF2B5EF4-FFF2-40B4-BE49-F238E27FC236}">
                <a16:creationId xmlns:a16="http://schemas.microsoft.com/office/drawing/2014/main" id="{4B41A57C-FA2A-4F4D-8F96-26C84DF7A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44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holding her hands together&#10;&#10;Description automatically generated">
            <a:extLst>
              <a:ext uri="{FF2B5EF4-FFF2-40B4-BE49-F238E27FC236}">
                <a16:creationId xmlns:a16="http://schemas.microsoft.com/office/drawing/2014/main" id="{E954606E-54D1-45FC-91F9-D007AEFAC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298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132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green and white text&#10;&#10;Description automatically generated">
            <a:extLst>
              <a:ext uri="{FF2B5EF4-FFF2-40B4-BE49-F238E27FC236}">
                <a16:creationId xmlns:a16="http://schemas.microsoft.com/office/drawing/2014/main" id="{96B6EE5A-5C05-46CC-AEEC-C91F34CF3E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" y="8230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39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05611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Luật pháp Ngài, lạy Chúa, con yêu chuộng dường bao !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631" y="285750"/>
            <a:ext cx="43148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Thần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Khí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Chúa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ngự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trên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tôi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sai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tôi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đi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loan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báo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Tin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Mừng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cho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kẻ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nghèo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hèn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a beard and a robe&#10;&#10;Description automatically generated">
            <a:extLst>
              <a:ext uri="{FF2B5EF4-FFF2-40B4-BE49-F238E27FC236}">
                <a16:creationId xmlns:a16="http://schemas.microsoft.com/office/drawing/2014/main" id="{86AF5F98-4426-4282-9F85-98D70A5DA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90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312</Words>
  <Application>Microsoft Office PowerPoint</Application>
  <PresentationFormat>On-screen Show (16:9)</PresentationFormat>
  <Paragraphs>63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48</vt:i4>
      </vt:variant>
    </vt:vector>
  </HeadingPairs>
  <TitlesOfParts>
    <vt:vector size="69" baseType="lpstr">
      <vt:lpstr>Arial</vt:lpstr>
      <vt:lpstr>Calibri</vt:lpstr>
      <vt:lpstr>UTM American Sans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12_Office Theme</vt:lpstr>
      <vt:lpstr>8_Office Theme</vt:lpstr>
      <vt:lpstr>11_Office Theme</vt:lpstr>
      <vt:lpstr>14_Office Theme</vt:lpstr>
      <vt:lpstr>26_Office Theme</vt:lpstr>
      <vt:lpstr>28_Office Theme</vt:lpstr>
      <vt:lpstr>29_Office Theme</vt:lpstr>
      <vt:lpstr>9_Office Theme</vt:lpstr>
      <vt:lpstr>19_Office Theme</vt:lpstr>
      <vt:lpstr>34_Office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Hùng</cp:lastModifiedBy>
  <cp:revision>74</cp:revision>
  <dcterms:created xsi:type="dcterms:W3CDTF">2022-10-30T00:36:35Z</dcterms:created>
  <dcterms:modified xsi:type="dcterms:W3CDTF">2026-03-25T07:45:08Z</dcterms:modified>
</cp:coreProperties>
</file>