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theme/theme8.xml" ContentType="application/vnd.openxmlformats-officedocument.theme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theme/theme9.xml" ContentType="application/vnd.openxmlformats-officedocument.theme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theme/theme10.xml" ContentType="application/vnd.openxmlformats-officedocument.theme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theme/theme11.xml" ContentType="application/vnd.openxmlformats-officedocument.theme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theme/theme12.xml" ContentType="application/vnd.openxmlformats-officedocument.theme+xml"/>
  <Override PartName="/ppt/theme/theme1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696" r:id="rId5"/>
    <p:sldMasterId id="2147483708" r:id="rId6"/>
    <p:sldMasterId id="2147483732" r:id="rId7"/>
    <p:sldMasterId id="2147483768" r:id="rId8"/>
    <p:sldMasterId id="2147483792" r:id="rId9"/>
    <p:sldMasterId id="2147483804" r:id="rId10"/>
    <p:sldMasterId id="2147483840" r:id="rId11"/>
    <p:sldMasterId id="2147483852" r:id="rId12"/>
  </p:sldMasterIdLst>
  <p:notesMasterIdLst>
    <p:notesMasterId r:id="rId60"/>
  </p:notesMasterIdLst>
  <p:sldIdLst>
    <p:sldId id="261" r:id="rId13"/>
    <p:sldId id="266" r:id="rId14"/>
    <p:sldId id="256" r:id="rId15"/>
    <p:sldId id="334" r:id="rId16"/>
    <p:sldId id="357" r:id="rId17"/>
    <p:sldId id="257" r:id="rId18"/>
    <p:sldId id="258" r:id="rId19"/>
    <p:sldId id="409" r:id="rId20"/>
    <p:sldId id="259" r:id="rId21"/>
    <p:sldId id="267" r:id="rId22"/>
    <p:sldId id="335" r:id="rId23"/>
    <p:sldId id="375" r:id="rId24"/>
    <p:sldId id="308" r:id="rId25"/>
    <p:sldId id="271" r:id="rId26"/>
    <p:sldId id="410" r:id="rId27"/>
    <p:sldId id="298" r:id="rId28"/>
    <p:sldId id="289" r:id="rId29"/>
    <p:sldId id="393" r:id="rId30"/>
    <p:sldId id="336" r:id="rId31"/>
    <p:sldId id="376" r:id="rId32"/>
    <p:sldId id="315" r:id="rId33"/>
    <p:sldId id="291" r:id="rId34"/>
    <p:sldId id="411" r:id="rId35"/>
    <p:sldId id="313" r:id="rId36"/>
    <p:sldId id="276" r:id="rId37"/>
    <p:sldId id="337" r:id="rId38"/>
    <p:sldId id="377" r:id="rId39"/>
    <p:sldId id="288" r:id="rId40"/>
    <p:sldId id="278" r:id="rId41"/>
    <p:sldId id="412" r:id="rId42"/>
    <p:sldId id="279" r:id="rId43"/>
    <p:sldId id="280" r:id="rId44"/>
    <p:sldId id="338" r:id="rId45"/>
    <p:sldId id="369" r:id="rId46"/>
    <p:sldId id="281" r:id="rId47"/>
    <p:sldId id="282" r:id="rId48"/>
    <p:sldId id="413" r:id="rId49"/>
    <p:sldId id="398" r:id="rId50"/>
    <p:sldId id="399" r:id="rId51"/>
    <p:sldId id="406" r:id="rId52"/>
    <p:sldId id="400" r:id="rId53"/>
    <p:sldId id="401" r:id="rId54"/>
    <p:sldId id="402" r:id="rId55"/>
    <p:sldId id="403" r:id="rId56"/>
    <p:sldId id="414" r:id="rId57"/>
    <p:sldId id="407" r:id="rId58"/>
    <p:sldId id="405" r:id="rId59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3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vertBarState="maximized">
    <p:restoredLeft sz="34573" autoAdjust="0"/>
    <p:restoredTop sz="94693" autoAdjust="0"/>
  </p:normalViewPr>
  <p:slideViewPr>
    <p:cSldViewPr>
      <p:cViewPr>
        <p:scale>
          <a:sx n="125" d="100"/>
          <a:sy n="125" d="100"/>
        </p:scale>
        <p:origin x="2670" y="948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8443"/>
    </p:cViewPr>
  </p:outlin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.xml"/><Relationship Id="rId18" Type="http://schemas.openxmlformats.org/officeDocument/2006/relationships/slide" Target="slides/slide6.xml"/><Relationship Id="rId26" Type="http://schemas.openxmlformats.org/officeDocument/2006/relationships/slide" Target="slides/slide14.xml"/><Relationship Id="rId39" Type="http://schemas.openxmlformats.org/officeDocument/2006/relationships/slide" Target="slides/slide27.xml"/><Relationship Id="rId21" Type="http://schemas.openxmlformats.org/officeDocument/2006/relationships/slide" Target="slides/slide9.xml"/><Relationship Id="rId34" Type="http://schemas.openxmlformats.org/officeDocument/2006/relationships/slide" Target="slides/slide22.xml"/><Relationship Id="rId42" Type="http://schemas.openxmlformats.org/officeDocument/2006/relationships/slide" Target="slides/slide30.xml"/><Relationship Id="rId47" Type="http://schemas.openxmlformats.org/officeDocument/2006/relationships/slide" Target="slides/slide35.xml"/><Relationship Id="rId50" Type="http://schemas.openxmlformats.org/officeDocument/2006/relationships/slide" Target="slides/slide38.xml"/><Relationship Id="rId55" Type="http://schemas.openxmlformats.org/officeDocument/2006/relationships/slide" Target="slides/slide43.xml"/><Relationship Id="rId63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4.xml"/><Relationship Id="rId29" Type="http://schemas.openxmlformats.org/officeDocument/2006/relationships/slide" Target="slides/slide17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2.xml"/><Relationship Id="rId32" Type="http://schemas.openxmlformats.org/officeDocument/2006/relationships/slide" Target="slides/slide20.xml"/><Relationship Id="rId37" Type="http://schemas.openxmlformats.org/officeDocument/2006/relationships/slide" Target="slides/slide25.xml"/><Relationship Id="rId40" Type="http://schemas.openxmlformats.org/officeDocument/2006/relationships/slide" Target="slides/slide28.xml"/><Relationship Id="rId45" Type="http://schemas.openxmlformats.org/officeDocument/2006/relationships/slide" Target="slides/slide33.xml"/><Relationship Id="rId53" Type="http://schemas.openxmlformats.org/officeDocument/2006/relationships/slide" Target="slides/slide41.xml"/><Relationship Id="rId58" Type="http://schemas.openxmlformats.org/officeDocument/2006/relationships/slide" Target="slides/slide46.xml"/><Relationship Id="rId5" Type="http://schemas.openxmlformats.org/officeDocument/2006/relationships/slideMaster" Target="slideMasters/slideMaster5.xml"/><Relationship Id="rId61" Type="http://schemas.openxmlformats.org/officeDocument/2006/relationships/presProps" Target="presProps.xml"/><Relationship Id="rId19" Type="http://schemas.openxmlformats.org/officeDocument/2006/relationships/slide" Target="slides/slide7.xml"/><Relationship Id="rId14" Type="http://schemas.openxmlformats.org/officeDocument/2006/relationships/slide" Target="slides/slide2.xml"/><Relationship Id="rId22" Type="http://schemas.openxmlformats.org/officeDocument/2006/relationships/slide" Target="slides/slide10.xml"/><Relationship Id="rId27" Type="http://schemas.openxmlformats.org/officeDocument/2006/relationships/slide" Target="slides/slide15.xml"/><Relationship Id="rId30" Type="http://schemas.openxmlformats.org/officeDocument/2006/relationships/slide" Target="slides/slide18.xml"/><Relationship Id="rId35" Type="http://schemas.openxmlformats.org/officeDocument/2006/relationships/slide" Target="slides/slide23.xml"/><Relationship Id="rId43" Type="http://schemas.openxmlformats.org/officeDocument/2006/relationships/slide" Target="slides/slide31.xml"/><Relationship Id="rId48" Type="http://schemas.openxmlformats.org/officeDocument/2006/relationships/slide" Target="slides/slide36.xml"/><Relationship Id="rId56" Type="http://schemas.openxmlformats.org/officeDocument/2006/relationships/slide" Target="slides/slide44.xml"/><Relationship Id="rId64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39.xml"/><Relationship Id="rId3" Type="http://schemas.openxmlformats.org/officeDocument/2006/relationships/slideMaster" Target="slideMasters/slideMaster3.xml"/><Relationship Id="rId12" Type="http://schemas.openxmlformats.org/officeDocument/2006/relationships/slideMaster" Target="slideMasters/slideMaster12.xml"/><Relationship Id="rId17" Type="http://schemas.openxmlformats.org/officeDocument/2006/relationships/slide" Target="slides/slide5.xml"/><Relationship Id="rId25" Type="http://schemas.openxmlformats.org/officeDocument/2006/relationships/slide" Target="slides/slide13.xml"/><Relationship Id="rId33" Type="http://schemas.openxmlformats.org/officeDocument/2006/relationships/slide" Target="slides/slide21.xml"/><Relationship Id="rId38" Type="http://schemas.openxmlformats.org/officeDocument/2006/relationships/slide" Target="slides/slide26.xml"/><Relationship Id="rId46" Type="http://schemas.openxmlformats.org/officeDocument/2006/relationships/slide" Target="slides/slide34.xml"/><Relationship Id="rId59" Type="http://schemas.openxmlformats.org/officeDocument/2006/relationships/slide" Target="slides/slide47.xml"/><Relationship Id="rId20" Type="http://schemas.openxmlformats.org/officeDocument/2006/relationships/slide" Target="slides/slide8.xml"/><Relationship Id="rId41" Type="http://schemas.openxmlformats.org/officeDocument/2006/relationships/slide" Target="slides/slide29.xml"/><Relationship Id="rId54" Type="http://schemas.openxmlformats.org/officeDocument/2006/relationships/slide" Target="slides/slide42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3.xml"/><Relationship Id="rId23" Type="http://schemas.openxmlformats.org/officeDocument/2006/relationships/slide" Target="slides/slide11.xml"/><Relationship Id="rId28" Type="http://schemas.openxmlformats.org/officeDocument/2006/relationships/slide" Target="slides/slide16.xml"/><Relationship Id="rId36" Type="http://schemas.openxmlformats.org/officeDocument/2006/relationships/slide" Target="slides/slide24.xml"/><Relationship Id="rId49" Type="http://schemas.openxmlformats.org/officeDocument/2006/relationships/slide" Target="slides/slide37.xml"/><Relationship Id="rId57" Type="http://schemas.openxmlformats.org/officeDocument/2006/relationships/slide" Target="slides/slide45.xml"/><Relationship Id="rId10" Type="http://schemas.openxmlformats.org/officeDocument/2006/relationships/slideMaster" Target="slideMasters/slideMaster10.xml"/><Relationship Id="rId31" Type="http://schemas.openxmlformats.org/officeDocument/2006/relationships/slide" Target="slides/slide19.xml"/><Relationship Id="rId44" Type="http://schemas.openxmlformats.org/officeDocument/2006/relationships/slide" Target="slides/slide32.xml"/><Relationship Id="rId52" Type="http://schemas.openxmlformats.org/officeDocument/2006/relationships/slide" Target="slides/slide40.xml"/><Relationship Id="rId60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12D375B-612C-4207-8D39-3F054B08B417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BDD0A1-759E-4490-BC96-EE7445A3C75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360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46214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3564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16037394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80031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944543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9912658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4384288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974389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044619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22630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7130197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4717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972468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9591815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149733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1937767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118265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635247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6765332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5817544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7341678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93250034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32445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4319257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9012144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7080476"/>
      </p:ext>
    </p:extLst>
  </p:cSld>
  <p:clrMapOvr>
    <a:masterClrMapping/>
  </p:clrMapOvr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0290595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85084704"/>
      </p:ext>
    </p:extLst>
  </p:cSld>
  <p:clrMapOvr>
    <a:masterClrMapping/>
  </p:clrMapOvr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626020"/>
      </p:ext>
    </p:extLst>
  </p:cSld>
  <p:clrMapOvr>
    <a:masterClrMapping/>
  </p:clrMapOvr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71403982"/>
      </p:ext>
    </p:extLst>
  </p:cSld>
  <p:clrMapOvr>
    <a:masterClrMapping/>
  </p:clrMapOvr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9963799"/>
      </p:ext>
    </p:extLst>
  </p:cSld>
  <p:clrMapOvr>
    <a:masterClrMapping/>
  </p:clrMapOvr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1076780"/>
      </p:ext>
    </p:extLst>
  </p:cSld>
  <p:clrMapOvr>
    <a:masterClrMapping/>
  </p:clrMapOvr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81500068"/>
      </p:ext>
    </p:extLst>
  </p:cSld>
  <p:clrMapOvr>
    <a:masterClrMapping/>
  </p:clrMapOvr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177964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91854362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570033"/>
      </p:ext>
    </p:extLst>
  </p:cSld>
  <p:clrMapOvr>
    <a:masterClrMapping/>
  </p:clrMapOvr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3985638"/>
      </p:ext>
    </p:extLst>
  </p:cSld>
  <p:clrMapOvr>
    <a:masterClrMapping/>
  </p:clrMapOvr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119800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909483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18362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0580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87495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92330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4033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529223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20162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919230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7872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24967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3763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892111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71005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01939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162829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53760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51423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2668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931568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10824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265359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891948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006181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8397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0680213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878095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84395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74593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0725382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3711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56545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868390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27023395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81132446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57310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5309152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987120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948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57085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3836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81637183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8440669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26919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6634940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561436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886184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600105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004996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052421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542569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243525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9318640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056087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1381726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9091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4682245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8846074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779337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95467259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4813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0931950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693590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5288860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94932461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1400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42201825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328056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81771606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9843830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235787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426666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862760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2871673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01012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785700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5482840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56736195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0203997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84788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324152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518793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9389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6072304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854560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9606998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37432788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7377955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583172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66076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3887771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55404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6923524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92369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7.xml"/><Relationship Id="rId3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106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100.xml"/><Relationship Id="rId6" Type="http://schemas.openxmlformats.org/officeDocument/2006/relationships/slideLayout" Target="../slideLayouts/slideLayout105.xml"/><Relationship Id="rId11" Type="http://schemas.openxmlformats.org/officeDocument/2006/relationships/slideLayout" Target="../slideLayouts/slideLayout110.xml"/><Relationship Id="rId5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109.xml"/><Relationship Id="rId4" Type="http://schemas.openxmlformats.org/officeDocument/2006/relationships/slideLayout" Target="../slideLayouts/slideLayout103.xml"/><Relationship Id="rId9" Type="http://schemas.openxmlformats.org/officeDocument/2006/relationships/slideLayout" Target="../slideLayouts/slideLayout108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8.xml"/><Relationship Id="rId3" Type="http://schemas.openxmlformats.org/officeDocument/2006/relationships/slideLayout" Target="../slideLayouts/slideLayout113.xml"/><Relationship Id="rId7" Type="http://schemas.openxmlformats.org/officeDocument/2006/relationships/slideLayout" Target="../slideLayouts/slideLayout117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2.xml"/><Relationship Id="rId1" Type="http://schemas.openxmlformats.org/officeDocument/2006/relationships/slideLayout" Target="../slideLayouts/slideLayout111.xml"/><Relationship Id="rId6" Type="http://schemas.openxmlformats.org/officeDocument/2006/relationships/slideLayout" Target="../slideLayouts/slideLayout116.xml"/><Relationship Id="rId11" Type="http://schemas.openxmlformats.org/officeDocument/2006/relationships/slideLayout" Target="../slideLayouts/slideLayout121.xml"/><Relationship Id="rId5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120.xml"/><Relationship Id="rId4" Type="http://schemas.openxmlformats.org/officeDocument/2006/relationships/slideLayout" Target="../slideLayouts/slideLayout114.xml"/><Relationship Id="rId9" Type="http://schemas.openxmlformats.org/officeDocument/2006/relationships/slideLayout" Target="../slideLayouts/slideLayout119.xml"/></Relationships>
</file>

<file path=ppt/slideMasters/_rels/slideMaster1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9.xml"/><Relationship Id="rId3" Type="http://schemas.openxmlformats.org/officeDocument/2006/relationships/slideLayout" Target="../slideLayouts/slideLayout124.xml"/><Relationship Id="rId7" Type="http://schemas.openxmlformats.org/officeDocument/2006/relationships/slideLayout" Target="../slideLayouts/slideLayout128.xml"/><Relationship Id="rId12" Type="http://schemas.openxmlformats.org/officeDocument/2006/relationships/theme" Target="../theme/theme12.xml"/><Relationship Id="rId2" Type="http://schemas.openxmlformats.org/officeDocument/2006/relationships/slideLayout" Target="../slideLayouts/slideLayout123.xml"/><Relationship Id="rId1" Type="http://schemas.openxmlformats.org/officeDocument/2006/relationships/slideLayout" Target="../slideLayouts/slideLayout122.xml"/><Relationship Id="rId6" Type="http://schemas.openxmlformats.org/officeDocument/2006/relationships/slideLayout" Target="../slideLayouts/slideLayout127.xml"/><Relationship Id="rId11" Type="http://schemas.openxmlformats.org/officeDocument/2006/relationships/slideLayout" Target="../slideLayouts/slideLayout132.xml"/><Relationship Id="rId5" Type="http://schemas.openxmlformats.org/officeDocument/2006/relationships/slideLayout" Target="../slideLayouts/slideLayout126.xml"/><Relationship Id="rId10" Type="http://schemas.openxmlformats.org/officeDocument/2006/relationships/slideLayout" Target="../slideLayouts/slideLayout131.xml"/><Relationship Id="rId4" Type="http://schemas.openxmlformats.org/officeDocument/2006/relationships/slideLayout" Target="../slideLayouts/slideLayout125.xml"/><Relationship Id="rId9" Type="http://schemas.openxmlformats.org/officeDocument/2006/relationships/slideLayout" Target="../slideLayouts/slideLayout130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9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6.xml"/><Relationship Id="rId3" Type="http://schemas.openxmlformats.org/officeDocument/2006/relationships/slideLayout" Target="../slideLayouts/slideLayout91.xml"/><Relationship Id="rId7" Type="http://schemas.openxmlformats.org/officeDocument/2006/relationships/slideLayout" Target="../slideLayouts/slideLayout95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0.xml"/><Relationship Id="rId1" Type="http://schemas.openxmlformats.org/officeDocument/2006/relationships/slideLayout" Target="../slideLayouts/slideLayout89.xml"/><Relationship Id="rId6" Type="http://schemas.openxmlformats.org/officeDocument/2006/relationships/slideLayout" Target="../slideLayouts/slideLayout94.xml"/><Relationship Id="rId11" Type="http://schemas.openxmlformats.org/officeDocument/2006/relationships/slideLayout" Target="../slideLayouts/slideLayout99.xml"/><Relationship Id="rId5" Type="http://schemas.openxmlformats.org/officeDocument/2006/relationships/slideLayout" Target="../slideLayouts/slideLayout93.xml"/><Relationship Id="rId10" Type="http://schemas.openxmlformats.org/officeDocument/2006/relationships/slideLayout" Target="../slideLayouts/slideLayout98.xml"/><Relationship Id="rId4" Type="http://schemas.openxmlformats.org/officeDocument/2006/relationships/slideLayout" Target="../slideLayouts/slideLayout92.xml"/><Relationship Id="rId9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/>
              <a:t>7/18/2026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57650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0CCD05D-9052-427B-A3CD-A712CE25A29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2FE0D67-A323-484C-BA12-172FF4BD7F85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73436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601244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1" r:id="rId1"/>
    <p:sldLayoutId id="2147483842" r:id="rId2"/>
    <p:sldLayoutId id="2147483843" r:id="rId3"/>
    <p:sldLayoutId id="2147483844" r:id="rId4"/>
    <p:sldLayoutId id="2147483845" r:id="rId5"/>
    <p:sldLayoutId id="2147483846" r:id="rId6"/>
    <p:sldLayoutId id="2147483847" r:id="rId7"/>
    <p:sldLayoutId id="2147483848" r:id="rId8"/>
    <p:sldLayoutId id="2147483849" r:id="rId9"/>
    <p:sldLayoutId id="2147483850" r:id="rId10"/>
    <p:sldLayoutId id="214748385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2393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53" r:id="rId1"/>
    <p:sldLayoutId id="2147483854" r:id="rId2"/>
    <p:sldLayoutId id="2147483855" r:id="rId3"/>
    <p:sldLayoutId id="2147483856" r:id="rId4"/>
    <p:sldLayoutId id="2147483857" r:id="rId5"/>
    <p:sldLayoutId id="2147483858" r:id="rId6"/>
    <p:sldLayoutId id="2147483859" r:id="rId7"/>
    <p:sldLayoutId id="2147483860" r:id="rId8"/>
    <p:sldLayoutId id="2147483861" r:id="rId9"/>
    <p:sldLayoutId id="2147483862" r:id="rId10"/>
    <p:sldLayoutId id="214748386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0429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44590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87753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12028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747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73963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933833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9" r:id="rId1"/>
    <p:sldLayoutId id="2147483770" r:id="rId2"/>
    <p:sldLayoutId id="2147483771" r:id="rId3"/>
    <p:sldLayoutId id="2147483772" r:id="rId4"/>
    <p:sldLayoutId id="2147483773" r:id="rId5"/>
    <p:sldLayoutId id="2147483774" r:id="rId6"/>
    <p:sldLayoutId id="2147483775" r:id="rId7"/>
    <p:sldLayoutId id="2147483776" r:id="rId8"/>
    <p:sldLayoutId id="2147483777" r:id="rId9"/>
    <p:sldLayoutId id="2147483778" r:id="rId10"/>
    <p:sldLayoutId id="214748377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998827-A38C-4EBF-831C-9166A171FF1B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7/18/2026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A492E5-2E1A-4A79-B9B5-F2284F2247D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0740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3" r:id="rId1"/>
    <p:sldLayoutId id="2147483794" r:id="rId2"/>
    <p:sldLayoutId id="2147483795" r:id="rId3"/>
    <p:sldLayoutId id="2147483796" r:id="rId4"/>
    <p:sldLayoutId id="2147483797" r:id="rId5"/>
    <p:sldLayoutId id="2147483798" r:id="rId6"/>
    <p:sldLayoutId id="2147483799" r:id="rId7"/>
    <p:sldLayoutId id="2147483800" r:id="rId8"/>
    <p:sldLayoutId id="2147483801" r:id="rId9"/>
    <p:sldLayoutId id="2147483802" r:id="rId10"/>
    <p:sldLayoutId id="2147483803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8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0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5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0" dirty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ĐÁP CA </a:t>
            </a: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XXIII</a:t>
            </a:r>
          </a:p>
          <a:p>
            <a:r>
              <a:rPr lang="en-US" sz="4400" b="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36693694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 anchor="ctr" anchorCtr="0">
            <a:normAutofit/>
          </a:bodyPr>
          <a:lstStyle/>
          <a:p>
            <a: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THỨ BA</a:t>
            </a:r>
          </a:p>
          <a:p>
            <a:r>
              <a:rPr lang="vi-VN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XIII</a:t>
            </a:r>
            <a:br>
              <a:rPr lang="en-US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</a:br>
            <a:r>
              <a:rPr lang="vi-VN" sz="4400" b="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THƯỜNG NIÊN</a:t>
            </a:r>
            <a:endParaRPr lang="en-US" sz="4400" b="0" dirty="0">
              <a:solidFill>
                <a:srgbClr val="C00000"/>
              </a:solidFill>
              <a:latin typeface="+mj-lt"/>
              <a:cs typeface="Times New Roman" pitchFamily="18" charset="0"/>
            </a:endParaRPr>
          </a:p>
          <a:p>
            <a:r>
              <a:rPr lang="en-US" sz="4400" dirty="0" err="1">
                <a:solidFill>
                  <a:srgbClr val="C00000"/>
                </a:solidFill>
                <a:latin typeface="+mj-lt"/>
                <a:cs typeface="Times New Roman" pitchFamily="18" charset="0"/>
              </a:rPr>
              <a:t>Ngày</a:t>
            </a:r>
            <a:r>
              <a:rPr lang="en-US" sz="4400" dirty="0">
                <a:solidFill>
                  <a:srgbClr val="C00000"/>
                </a:solidFill>
                <a:latin typeface="+mj-lt"/>
                <a:cs typeface="Times New Roman" pitchFamily="18" charset="0"/>
              </a:rPr>
              <a:t> 08/09</a:t>
            </a:r>
          </a:p>
          <a:p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Sinh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Nhật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Đức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Trinh </a:t>
            </a:r>
            <a:r>
              <a:rPr lang="en-US" sz="440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Nữ</a:t>
            </a:r>
            <a:r>
              <a:rPr lang="en-US" sz="440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Maria</a:t>
            </a:r>
          </a:p>
          <a:p>
            <a:r>
              <a:rPr lang="en-US" sz="4400" b="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Lễ</a:t>
            </a:r>
            <a:r>
              <a:rPr lang="en-US" sz="4400" b="0" i="1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4400" b="0" i="1" dirty="0" err="1">
                <a:solidFill>
                  <a:srgbClr val="002060"/>
                </a:solidFill>
                <a:latin typeface="+mj-lt"/>
                <a:cs typeface="Times New Roman" pitchFamily="18" charset="0"/>
              </a:rPr>
              <a:t>kính</a:t>
            </a:r>
            <a:endParaRPr lang="vi-VN" sz="4400" b="0" i="1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638609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34B28D9-78F7-E46F-1D9C-E427D1B8719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4517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70252ED-94AA-1829-2C39-0AF2F2D810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86896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8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Tôi mừng rỡ muôn phần nhờ Đức Chúa.</a:t>
            </a:r>
            <a:endParaRPr lang="en-US" sz="8800" b="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72AAC194-6FA4-4E40-9693-314045FEEF10}"/>
              </a:ext>
            </a:extLst>
          </p:cNvPr>
          <p:cNvSpPr/>
          <p:nvPr/>
        </p:nvSpPr>
        <p:spPr>
          <a:xfrm>
            <a:off x="1981200" y="209550"/>
            <a:ext cx="2220480" cy="461665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4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12, 6ab.6cd</a:t>
            </a:r>
          </a:p>
        </p:txBody>
      </p:sp>
    </p:spTree>
    <p:extLst>
      <p:ext uri="{BB962C8B-B14F-4D97-AF65-F5344CB8AC3E}">
        <p14:creationId xmlns:p14="http://schemas.microsoft.com/office/powerpoint/2010/main" val="22470455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45720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4800" dirty="0">
                <a:solidFill>
                  <a:srgbClr val="002060"/>
                </a:solidFill>
                <a:latin typeface="+mj-lt"/>
                <a:cs typeface="Times New Roman" pitchFamily="18" charset="0"/>
              </a:rPr>
              <a:t>Lạy Đức Ma-ri-a tinh tuyền thánh thiện, Mẹ diễm phúc dường bao, xứng muôn lời khen ngợi. Vì Mẹ đã sinh hạ Đức Ki-tô, là mặt trời công chính, là Thiên Chúa chúng con.</a:t>
            </a:r>
            <a:endParaRPr lang="en-US" sz="4800" b="0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00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45725202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41CFABA-3992-A5FD-C51B-C2BB44B84A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4419D41-79AC-C784-F32E-AAE3F689DF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4305044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281651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TƯ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189461483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holding a child&#10;&#10;Description automatically generated">
            <a:extLst>
              <a:ext uri="{FF2B5EF4-FFF2-40B4-BE49-F238E27FC236}">
                <a16:creationId xmlns:a16="http://schemas.microsoft.com/office/drawing/2014/main" id="{194E9511-CCBE-40DC-B212-E56FC379C55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316633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0959489-38D7-541C-2CE5-4716C136B8E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60064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46064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111BBC0-16DF-A01C-0EF5-4DDDD93A49C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29311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38936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Tôn nương hỡi, xin hãy nghe nào,</a:t>
            </a:r>
            <a:r>
              <a:rPr lang="en-US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vi-VN" sz="72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đưa mắt nhìn và hãy lắng tai.</a:t>
            </a:r>
            <a:endParaRPr lang="en-US" sz="72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21C91F-B013-3EB1-D35D-7BBBD6BCF8C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382905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375275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292387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 : Anh em hãy vui mừng nhảy múa, vì này đây phần thưởng dành cho anh em ở trên trời thật lớn lao.</a:t>
            </a:r>
            <a:endParaRPr lang="en-US" sz="6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65375081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68FB548C-D76A-117E-2D8A-4E10AF80E9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008D9B6-DFFA-5A5E-DA73-A75D4214F8C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429616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640340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NĂM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6380656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2226F67-F64E-B133-E556-125D514AF49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70167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2EA98B5-9C4D-2276-A709-1A7DE8B7156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490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dẫn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con theo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chính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lộ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đời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6399427-353E-FFA2-36F5-EF0D99BDBA2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278993"/>
            <a:ext cx="3933825" cy="352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95917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Nếu chúng ta yêu thương nhau, thì Thiên Chúa ở lại trong chúng ta, và tình yêu của Người nơi chúng ta mới nên hoàn hảo.</a:t>
            </a:r>
            <a:endParaRPr lang="en-US" sz="6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Alleluia-Alleluia.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8956685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/>
          <a:lstStyle/>
          <a:p>
            <a:endParaRPr lang="en-US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endParaRPr lang="en-US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THỨ HAI</a:t>
            </a: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SAU CHÚA NHẬT </a:t>
            </a:r>
            <a:r>
              <a:rPr lang="en-US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XXIII</a:t>
            </a:r>
            <a:endParaRPr lang="vi-VN" sz="4400" b="0">
              <a:solidFill>
                <a:srgbClr val="FFFF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  <a:p>
            <a:r>
              <a:rPr lang="vi-VN" sz="4400" b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7295075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C6F5011-3DD8-85D6-46CA-C0BD4E9EBAA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69BC07-68F9-1271-8951-4B0C68E925F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026269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470846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SÁU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XIII</a:t>
            </a:r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88014734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DC88055-4183-AE26-79C5-D3FB5A3052C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2434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42FF5F7-2445-D171-F699-6D6E0FBA573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65441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 fontScale="92500"/>
          </a:bodyPr>
          <a:lstStyle/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Tể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càn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khôn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,</a:t>
            </a:r>
          </a:p>
          <a:p>
            <a:pPr algn="just"/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cung điện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Ngài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xiết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bao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khả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sz="8000" b="0" dirty="0" err="1">
                <a:solidFill>
                  <a:schemeClr val="bg1"/>
                </a:solidFill>
                <a:latin typeface="+mj-lt"/>
                <a:cs typeface="Times New Roman" pitchFamily="18" charset="0"/>
              </a:rPr>
              <a:t>ái</a:t>
            </a:r>
            <a:r>
              <a:rPr lang="en-US" sz="80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3057622-878F-4374-6AB4-D9210D93988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361950"/>
            <a:ext cx="2743200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6798890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6600" b="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Lời Chúa là sự thật. Xin Chúa lấy sự thật mà thánh hiến chúng con.</a:t>
            </a:r>
            <a:endParaRPr lang="en-US" sz="66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219405058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726A717-9F80-4024-26BA-D710C8807D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55D78EE-E853-1857-AAF9-1078DBC2554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07583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847585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0"/>
            <a:ext cx="9144000" cy="5143500"/>
          </a:xfrm>
        </p:spPr>
        <p:txBody>
          <a:bodyPr>
            <a:normAutofit/>
          </a:bodyPr>
          <a:lstStyle/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endParaRPr lang="en-US" sz="4400" b="0" dirty="0">
              <a:solidFill>
                <a:srgbClr val="FFFF00"/>
              </a:solidFill>
              <a:latin typeface="+mj-lt"/>
              <a:cs typeface="Times New Roman" pitchFamily="18" charset="0"/>
            </a:endParaRPr>
          </a:p>
          <a:p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THỨ BẢY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SAU CHÚA NHẬT X</a:t>
            </a:r>
            <a:r>
              <a:rPr lang="en-US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XIII</a:t>
            </a:r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 </a:t>
            </a:r>
          </a:p>
          <a:p>
            <a:r>
              <a:rPr lang="vi-VN" sz="4400" b="0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THƯỜNG NIÊN</a:t>
            </a:r>
          </a:p>
        </p:txBody>
      </p:sp>
    </p:spTree>
    <p:extLst>
      <p:ext uri="{BB962C8B-B14F-4D97-AF65-F5344CB8AC3E}">
        <p14:creationId xmlns:p14="http://schemas.microsoft.com/office/powerpoint/2010/main" val="215144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ADE157C-F0E4-EF68-81D5-878244634EE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0669126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person in a frame&#10;&#10;Description automatically generated">
            <a:extLst>
              <a:ext uri="{FF2B5EF4-FFF2-40B4-BE49-F238E27FC236}">
                <a16:creationId xmlns:a16="http://schemas.microsoft.com/office/drawing/2014/main" id="{3E6F9249-DB4E-45B6-BCAB-566E5E63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055313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8E04B381-5A8E-13C2-15A0-BBA5A2F9070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341089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0AA6863-5C95-29D3-4436-7DFE8B4443F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54984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819150"/>
            <a:ext cx="9144000" cy="4324350"/>
          </a:xfrm>
        </p:spPr>
        <p:txBody>
          <a:bodyPr>
            <a:normAutofit/>
          </a:bodyPr>
          <a:lstStyle/>
          <a:p>
            <a:pPr algn="just"/>
            <a:r>
              <a:rPr lang="vi-VN" sz="80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Lạy Chúa, con sẽ dâng lễ tế tạ ơn Ngài.</a:t>
            </a:r>
            <a:endParaRPr lang="en-US" sz="80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Đáp ca: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9F7F2C0-71C1-4CB8-892C-39595EF8A0AD}"/>
              </a:ext>
            </a:extLst>
          </p:cNvPr>
          <p:cNvSpPr/>
          <p:nvPr/>
        </p:nvSpPr>
        <p:spPr>
          <a:xfrm>
            <a:off x="2057400" y="242795"/>
            <a:ext cx="2472343" cy="440121"/>
          </a:xfrm>
          <a:prstGeom prst="rect">
            <a:avLst/>
          </a:prstGeom>
          <a:solidFill>
            <a:schemeClr val="bg2"/>
          </a:solidFill>
        </p:spPr>
        <p:txBody>
          <a:bodyPr wrap="none">
            <a:spAutoFit/>
          </a:bodyPr>
          <a:lstStyle/>
          <a:p>
            <a:r>
              <a:rPr lang="en-US" sz="2000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Tv 115, 12-13.17-18</a:t>
            </a:r>
          </a:p>
        </p:txBody>
      </p:sp>
    </p:spTree>
    <p:extLst>
      <p:ext uri="{BB962C8B-B14F-4D97-AF65-F5344CB8AC3E}">
        <p14:creationId xmlns:p14="http://schemas.microsoft.com/office/powerpoint/2010/main" val="10654237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vi-VN" sz="5600" dirty="0">
                <a:solidFill>
                  <a:schemeClr val="bg1"/>
                </a:solidFill>
                <a:latin typeface="+mj-lt"/>
                <a:cs typeface="Times New Roman" pitchFamily="18" charset="0"/>
              </a:rPr>
              <a:t>Chúa nói: Ai yêu mến Thầy, thì sẽ giữ lời Thầy. Cha Thầy sẽ yêu mến người ấy. Cha Thầy và Thầy sẽ đến với người ấy.</a:t>
            </a:r>
            <a:endParaRPr lang="en-US" sz="5600" b="0" dirty="0">
              <a:solidFill>
                <a:schemeClr val="bg1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sng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UTM American Sans"/>
                <a:ea typeface="+mn-ea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332814232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0A61C76-3EDB-BCBD-0C02-9E0D6A20889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C60E036-7D09-B76F-2AB7-FD7B147DF5A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422729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of a person in a frame&#10;&#10;Description automatically generated">
            <a:extLst>
              <a:ext uri="{FF2B5EF4-FFF2-40B4-BE49-F238E27FC236}">
                <a16:creationId xmlns:a16="http://schemas.microsoft.com/office/drawing/2014/main" id="{3E6F9249-DB4E-45B6-BCAB-566E5E63CF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677926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0872722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50F2DF29-C5D5-58D3-CCC8-D15B8118633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36261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48169"/>
            <a:ext cx="9144000" cy="4324350"/>
          </a:xfrm>
        </p:spPr>
        <p:txBody>
          <a:bodyPr anchor="ctr" anchorCtr="0">
            <a:normAutofit/>
          </a:bodyPr>
          <a:lstStyle/>
          <a:p>
            <a:pPr algn="just"/>
            <a:r>
              <a:rPr lang="vi-VN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Lạy Chúa, xin lấy đức công chính của Ngài mà hướng dẫn con.</a:t>
            </a:r>
            <a:endParaRPr lang="en-US" sz="7200" b="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cs typeface="Times New Roman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0" y="26670"/>
            <a:ext cx="1959191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4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Đáp ca: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DD2453A-0049-50EF-B99C-8ABA612571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59191" y="282232"/>
            <a:ext cx="3000375" cy="361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0" y="514351"/>
            <a:ext cx="9144000" cy="4629149"/>
          </a:xfrm>
        </p:spPr>
        <p:txBody>
          <a:bodyPr anchor="ctr" anchorCtr="0">
            <a:noAutofit/>
          </a:bodyPr>
          <a:lstStyle/>
          <a:p>
            <a:pPr algn="just"/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Chúa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nói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: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Chiên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của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thì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nghe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tiếng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;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biết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,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và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chúng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 theo </a:t>
            </a:r>
            <a:r>
              <a:rPr lang="en-US" sz="7200" b="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tôi</a:t>
            </a:r>
            <a:r>
              <a:rPr lang="en-US" sz="7200" b="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cs typeface="Times New Roman" pitchFamily="18" charset="0"/>
              </a:rPr>
              <a:t>.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0" y="0"/>
            <a:ext cx="288893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Alleluia-Alleluia:</a:t>
            </a:r>
          </a:p>
        </p:txBody>
      </p:sp>
      <p:sp>
        <p:nvSpPr>
          <p:cNvPr id="4" name="Rectangle 3"/>
          <p:cNvSpPr/>
          <p:nvPr/>
        </p:nvSpPr>
        <p:spPr>
          <a:xfrm>
            <a:off x="6711037" y="4501733"/>
            <a:ext cx="164340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en-US" sz="3600" u="sng" dirty="0">
                <a:solidFill>
                  <a:srgbClr val="FFFF00"/>
                </a:solidFill>
                <a:latin typeface="+mj-lt"/>
                <a:cs typeface="Times New Roman" pitchFamily="18" charset="0"/>
              </a:rPr>
              <a:t>Alleluia.</a:t>
            </a:r>
          </a:p>
        </p:txBody>
      </p:sp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3FF5B77-ED1A-6A9F-0F35-AE0B3B4BD4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D942409-C53E-432B-6CA3-4FB2C9BD6D5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7" y="0"/>
            <a:ext cx="913850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65792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9394207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8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1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3">
      <a:majorFont>
        <a:latin typeface="UTM American Sans"/>
        <a:ea typeface=""/>
        <a:cs typeface=""/>
      </a:majorFont>
      <a:minorFont>
        <a:latin typeface="UTM American San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483</TotalTime>
  <Words>371</Words>
  <Application>Microsoft Office PowerPoint</Application>
  <PresentationFormat>On-screen Show (16:9)</PresentationFormat>
  <Paragraphs>68</Paragraphs>
  <Slides>47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12</vt:i4>
      </vt:variant>
      <vt:variant>
        <vt:lpstr>Slide Titles</vt:lpstr>
      </vt:variant>
      <vt:variant>
        <vt:i4>47</vt:i4>
      </vt:variant>
    </vt:vector>
  </HeadingPairs>
  <TitlesOfParts>
    <vt:vector size="62" baseType="lpstr">
      <vt:lpstr>Arial</vt:lpstr>
      <vt:lpstr>Calibri</vt:lpstr>
      <vt:lpstr>UTM American Sans</vt:lpstr>
      <vt:lpstr>Office Theme</vt:lpstr>
      <vt:lpstr>1_Office Theme</vt:lpstr>
      <vt:lpstr>2_Office Theme</vt:lpstr>
      <vt:lpstr>3_Office Theme</vt:lpstr>
      <vt:lpstr>4_Office Theme</vt:lpstr>
      <vt:lpstr>5_Office Theme</vt:lpstr>
      <vt:lpstr>7_Office Theme</vt:lpstr>
      <vt:lpstr>10_Office Theme</vt:lpstr>
      <vt:lpstr>12_Office Theme</vt:lpstr>
      <vt:lpstr>8_Office Theme</vt:lpstr>
      <vt:lpstr>11_Office Theme</vt:lpstr>
      <vt:lpstr>14_Office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Hung Nam</dc:creator>
  <cp:lastModifiedBy>Nam Hung</cp:lastModifiedBy>
  <cp:revision>80</cp:revision>
  <dcterms:created xsi:type="dcterms:W3CDTF">2022-10-30T00:36:35Z</dcterms:created>
  <dcterms:modified xsi:type="dcterms:W3CDTF">2026-07-18T01:48:53Z</dcterms:modified>
</cp:coreProperties>
</file>