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68" r:id="rId8"/>
    <p:sldMasterId id="2147483792" r:id="rId9"/>
    <p:sldMasterId id="2147483804" r:id="rId10"/>
    <p:sldMasterId id="2147483840" r:id="rId11"/>
    <p:sldMasterId id="2147483852" r:id="rId12"/>
    <p:sldMasterId id="2147483900" r:id="rId13"/>
  </p:sldMasterIdLst>
  <p:notesMasterIdLst>
    <p:notesMasterId r:id="rId63"/>
  </p:notesMasterIdLst>
  <p:sldIdLst>
    <p:sldId id="261" r:id="rId14"/>
    <p:sldId id="266" r:id="rId15"/>
    <p:sldId id="256" r:id="rId16"/>
    <p:sldId id="334" r:id="rId17"/>
    <p:sldId id="357" r:id="rId18"/>
    <p:sldId id="257" r:id="rId19"/>
    <p:sldId id="258" r:id="rId20"/>
    <p:sldId id="392" r:id="rId21"/>
    <p:sldId id="259" r:id="rId22"/>
    <p:sldId id="267" r:id="rId23"/>
    <p:sldId id="335" r:id="rId24"/>
    <p:sldId id="375" r:id="rId25"/>
    <p:sldId id="308" r:id="rId26"/>
    <p:sldId id="271" r:id="rId27"/>
    <p:sldId id="349" r:id="rId28"/>
    <p:sldId id="298" r:id="rId29"/>
    <p:sldId id="289" r:id="rId30"/>
    <p:sldId id="393" r:id="rId31"/>
    <p:sldId id="336" r:id="rId32"/>
    <p:sldId id="376" r:id="rId33"/>
    <p:sldId id="315" r:id="rId34"/>
    <p:sldId id="291" r:id="rId35"/>
    <p:sldId id="394" r:id="rId36"/>
    <p:sldId id="350" r:id="rId37"/>
    <p:sldId id="395" r:id="rId38"/>
    <p:sldId id="313" r:id="rId39"/>
    <p:sldId id="276" r:id="rId40"/>
    <p:sldId id="337" r:id="rId41"/>
    <p:sldId id="377" r:id="rId42"/>
    <p:sldId id="288" r:id="rId43"/>
    <p:sldId id="278" r:id="rId44"/>
    <p:sldId id="396" r:id="rId45"/>
    <p:sldId id="279" r:id="rId46"/>
    <p:sldId id="280" r:id="rId47"/>
    <p:sldId id="338" r:id="rId48"/>
    <p:sldId id="369" r:id="rId49"/>
    <p:sldId id="281" r:id="rId50"/>
    <p:sldId id="282" r:id="rId51"/>
    <p:sldId id="397" r:id="rId52"/>
    <p:sldId id="398" r:id="rId53"/>
    <p:sldId id="399" r:id="rId54"/>
    <p:sldId id="406" r:id="rId55"/>
    <p:sldId id="400" r:id="rId56"/>
    <p:sldId id="401" r:id="rId57"/>
    <p:sldId id="402" r:id="rId58"/>
    <p:sldId id="403" r:id="rId59"/>
    <p:sldId id="408" r:id="rId60"/>
    <p:sldId id="407" r:id="rId61"/>
    <p:sldId id="405" r:id="rId6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-1236" y="-2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8443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373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03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44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126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842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438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46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30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301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1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918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97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377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826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352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653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175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416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2500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4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121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804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905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847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60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039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637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767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000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79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700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856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980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178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567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443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465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958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608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31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479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429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71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16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578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716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101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857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284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61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99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478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241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79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8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456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69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327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79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17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607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77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54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235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4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9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8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XXIII</a:t>
            </a:r>
          </a:p>
          <a:p>
            <a:r>
              <a:rPr lang="en-US" sz="4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b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XIII</a:t>
            </a:r>
            <a:br>
              <a:rPr lang="en-US" sz="4400" b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08/09</a:t>
            </a:r>
          </a:p>
          <a:p>
            <a:r>
              <a:rPr lang="en-US" sz="44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Sinh </a:t>
            </a:r>
            <a:r>
              <a:rPr lang="en-US" sz="4400" i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Nhật</a:t>
            </a:r>
            <a:r>
              <a:rPr lang="en-US" sz="44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Đức</a:t>
            </a:r>
            <a:r>
              <a:rPr lang="en-US" sz="44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Trinh </a:t>
            </a:r>
            <a:r>
              <a:rPr lang="en-US" sz="4400" i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Nữ</a:t>
            </a:r>
            <a:r>
              <a:rPr lang="en-US" sz="44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Maria</a:t>
            </a:r>
          </a:p>
          <a:p>
            <a:r>
              <a:rPr lang="en-US" sz="4400" b="0" i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b="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kính</a:t>
            </a:r>
            <a:endParaRPr lang="vi-VN" sz="4400" b="0" i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pink background&#10;&#10;Description automatically generated">
            <a:extLst>
              <a:ext uri="{FF2B5EF4-FFF2-40B4-BE49-F238E27FC236}">
                <a16:creationId xmlns="" xmlns:a16="http://schemas.microsoft.com/office/drawing/2014/main" id="{B8CADE4F-604B-4C0B-9EA9-5FA995CE4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1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text on it&#10;&#10;Description automatically generated">
            <a:extLst>
              <a:ext uri="{FF2B5EF4-FFF2-40B4-BE49-F238E27FC236}">
                <a16:creationId xmlns="" xmlns:a16="http://schemas.microsoft.com/office/drawing/2014/main" id="{39EA9A1D-EE11-4A72-A0A0-2545B555A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Tôi mừng rỡ muôn phần nhờ Đức Chúa.</a:t>
            </a:r>
            <a:endParaRPr lang="en-US" sz="8800" b="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2AAC194-6FA4-4E40-9693-314045FEEF10}"/>
              </a:ext>
            </a:extLst>
          </p:cNvPr>
          <p:cNvSpPr/>
          <p:nvPr/>
        </p:nvSpPr>
        <p:spPr>
          <a:xfrm>
            <a:off x="1981200" y="209550"/>
            <a:ext cx="2220480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12, 6ab.6cd</a:t>
            </a:r>
          </a:p>
        </p:txBody>
      </p:sp>
    </p:spTree>
    <p:extLst>
      <p:ext uri="{BB962C8B-B14F-4D97-AF65-F5344CB8AC3E}">
        <p14:creationId xmlns:p14="http://schemas.microsoft.com/office/powerpoint/2010/main" val="224704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20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4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Lạy Đức Ma-ri-a tinh tuyền thánh thiện, Mẹ diễm phúc dường bao, xứng muôn lời khen ngợi. Vì Mẹ đã sinh hạ Đức Ki-tô, là mặt trời công chính, là Thiên Chúa chúng con.</a:t>
            </a:r>
            <a:endParaRPr lang="en-US" sz="4800" b="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pink background&#10;&#10;Description automatically generated">
            <a:extLst>
              <a:ext uri="{FF2B5EF4-FFF2-40B4-BE49-F238E27FC236}">
                <a16:creationId xmlns="" xmlns:a16="http://schemas.microsoft.com/office/drawing/2014/main" id="{23884E6B-1BB8-402D-A7AC-452A698CC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48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XIII</a:t>
            </a:r>
            <a:endParaRPr lang="vi-VN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hild&#10;&#10;Description automatically generated">
            <a:extLst>
              <a:ext uri="{FF2B5EF4-FFF2-40B4-BE49-F238E27FC236}">
                <a16:creationId xmlns="" xmlns:a16="http://schemas.microsoft.com/office/drawing/2014/main" id="{194E9511-CCBE-40DC-B212-E56FC379C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66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ith a person in a robe&#10;&#10;Description automatically generated">
            <a:extLst>
              <a:ext uri="{FF2B5EF4-FFF2-40B4-BE49-F238E27FC236}">
                <a16:creationId xmlns="" xmlns:a16="http://schemas.microsoft.com/office/drawing/2014/main" id="{683DE2D8-2693-48C1-9626-9C078B464F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00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="" xmlns:a16="http://schemas.microsoft.com/office/drawing/2014/main" id="{6BC5E68A-F6A7-431E-87B2-53F8BE4B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31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8936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Tôn nương hỡi, xin hãy nghe nào,</a:t>
            </a:r>
            <a:r>
              <a:rPr lang="en-US" sz="72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đưa mắt nhìn và hãy lắng tai.</a:t>
            </a:r>
            <a:endParaRPr lang="en-US" sz="7200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21C91F-B013-3EB1-D35D-7BBBD6BCF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191" y="361950"/>
            <a:ext cx="38290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52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 Anh em hãy vui mừng nhảy múa, vì này đây phần thưởng dành cho anh em ở trên trời thật lớn lao.</a:t>
            </a:r>
            <a:endParaRPr lang="en-US" sz="6000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ith a person in a robe&#10;&#10;Description automatically generated">
            <a:extLst>
              <a:ext uri="{FF2B5EF4-FFF2-40B4-BE49-F238E27FC236}">
                <a16:creationId xmlns="" xmlns:a16="http://schemas.microsoft.com/office/drawing/2014/main" id="{683DE2D8-2693-48C1-9626-9C078B464F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3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2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hild&#10;&#10;Description automatically generated">
            <a:extLst>
              <a:ext uri="{FF2B5EF4-FFF2-40B4-BE49-F238E27FC236}">
                <a16:creationId xmlns="" xmlns:a16="http://schemas.microsoft.com/office/drawing/2014/main" id="{194E9511-CCBE-40DC-B212-E56FC379C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60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403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XIII</a:t>
            </a:r>
            <a:endParaRPr lang="vi-VN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="" xmlns:a16="http://schemas.microsoft.com/office/drawing/2014/main" id="{03ACFE29-0F2B-4E5A-82CD-2EF100900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16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="" xmlns:a16="http://schemas.microsoft.com/office/drawing/2014/main" id="{9421E65A-B969-4C8F-96E3-0B0B67205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9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XXIII</a:t>
            </a:r>
            <a:endParaRPr lang="vi-VN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xin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dẫn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con theo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chính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lộ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ngàn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6399427-353E-FFA2-36F5-EF0D99BDB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191" y="278993"/>
            <a:ext cx="39338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Nếu chúng ta yêu thương nhau, thì Thiên Chúa ở lại trong chúng ta, và tình yêu của Người nơi chúng ta mới nên hoàn hảo.</a:t>
            </a:r>
            <a:endParaRPr lang="en-US" sz="6000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="" xmlns:a16="http://schemas.microsoft.com/office/drawing/2014/main" id="{03ACFE29-0F2B-4E5A-82CD-2EF100900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97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XIII</a:t>
            </a:r>
            <a:r>
              <a:rPr lang="vi-VN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robe with his hands up&#10;&#10;Description automatically generated">
            <a:extLst>
              <a:ext uri="{FF2B5EF4-FFF2-40B4-BE49-F238E27FC236}">
                <a16:creationId xmlns="" xmlns:a16="http://schemas.microsoft.com/office/drawing/2014/main" id="{E4BBEFF8-393C-4A72-A50A-2ED838AEA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43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="" xmlns:a16="http://schemas.microsoft.com/office/drawing/2014/main" id="{8C03E662-9E5E-4A3C-8649-D230F274A2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54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Tể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càn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khôn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</a:t>
            </a:r>
          </a:p>
          <a:p>
            <a:pPr algn="just"/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cung điện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Ngài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xiết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bao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khả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ái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057622-878F-4374-6AB4-D9210D939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191" y="361950"/>
            <a:ext cx="27432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Lời Chúa là sự thật. Xin Chúa lấy sự thật mà thánh hiến chúng con.</a:t>
            </a:r>
            <a:endParaRPr lang="en-US" sz="6600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BBEFF8-393C-4A72-A50A-2ED838AEA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3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white robe talking to a person&#10;&#10;Description automatically generated">
            <a:extLst>
              <a:ext uri="{FF2B5EF4-FFF2-40B4-BE49-F238E27FC236}">
                <a16:creationId xmlns="" xmlns:a16="http://schemas.microsoft.com/office/drawing/2014/main" id="{7C155545-50AD-41EA-AE15-36BCA5C6D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9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475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XIII</a:t>
            </a:r>
            <a:r>
              <a:rPr lang="vi-VN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15144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of a person in a frame&#10;&#10;Description automatically generated">
            <a:extLst>
              <a:ext uri="{FF2B5EF4-FFF2-40B4-BE49-F238E27FC236}">
                <a16:creationId xmlns="" xmlns:a16="http://schemas.microsoft.com/office/drawing/2014/main" id="{3E6F9249-DB4E-45B6-BCAB-566E5E63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55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hair and a red robe standing in front of a house&#10;&#10;Description automatically generated">
            <a:extLst>
              <a:ext uri="{FF2B5EF4-FFF2-40B4-BE49-F238E27FC236}">
                <a16:creationId xmlns="" xmlns:a16="http://schemas.microsoft.com/office/drawing/2014/main" id="{032E62D0-5619-47AF-ABD0-281305B94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108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green and white text&#10;&#10;Description automatically generated">
            <a:extLst>
              <a:ext uri="{FF2B5EF4-FFF2-40B4-BE49-F238E27FC236}">
                <a16:creationId xmlns="" xmlns:a16="http://schemas.microsoft.com/office/drawing/2014/main" id="{17825E2D-A03B-4CDD-9C2F-55314BDD5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498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con sẽ dâng lễ tế tạ ơn Ngài.</a:t>
            </a:r>
            <a:endParaRPr lang="en-US" sz="8000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9F7F2C0-71C1-4CB8-892C-39595EF8A0AD}"/>
              </a:ext>
            </a:extLst>
          </p:cNvPr>
          <p:cNvSpPr/>
          <p:nvPr/>
        </p:nvSpPr>
        <p:spPr>
          <a:xfrm>
            <a:off x="2057400" y="242795"/>
            <a:ext cx="2472343" cy="44012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115, 12-13.17-18</a:t>
            </a:r>
          </a:p>
        </p:txBody>
      </p:sp>
    </p:spTree>
    <p:extLst>
      <p:ext uri="{BB962C8B-B14F-4D97-AF65-F5344CB8AC3E}">
        <p14:creationId xmlns:p14="http://schemas.microsoft.com/office/powerpoint/2010/main" val="10654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nói: Ai yêu mến Thầy, thì sẽ giữ lời Thầy. Cha Thầy sẽ yêu mến người ấy. Cha Thầy và Thầy sẽ đến với người ấy.</a:t>
            </a:r>
            <a:endParaRPr lang="en-US" sz="5600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328142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hair and a red robe standing in front of a house&#10;&#10;Description automatically generated">
            <a:extLst>
              <a:ext uri="{FF2B5EF4-FFF2-40B4-BE49-F238E27FC236}">
                <a16:creationId xmlns="" xmlns:a16="http://schemas.microsoft.com/office/drawing/2014/main" id="{032E62D0-5619-47AF-ABD0-281305B94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951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of a person in a frame&#10;&#10;Description automatically generated">
            <a:extLst>
              <a:ext uri="{FF2B5EF4-FFF2-40B4-BE49-F238E27FC236}">
                <a16:creationId xmlns="" xmlns:a16="http://schemas.microsoft.com/office/drawing/2014/main" id="{3E6F9249-DB4E-45B6-BCAB-566E5E63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79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727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="" xmlns:a16="http://schemas.microsoft.com/office/drawing/2014/main" id="{826514B2-67D9-4CF0-905E-6578E9684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2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8169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 Chúa, xin lấy đức công chính của Ngài mà hướng dẫn con.</a:t>
            </a:r>
            <a:endParaRPr lang="en-US" sz="7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D2453A-0049-50EF-B99C-8ABA61257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191" y="282232"/>
            <a:ext cx="30003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72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7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nói</a:t>
            </a:r>
            <a:r>
              <a:rPr lang="en-US" sz="7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 </a:t>
            </a:r>
            <a:r>
              <a:rPr lang="en-US" sz="72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Chiên</a:t>
            </a:r>
            <a:r>
              <a:rPr lang="en-US" sz="7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của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thì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nghe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;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biết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chúng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chúng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theo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white robe talking to a person&#10;&#10;Description automatically generated">
            <a:extLst>
              <a:ext uri="{FF2B5EF4-FFF2-40B4-BE49-F238E27FC236}">
                <a16:creationId xmlns="" xmlns:a16="http://schemas.microsoft.com/office/drawing/2014/main" id="{7C155545-50AD-41EA-AE15-36BCA5C6D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2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356</Words>
  <Application>Microsoft Office PowerPoint</Application>
  <PresentationFormat>On-screen Show (16:9)</PresentationFormat>
  <Paragraphs>68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7_Office Theme</vt:lpstr>
      <vt:lpstr>10_Office Theme</vt:lpstr>
      <vt:lpstr>12_Office Theme</vt:lpstr>
      <vt:lpstr>8_Office Theme</vt:lpstr>
      <vt:lpstr>11_Office Theme</vt:lpstr>
      <vt:lpstr>14_Office Theme</vt:lpstr>
      <vt:lpstr>18_Office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79</cp:revision>
  <dcterms:created xsi:type="dcterms:W3CDTF">2022-10-30T00:36:35Z</dcterms:created>
  <dcterms:modified xsi:type="dcterms:W3CDTF">2026-04-12T07:32:57Z</dcterms:modified>
</cp:coreProperties>
</file>