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08" r:id="rId4"/>
    <p:sldMasterId id="2147483828" r:id="rId5"/>
    <p:sldMasterId id="2147483864" r:id="rId6"/>
  </p:sldMasterIdLst>
  <p:notesMasterIdLst>
    <p:notesMasterId r:id="rId56"/>
  </p:notesMasterIdLst>
  <p:sldIdLst>
    <p:sldId id="261" r:id="rId7"/>
    <p:sldId id="266" r:id="rId8"/>
    <p:sldId id="392" r:id="rId9"/>
    <p:sldId id="394" r:id="rId10"/>
    <p:sldId id="395" r:id="rId11"/>
    <p:sldId id="396" r:id="rId12"/>
    <p:sldId id="403" r:id="rId13"/>
    <p:sldId id="397" r:id="rId14"/>
    <p:sldId id="425" r:id="rId15"/>
    <p:sldId id="404" r:id="rId16"/>
    <p:sldId id="355" r:id="rId17"/>
    <p:sldId id="405" r:id="rId18"/>
    <p:sldId id="360" r:id="rId19"/>
    <p:sldId id="356" r:id="rId20"/>
    <p:sldId id="406" r:id="rId21"/>
    <p:sldId id="407" r:id="rId22"/>
    <p:sldId id="408" r:id="rId23"/>
    <p:sldId id="256" r:id="rId24"/>
    <p:sldId id="409" r:id="rId25"/>
    <p:sldId id="336" r:id="rId26"/>
    <p:sldId id="357" r:id="rId27"/>
    <p:sldId id="257" r:id="rId28"/>
    <p:sldId id="258" r:id="rId29"/>
    <p:sldId id="426" r:id="rId30"/>
    <p:sldId id="411" r:id="rId31"/>
    <p:sldId id="376" r:id="rId32"/>
    <p:sldId id="276" r:id="rId33"/>
    <p:sldId id="412" r:id="rId34"/>
    <p:sldId id="413" r:id="rId35"/>
    <p:sldId id="359" r:id="rId36"/>
    <p:sldId id="321" r:id="rId37"/>
    <p:sldId id="278" r:id="rId38"/>
    <p:sldId id="427" r:id="rId39"/>
    <p:sldId id="279" r:id="rId40"/>
    <p:sldId id="289" r:id="rId41"/>
    <p:sldId id="331" r:id="rId42"/>
    <p:sldId id="378" r:id="rId43"/>
    <p:sldId id="315" r:id="rId44"/>
    <p:sldId id="291" r:id="rId45"/>
    <p:sldId id="428" r:id="rId46"/>
    <p:sldId id="380" r:id="rId47"/>
    <p:sldId id="416" r:id="rId48"/>
    <p:sldId id="417" r:id="rId49"/>
    <p:sldId id="418" r:id="rId50"/>
    <p:sldId id="419" r:id="rId51"/>
    <p:sldId id="420" r:id="rId52"/>
    <p:sldId id="421" r:id="rId53"/>
    <p:sldId id="429" r:id="rId54"/>
    <p:sldId id="423" r:id="rId5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82" autoAdjust="0"/>
    <p:restoredTop sz="94693" autoAdjust="0"/>
  </p:normalViewPr>
  <p:slideViewPr>
    <p:cSldViewPr>
      <p:cViewPr>
        <p:scale>
          <a:sx n="125" d="100"/>
          <a:sy n="125" d="100"/>
        </p:scale>
        <p:origin x="2670" y="9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0781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presProps" Target="pres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D375B-612C-4207-8D39-3F054B08B417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DD0A1-759E-4490-BC96-EE7445A3C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36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9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11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0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19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28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7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6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15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08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53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618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001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49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421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5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18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608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817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910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822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607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33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903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5860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759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886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3082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8719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4782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7084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5922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8014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6894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0804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373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63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7232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7575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8934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9135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1642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604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67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5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49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XXIV</a:t>
            </a: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25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 lnSpcReduction="10000"/>
          </a:bodyPr>
          <a:lstStyle/>
          <a:p>
            <a:endParaRPr lang="en-US" b="0" dirty="0">
              <a:solidFill>
                <a:schemeClr val="accent6">
                  <a:lumMod val="50000"/>
                </a:schemeClr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BA</a:t>
            </a:r>
            <a:r>
              <a:rPr lang="en-US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 NGÀY 15-09</a:t>
            </a:r>
          </a:p>
          <a:p>
            <a:r>
              <a:rPr lang="vi-VN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XXIV</a:t>
            </a:r>
            <a:endParaRPr lang="vi-VN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endParaRPr lang="en-US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Đúc</a:t>
            </a:r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Mẹ</a:t>
            </a:r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Sầu</a:t>
            </a:r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Bi </a:t>
            </a:r>
            <a:r>
              <a:rPr lang="en-US" sz="4400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Lễ</a:t>
            </a:r>
            <a:endParaRPr lang="en-US" sz="44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Nhớ</a:t>
            </a:r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Buộc</a:t>
            </a:r>
            <a:endParaRPr lang="en-US" sz="44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r>
              <a:rPr lang="en-US" sz="36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( </a:t>
            </a:r>
            <a:r>
              <a:rPr lang="en-US" sz="36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Sách</a:t>
            </a:r>
            <a:r>
              <a:rPr lang="en-US" sz="36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36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bài</a:t>
            </a:r>
            <a:r>
              <a:rPr lang="en-US" sz="36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36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đọc</a:t>
            </a:r>
            <a:r>
              <a:rPr lang="en-US" sz="36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36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quyển</a:t>
            </a:r>
            <a:r>
              <a:rPr lang="en-US" sz="36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2 </a:t>
            </a:r>
            <a:r>
              <a:rPr lang="en-US" sz="36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trang</a:t>
            </a:r>
            <a:r>
              <a:rPr lang="en-US" sz="36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798 )</a:t>
            </a:r>
            <a:endParaRPr lang="vi-VN" sz="3600" b="0" i="1" dirty="0">
              <a:solidFill>
                <a:srgbClr val="C00000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85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90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51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667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0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Lạy Chúa, xin lấy tình thương mà cứu độ con.</a:t>
            </a:r>
            <a:endParaRPr lang="en-US" sz="8000" b="0" dirty="0">
              <a:solidFill>
                <a:schemeClr val="accent6">
                  <a:lumMod val="50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ca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319278"/>
            <a:ext cx="47910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73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6814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Vinh phúc thay Đức Trinh Nữ Ma-ri-a,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60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Đấng không phải chết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60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mà được lãnh cành thiên tuế tử đạo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60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gần bên thập giá Chúa.</a:t>
            </a:r>
            <a:endParaRPr lang="en-US" sz="6000" b="0" dirty="0">
              <a:solidFill>
                <a:schemeClr val="accent6">
                  <a:lumMod val="50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8" y="4501733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1836873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67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651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T</a:t>
            </a:r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Ư</a:t>
            </a:r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XXIV</a:t>
            </a:r>
            <a:endParaRPr lang="vi-VN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729507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"/>
            <a:ext cx="9144000" cy="51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77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606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18E890-7B25-F49A-42A7-09A5930CD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" y="0"/>
            <a:ext cx="91391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77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25DC32-41AC-D35C-4E0B-9FF54EFD34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2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05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Hạnh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phúc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thay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dân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, Chúa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chọn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gia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nghiệp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230CD-B0B9-4992-B257-6A8767510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191" y="361950"/>
            <a:ext cx="3615241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Lời Chúa là thần khí và là sự sống ; Chúa có những lời đem lại sự sống đời đời.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EECE29-9DFE-15A0-C806-7463981B8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C6ED67-D845-6D55-B8CF-56DE6E429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" y="0"/>
            <a:ext cx="91391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02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"/>
            <a:ext cx="9144000" cy="51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13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831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XIV</a:t>
            </a:r>
            <a:endParaRPr lang="vi-VN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63806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desk&#10;&#10;Description automatically generated">
            <a:extLst>
              <a:ext uri="{FF2B5EF4-FFF2-40B4-BE49-F238E27FC236}">
                <a16:creationId xmlns:a16="http://schemas.microsoft.com/office/drawing/2014/main" id="{77C4FBF7-FCAE-4227-8230-E430DED31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05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8BBA50-2253-735F-1AC1-786B28964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" y="0"/>
            <a:ext cx="91391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89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XXIV</a:t>
            </a:r>
            <a:endParaRPr lang="vi-VN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Suy</a:t>
            </a:r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Tôn</a:t>
            </a:r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Thánh</a:t>
            </a:r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Giá</a:t>
            </a:r>
            <a:endParaRPr lang="en-US" sz="440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r>
              <a:rPr lang="en-US" sz="4400" b="0" dirty="0" err="1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Lễ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Kính</a:t>
            </a:r>
            <a:endParaRPr lang="vi-VN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219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EA93BA-CF91-1118-F4A7-71557734A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271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139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Hãy tạ ơn Chúa vì Chúa nhân từ.</a:t>
            </a:r>
            <a:endParaRPr lang="en-US" sz="88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5643EC-FB8A-EB3A-3FD0-3C74F32BE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61950"/>
            <a:ext cx="38100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70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19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Tất cả những ai đang vất vả mang gánh nặng nề, hãy đến cùng tôi, tôi sẽ cho nghỉ ngơi bồi dưỡng.</a:t>
            </a:r>
            <a:endParaRPr lang="en-US" sz="66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3895668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078C5E-0277-2E06-A1ED-C370A1D38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7C5CA4-8D67-AE2F-B6ED-AC25448DA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" y="0"/>
            <a:ext cx="91391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26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0846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XIV</a:t>
            </a:r>
            <a:endParaRPr lang="vi-VN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5969044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7A3988-FB1F-C873-CCAE-664770173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" y="0"/>
            <a:ext cx="91391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582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C030E0-32A5-4514-FDC3-000FC77FFC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016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 lnSpcReduction="10000"/>
          </a:bodyPr>
          <a:lstStyle/>
          <a:p>
            <a:pPr algn="just"/>
            <a:r>
              <a:rPr lang="vi-VN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 Chúa, khi thức giấc,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vi-VN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con được </a:t>
            </a:r>
            <a:r>
              <a:rPr lang="vi-VN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thoả</a:t>
            </a:r>
            <a:r>
              <a:rPr lang="vi-VN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tình chiêm ngưỡng Thánh Nhan.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 ca: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2A1E7E-B1FD-A77A-D597-65A9A2178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00520"/>
            <a:ext cx="328612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614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8150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0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 Cha là Chúa Tể trời đất, con xin ngợi khen Cha, vì Cha đã mặc khải mầu nhiệm Nước Trời cho những người bé mọn.</a:t>
            </a:r>
            <a:endParaRPr lang="en-US" sz="60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929059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6244BB-3D76-63B4-F82D-E7A617B36C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261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9496F-41D3-C502-E6E1-4A0F54FAB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EB48DE-3DF9-D3CF-6EF0-E56EFA6E8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" y="0"/>
            <a:ext cx="91391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934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6536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XIV</a:t>
            </a:r>
            <a:endParaRPr lang="vi-VN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2670390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book and a picture of a person holding a book&#10;&#10;Description automatically generated">
            <a:extLst>
              <a:ext uri="{FF2B5EF4-FFF2-40B4-BE49-F238E27FC236}">
                <a16:creationId xmlns:a16="http://schemas.microsoft.com/office/drawing/2014/main" id="{1AC1F586-0DFA-465E-B421-9D45A1917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93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748145-B1FA-01A2-B66F-38AE36B4A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" y="0"/>
            <a:ext cx="91391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897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8C6337-D155-9993-F16F-3E7838264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197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667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Thiên Chúa, con sẽ bước đi trước mặt Ngài, trong ánh sáng dành cho kẻ sống.</a:t>
            </a:r>
            <a:endParaRPr lang="en-US" sz="66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 ca: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5643EC-FB8A-EB3A-3FD0-3C74F32BE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61950"/>
            <a:ext cx="38100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237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19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Hạnh phúc thay người thành tâm thiện chí, hằng ấp ủ lời Chúa trong lòng, nhờ kiên nhẫn mà sinh hoa kết quả.</a:t>
            </a:r>
            <a:endParaRPr lang="en-US" sz="54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15630720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62598D-2867-CCBE-7EC7-8B7A1C83D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2BC90A-BBFE-6EBC-C670-2D69A36E7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" y="0"/>
            <a:ext cx="91391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256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43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of two people&#10;&#10;Description automatically generated">
            <a:extLst>
              <a:ext uri="{FF2B5EF4-FFF2-40B4-BE49-F238E27FC236}">
                <a16:creationId xmlns:a16="http://schemas.microsoft.com/office/drawing/2014/main" id="{6652EAEF-3DF5-4677-BD40-601A5555F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52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Anh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đừng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lãng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quên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những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việc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Thiên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Chúa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 ca: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C58EFC-4159-483E-A123-ED80A43A8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61950"/>
            <a:ext cx="44291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21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a picture of a person carrying a person&#10;&#10;Description automatically generated">
            <a:extLst>
              <a:ext uri="{FF2B5EF4-FFF2-40B4-BE49-F238E27FC236}">
                <a16:creationId xmlns:a16="http://schemas.microsoft.com/office/drawing/2014/main" id="{4CA59672-C7BD-40E7-AEA3-7AA9C604F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10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57175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Muôn lạy Chúa Ki-tô, chúng con tôn thờ và chúc tụng Chúa, đã dùng cây thập giá, mà cứu chuộc trần gian.</a:t>
            </a:r>
            <a:endParaRPr lang="en-US" sz="54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1931513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C6CBFF-7741-EEF1-C1A0-665D988DE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CE2E58-03F1-1909-8506-B52CCECF18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63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362</Words>
  <Application>Microsoft Office PowerPoint</Application>
  <PresentationFormat>On-screen Show (16:9)</PresentationFormat>
  <Paragraphs>68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Calibri</vt:lpstr>
      <vt:lpstr>UTM American Sans</vt:lpstr>
      <vt:lpstr>Office Theme</vt:lpstr>
      <vt:lpstr>1_Office Theme</vt:lpstr>
      <vt:lpstr>2_Office Theme</vt:lpstr>
      <vt:lpstr>5_Office Theme</vt:lpstr>
      <vt:lpstr>11_Office Theme</vt:lpstr>
      <vt:lpstr>14_Office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Nam Hung</cp:lastModifiedBy>
  <cp:revision>82</cp:revision>
  <dcterms:created xsi:type="dcterms:W3CDTF">2022-10-30T00:36:35Z</dcterms:created>
  <dcterms:modified xsi:type="dcterms:W3CDTF">2026-07-18T01:40:39Z</dcterms:modified>
</cp:coreProperties>
</file>