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  <p:sldMasterId id="2147483828" r:id="rId5"/>
    <p:sldMasterId id="2147483864" r:id="rId6"/>
  </p:sldMasterIdLst>
  <p:notesMasterIdLst>
    <p:notesMasterId r:id="rId56"/>
  </p:notesMasterIdLst>
  <p:sldIdLst>
    <p:sldId id="261" r:id="rId7"/>
    <p:sldId id="266" r:id="rId8"/>
    <p:sldId id="392" r:id="rId9"/>
    <p:sldId id="394" r:id="rId10"/>
    <p:sldId id="395" r:id="rId11"/>
    <p:sldId id="396" r:id="rId12"/>
    <p:sldId id="403" r:id="rId13"/>
    <p:sldId id="397" r:id="rId14"/>
    <p:sldId id="398" r:id="rId15"/>
    <p:sldId id="404" r:id="rId16"/>
    <p:sldId id="355" r:id="rId17"/>
    <p:sldId id="405" r:id="rId18"/>
    <p:sldId id="360" r:id="rId19"/>
    <p:sldId id="356" r:id="rId20"/>
    <p:sldId id="406" r:id="rId21"/>
    <p:sldId id="407" r:id="rId22"/>
    <p:sldId id="408" r:id="rId23"/>
    <p:sldId id="256" r:id="rId24"/>
    <p:sldId id="409" r:id="rId25"/>
    <p:sldId id="336" r:id="rId26"/>
    <p:sldId id="357" r:id="rId27"/>
    <p:sldId id="257" r:id="rId28"/>
    <p:sldId id="258" r:id="rId29"/>
    <p:sldId id="410" r:id="rId30"/>
    <p:sldId id="411" r:id="rId31"/>
    <p:sldId id="376" r:id="rId32"/>
    <p:sldId id="276" r:id="rId33"/>
    <p:sldId id="412" r:id="rId34"/>
    <p:sldId id="413" r:id="rId35"/>
    <p:sldId id="359" r:id="rId36"/>
    <p:sldId id="321" r:id="rId37"/>
    <p:sldId id="278" r:id="rId38"/>
    <p:sldId id="414" r:id="rId39"/>
    <p:sldId id="279" r:id="rId40"/>
    <p:sldId id="289" r:id="rId41"/>
    <p:sldId id="331" r:id="rId42"/>
    <p:sldId id="378" r:id="rId43"/>
    <p:sldId id="315" r:id="rId44"/>
    <p:sldId id="291" r:id="rId45"/>
    <p:sldId id="415" r:id="rId46"/>
    <p:sldId id="380" r:id="rId47"/>
    <p:sldId id="416" r:id="rId48"/>
    <p:sldId id="417" r:id="rId49"/>
    <p:sldId id="418" r:id="rId50"/>
    <p:sldId id="419" r:id="rId51"/>
    <p:sldId id="420" r:id="rId52"/>
    <p:sldId id="421" r:id="rId53"/>
    <p:sldId id="424" r:id="rId54"/>
    <p:sldId id="423" r:id="rId5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2" autoAdjust="0"/>
    <p:restoredTop sz="94693" autoAdjust="0"/>
  </p:normalViewPr>
  <p:slideViewPr>
    <p:cSldViewPr>
      <p:cViewPr>
        <p:scale>
          <a:sx n="125" d="100"/>
          <a:sy n="125" d="100"/>
        </p:scale>
        <p:origin x="-3144" y="-11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781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3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0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86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75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8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08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71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78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08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592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014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894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80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37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6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23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575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934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13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642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04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6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5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9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XXIV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25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 lnSpcReduction="10000"/>
          </a:bodyPr>
          <a:lstStyle/>
          <a:p>
            <a:endParaRPr lang="en-US" b="0" dirty="0">
              <a:solidFill>
                <a:schemeClr val="accent6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BA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NGÀY 15-09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XXIV</a:t>
            </a:r>
            <a:endParaRPr lang="vi-VN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Đúc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Sầu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Bi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Lễ</a:t>
            </a:r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Nhớ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Buộc</a:t>
            </a:r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(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Sách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bài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đọc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quyển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2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trang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798 )</a:t>
            </a:r>
            <a:endParaRPr lang="vi-VN" sz="3600" b="0" i="1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85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90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51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Lạy Chúa, xin lấy tình thương mà cứu độ con.</a:t>
            </a:r>
            <a:endParaRPr lang="en-US" sz="8000" b="0" dirty="0">
              <a:solidFill>
                <a:schemeClr val="accent6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19278"/>
            <a:ext cx="47910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73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6814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Vinh phúc thay Đức Trinh Nữ Ma-ri-a,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Đấng không phải chết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mà được lãnh cành thiên tuế tử đạo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gần bên thập giá Chúa.</a:t>
            </a:r>
            <a:endParaRPr lang="en-US" sz="6000" b="0" dirty="0">
              <a:solidFill>
                <a:schemeClr val="accent6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836873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67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651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Ư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7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street&#10;&#10;Description automatically generated">
            <a:extLst>
              <a:ext uri="{FF2B5EF4-FFF2-40B4-BE49-F238E27FC236}">
                <a16:creationId xmlns:a16="http://schemas.microsoft.com/office/drawing/2014/main" xmlns="" id="{78A044CF-8B99-4566-84FF-FFCC0A0D8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77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xmlns="" id="{52F18D62-5441-4105-9416-374A99CC3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2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Hạnh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phúc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thay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Chúa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gia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nghiệp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D230CD-B0B9-4992-B257-6A876751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1" y="361950"/>
            <a:ext cx="3615241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Lời Chúa là thần khí và là sự sống ; Chúa có những lời đem lại sự sống đời đời.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street&#10;&#10;Description automatically generated">
            <a:extLst>
              <a:ext uri="{FF2B5EF4-FFF2-40B4-BE49-F238E27FC236}">
                <a16:creationId xmlns:a16="http://schemas.microsoft.com/office/drawing/2014/main" xmlns="" id="{78A044CF-8B99-4566-84FF-FFCC0A0D8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66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13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831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XIV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xmlns="" id="{77C4FBF7-FCAE-4227-8230-E430DED31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05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ircle&#10;&#10;Description automatically generated">
            <a:extLst>
              <a:ext uri="{FF2B5EF4-FFF2-40B4-BE49-F238E27FC236}">
                <a16:creationId xmlns:a16="http://schemas.microsoft.com/office/drawing/2014/main" xmlns="" id="{4EF169E7-DE96-4C8A-931E-EE6195B40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89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Suy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Tôn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Giá</a:t>
            </a:r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Lễ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Kính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19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xmlns="" id="{5F1035F0-D6BB-4292-9A9A-3FBF4474E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27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139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Hãy tạ ơn Chúa vì Chúa nhân từ.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5643EC-FB8A-EB3A-3FD0-3C74F32B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61950"/>
            <a:ext cx="38100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70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Tất cả những ai đang vất vả mang gánh nặng nề, hãy đến cùng tôi, tôi sẽ cho nghỉ ngơi bồi dưỡng.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ircle&#10;&#10;Description automatically generated">
            <a:extLst>
              <a:ext uri="{FF2B5EF4-FFF2-40B4-BE49-F238E27FC236}">
                <a16:creationId xmlns:a16="http://schemas.microsoft.com/office/drawing/2014/main" xmlns="" id="{4EF169E7-DE96-4C8A-931E-EE6195B40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73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596904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under a tree with a person holding a book&#10;&#10;Description automatically generated">
            <a:extLst>
              <a:ext uri="{FF2B5EF4-FFF2-40B4-BE49-F238E27FC236}">
                <a16:creationId xmlns:a16="http://schemas.microsoft.com/office/drawing/2014/main" xmlns="" id="{A6CC48F5-A9C8-480A-9B53-FE0F1481A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58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xmlns="" id="{C4C6B39E-8679-4C5B-94F0-3A7FE57A3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1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lnSpcReduction="10000"/>
          </a:bodyPr>
          <a:lstStyle/>
          <a:p>
            <a:pPr algn="just"/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Chúa, khi thức giấc,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con được </a:t>
            </a:r>
            <a:r>
              <a:rPr lang="vi-VN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thoả</a:t>
            </a:r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tình chiêm ngưỡng Thánh Nhan.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2A1E7E-B1FD-A77A-D597-65A9A217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00520"/>
            <a:ext cx="32861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61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Cha là Chúa Tể trời đất, con xin ngợi khen Cha, vì Cha đã mặc khải mầu nhiệm Nước Trời cho những người bé mọn.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929059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on a cross&#10;&#10;Description automatically generated">
            <a:extLst>
              <a:ext uri="{FF2B5EF4-FFF2-40B4-BE49-F238E27FC236}">
                <a16:creationId xmlns:a16="http://schemas.microsoft.com/office/drawing/2014/main" xmlns="" id="{FCD97118-934E-4499-9A82-58A6564CF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26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under a tree with a person holding a book&#10;&#10;Description automatically generated">
            <a:extLst>
              <a:ext uri="{FF2B5EF4-FFF2-40B4-BE49-F238E27FC236}">
                <a16:creationId xmlns:a16="http://schemas.microsoft.com/office/drawing/2014/main" xmlns="" id="{A6CC48F5-A9C8-480A-9B53-FE0F1481A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03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53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267039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ook and a picture of a person holding a book&#10;&#10;Description automatically generated">
            <a:extLst>
              <a:ext uri="{FF2B5EF4-FFF2-40B4-BE49-F238E27FC236}">
                <a16:creationId xmlns:a16="http://schemas.microsoft.com/office/drawing/2014/main" xmlns="" id="{1AC1F586-0DFA-465E-B421-9D45A1917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3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painting of a person&#10;&#10;Description automatically generated">
            <a:extLst>
              <a:ext uri="{FF2B5EF4-FFF2-40B4-BE49-F238E27FC236}">
                <a16:creationId xmlns:a16="http://schemas.microsoft.com/office/drawing/2014/main" xmlns="" id="{2B3584AC-A8CA-4BE2-A2CA-BA3795615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89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xmlns="" id="{05AD29FB-2C25-4317-A59D-CBFBF6F16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9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Thiên Chúa, con sẽ bước đi trước mặt Ngài, trong ánh sáng dành cho kẻ sống.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5643EC-FB8A-EB3A-3FD0-3C74F32B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61950"/>
            <a:ext cx="38100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237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Hạnh phúc thay người thành tâm thiện chí, hằng ấp ủ lời Chúa trong lòng, nhờ kiên nhẫn mà sinh hoa kết quả.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563072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painting of a person&#10;&#10;Description automatically generated">
            <a:extLst>
              <a:ext uri="{FF2B5EF4-FFF2-40B4-BE49-F238E27FC236}">
                <a16:creationId xmlns:a16="http://schemas.microsoft.com/office/drawing/2014/main" xmlns="" id="{2B3584AC-A8CA-4BE2-A2CA-BA3795615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5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43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two people&#10;&#10;Description automatically generated">
            <a:extLst>
              <a:ext uri="{FF2B5EF4-FFF2-40B4-BE49-F238E27FC236}">
                <a16:creationId xmlns:a16="http://schemas.microsoft.com/office/drawing/2014/main" xmlns="" id="{6652EAEF-3DF5-4677-BD40-601A5555F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52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Anh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lãng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quên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việc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Chúa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C58EFC-4159-483E-A123-ED80A43A8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61950"/>
            <a:ext cx="44291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2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picture of a person carrying a person&#10;&#10;Description automatically generated">
            <a:extLst>
              <a:ext uri="{FF2B5EF4-FFF2-40B4-BE49-F238E27FC236}">
                <a16:creationId xmlns:a16="http://schemas.microsoft.com/office/drawing/2014/main" xmlns="" id="{4CA59672-C7BD-40E7-AEA3-7AA9C604F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10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Muôn lạy Chúa Ki-tô, chúng con tôn thờ và chúc tụng Chúa, đã dùng cây thập giá, mà cứu chuộc trần gian.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93151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planet&#10;&#10;Description automatically generated">
            <a:extLst>
              <a:ext uri="{FF2B5EF4-FFF2-40B4-BE49-F238E27FC236}">
                <a16:creationId xmlns:a16="http://schemas.microsoft.com/office/drawing/2014/main" xmlns="" id="{09EDF22D-902B-48F5-B116-15FDFF1C6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96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362</Words>
  <Application>Microsoft Office PowerPoint</Application>
  <PresentationFormat>On-screen Show (16:9)</PresentationFormat>
  <Paragraphs>68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Office Theme</vt:lpstr>
      <vt:lpstr>1_Office Theme</vt:lpstr>
      <vt:lpstr>2_Office Theme</vt:lpstr>
      <vt:lpstr>5_Office Theme</vt:lpstr>
      <vt:lpstr>11_Office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81</cp:revision>
  <dcterms:created xsi:type="dcterms:W3CDTF">2022-10-30T00:36:35Z</dcterms:created>
  <dcterms:modified xsi:type="dcterms:W3CDTF">2026-04-12T07:37:17Z</dcterms:modified>
</cp:coreProperties>
</file>