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024" r:id="rId3"/>
    <p:sldMasterId id="2147484084" r:id="rId4"/>
    <p:sldMasterId id="2147484120" r:id="rId5"/>
    <p:sldMasterId id="2147484132" r:id="rId6"/>
    <p:sldMasterId id="2147484140" r:id="rId7"/>
    <p:sldMasterId id="2147484152" r:id="rId8"/>
    <p:sldMasterId id="2147484160" r:id="rId9"/>
  </p:sldMasterIdLst>
  <p:notesMasterIdLst>
    <p:notesMasterId r:id="rId83"/>
  </p:notesMasterIdLst>
  <p:sldIdLst>
    <p:sldId id="507" r:id="rId10"/>
    <p:sldId id="553" r:id="rId11"/>
    <p:sldId id="443" r:id="rId12"/>
    <p:sldId id="585" r:id="rId13"/>
    <p:sldId id="701" r:id="rId14"/>
    <p:sldId id="676" r:id="rId15"/>
    <p:sldId id="702" r:id="rId16"/>
    <p:sldId id="9786" r:id="rId17"/>
    <p:sldId id="9754" r:id="rId18"/>
    <p:sldId id="9755" r:id="rId19"/>
    <p:sldId id="9756" r:id="rId20"/>
    <p:sldId id="9757" r:id="rId21"/>
    <p:sldId id="9758" r:id="rId22"/>
    <p:sldId id="9759" r:id="rId23"/>
    <p:sldId id="9760" r:id="rId24"/>
    <p:sldId id="9761" r:id="rId25"/>
    <p:sldId id="9763" r:id="rId26"/>
    <p:sldId id="9764" r:id="rId27"/>
    <p:sldId id="9765" r:id="rId28"/>
    <p:sldId id="9766" r:id="rId29"/>
    <p:sldId id="9767" r:id="rId30"/>
    <p:sldId id="9768" r:id="rId31"/>
    <p:sldId id="9769" r:id="rId32"/>
    <p:sldId id="9770" r:id="rId33"/>
    <p:sldId id="9787" r:id="rId34"/>
    <p:sldId id="649" r:id="rId35"/>
    <p:sldId id="683" r:id="rId36"/>
    <p:sldId id="684" r:id="rId37"/>
    <p:sldId id="685" r:id="rId38"/>
    <p:sldId id="689" r:id="rId39"/>
    <p:sldId id="686" r:id="rId40"/>
    <p:sldId id="690" r:id="rId41"/>
    <p:sldId id="687" r:id="rId42"/>
    <p:sldId id="691" r:id="rId43"/>
    <p:sldId id="653" r:id="rId44"/>
    <p:sldId id="688" r:id="rId45"/>
    <p:sldId id="673" r:id="rId46"/>
    <p:sldId id="9772" r:id="rId47"/>
    <p:sldId id="9773" r:id="rId48"/>
    <p:sldId id="9774" r:id="rId49"/>
    <p:sldId id="9775" r:id="rId50"/>
    <p:sldId id="9776" r:id="rId51"/>
    <p:sldId id="9777" r:id="rId52"/>
    <p:sldId id="9778" r:id="rId53"/>
    <p:sldId id="9779" r:id="rId54"/>
    <p:sldId id="9780" r:id="rId55"/>
    <p:sldId id="9781" r:id="rId56"/>
    <p:sldId id="9782" r:id="rId57"/>
    <p:sldId id="9783" r:id="rId58"/>
    <p:sldId id="9784" r:id="rId59"/>
    <p:sldId id="9785" r:id="rId60"/>
    <p:sldId id="558" r:id="rId61"/>
    <p:sldId id="559" r:id="rId62"/>
    <p:sldId id="561" r:id="rId63"/>
    <p:sldId id="703" r:id="rId64"/>
    <p:sldId id="614" r:id="rId65"/>
    <p:sldId id="704" r:id="rId66"/>
    <p:sldId id="678" r:id="rId67"/>
    <p:sldId id="705" r:id="rId68"/>
    <p:sldId id="276" r:id="rId69"/>
    <p:sldId id="9788" r:id="rId70"/>
    <p:sldId id="277" r:id="rId71"/>
    <p:sldId id="278" r:id="rId72"/>
    <p:sldId id="279" r:id="rId73"/>
    <p:sldId id="290" r:id="rId74"/>
    <p:sldId id="706" r:id="rId75"/>
    <p:sldId id="291" r:id="rId76"/>
    <p:sldId id="707" r:id="rId77"/>
    <p:sldId id="9789" r:id="rId78"/>
    <p:sldId id="293" r:id="rId79"/>
    <p:sldId id="708" r:id="rId80"/>
    <p:sldId id="709" r:id="rId81"/>
    <p:sldId id="9790"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860" y="105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3/26/2026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016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000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83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960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89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568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650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43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918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59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866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206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913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79862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09540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5224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85404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88491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34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393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661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25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326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554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8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82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09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373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391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9511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339353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84744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38341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24465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70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1567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833379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46864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61325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29023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2205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80637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079492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5493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2263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7882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194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33020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47597036"/>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37860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4978159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09834583"/>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8000" dirty="0">
                <a:solidFill>
                  <a:srgbClr val="FFFF00"/>
                </a:solidFill>
              </a:rPr>
              <a:t>Lên đường về nhà Cha</a:t>
            </a:r>
            <a:br>
              <a:rPr lang="en-US" sz="8000" b="0" dirty="0">
                <a:solidFill>
                  <a:srgbClr val="FFFF00"/>
                </a:solidFill>
                <a:effectLst/>
                <a:latin typeface="+mj-lt"/>
              </a:rPr>
            </a:br>
            <a:r>
              <a:rPr lang="vi-VN" sz="6000" i="1" dirty="0">
                <a:solidFill>
                  <a:schemeClr val="bg1"/>
                </a:solidFill>
              </a:rPr>
              <a:t>Mai Nguyên Vũ</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0850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green and white text&#10;&#10;Description automatically generated">
            <a:extLst>
              <a:ext uri="{FF2B5EF4-FFF2-40B4-BE49-F238E27FC236}">
                <a16:creationId xmlns:a16="http://schemas.microsoft.com/office/drawing/2014/main" id="{E45CF0B3-3BD2-40C0-982A-CDFEBB755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94</a:t>
            </a:r>
            <a:br>
              <a:rPr lang="en-US">
                <a:solidFill>
                  <a:srgbClr val="FFFF00"/>
                </a:solidFill>
              </a:rPr>
            </a:br>
            <a:r>
              <a:rPr lang="en-US">
                <a:solidFill>
                  <a:srgbClr val="FFFF00"/>
                </a:solidFill>
              </a:rPr>
              <a:t>Chúa Nhật XXIII Thường Niên</a:t>
            </a:r>
            <a:br>
              <a:rPr lang="en-US">
                <a:solidFill>
                  <a:srgbClr val="FFFF00"/>
                </a:solidFill>
              </a:rPr>
            </a:br>
            <a:r>
              <a:rPr lang="en-US">
                <a:solidFill>
                  <a:srgbClr val="FFFF00"/>
                </a:solidFill>
              </a:rPr>
              <a:t>Năm A</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241711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18386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Chúa 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Hãy cung cúc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942494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DCEA46AE-F2E2-4CEA-9220-E61464570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Trong Đức Ki-tô, Thiên Chúa đã làm cho thế gian được giao hoà với Ngài, và trao cho chúng tôi công bố lời giao hoà.</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93412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73725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a:solidFill>
                  <a:srgbClr val="FFFF00"/>
                </a:solidFill>
                <a:effectLst/>
                <a:latin typeface="+mj-lt"/>
              </a:rPr>
              <a:t>Tk1</a:t>
            </a:r>
            <a:r>
              <a:rPr lang="vi-VN" sz="5800" b="0" u="sng" dirty="0">
                <a:solidFill>
                  <a:srgbClr val="FFFF00"/>
                </a:solidFill>
                <a:effectLst/>
                <a:latin typeface="+mj-lt"/>
              </a:rPr>
              <a:t>:</a:t>
            </a:r>
            <a:r>
              <a:rPr lang="vi-VN" sz="5800" b="0" dirty="0">
                <a:solidFill>
                  <a:schemeClr val="bg1"/>
                </a:solidFill>
                <a:effectLst/>
                <a:latin typeface="+mj-lt"/>
              </a:rPr>
              <a:t> Thánh cung chan hòa ánh sáng, có cung đàn dìu nhạc thánh. Bánh rượu nào thơm ngát hoa nào đẹp tươi nhất tiến dâng lên với trọn niềm tin.</a:t>
            </a:r>
            <a:endParaRPr lang="vi-VN" sz="5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04814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800100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69059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4236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30208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57753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74871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545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1344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72294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Đấng(đã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34577516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25322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13942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i="1" dirty="0">
                <a:solidFill>
                  <a:srgbClr val="FFFF00"/>
                </a:solidFill>
              </a:rPr>
              <a:t>Mỗi lời kinh </a:t>
            </a:r>
            <a:endParaRPr lang="en-US" sz="4000" b="1" i="1" dirty="0">
              <a:solidFill>
                <a:srgbClr val="FFFF00"/>
              </a:solidFill>
            </a:endParaRPr>
          </a:p>
          <a:p>
            <a:pPr algn="ctr"/>
            <a:r>
              <a:rPr lang="vi-VN" sz="4000" b="1" i="1" dirty="0">
                <a:solidFill>
                  <a:schemeClr val="bg1"/>
                </a:solidFill>
              </a:rPr>
              <a:t>Lm.Kim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Lễ vật con dâng Chúa hôm nay từ bao nhiêu đêm ngày bàn tay lao công này tạo tác. Mang theo sướng vui vì đã góp phần phục vụ Chúa trong muôn người.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377248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L</a:t>
            </a:r>
            <a:r>
              <a:rPr lang="vi-VN" sz="5400" b="0" dirty="0">
                <a:solidFill>
                  <a:schemeClr val="bg1"/>
                </a:solidFill>
                <a:effectLst/>
              </a:rPr>
              <a:t>ễ vật con dâng Chúa hôm nay từ bao nhiêu lao nhọc là bao nhiêu cơ cực chồng chất. Nhưng luôn vững tin. Tình yêu của Ngài làm thần trí con an bình.</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1215903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rgbClr val="FFFF00"/>
                </a:solidFill>
                <a:effectLst/>
              </a:rPr>
              <a:t> </a:t>
            </a:r>
            <a:r>
              <a:rPr lang="vi-VN" sz="5400" b="0" dirty="0">
                <a:solidFill>
                  <a:schemeClr val="bg1"/>
                </a:solidFill>
                <a:effectLst/>
              </a:rPr>
              <a:t>Lễ vật con dâng Chúa hôm nay là bao nhiêu vui mừng là bao nhiêu cơ cực chồng lẫn mong sao lễ dâng được như khói trầm ngào ngạt trước tôn nhan Ngài.</a:t>
            </a:r>
            <a:endParaRPr lang="vi-VN" sz="54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21305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a:solidFill>
                  <a:srgbClr val="FFFF00"/>
                </a:solidFill>
                <a:effectLst/>
                <a:latin typeface="+mj-lt"/>
              </a:rPr>
              <a:t>Tk2</a:t>
            </a:r>
            <a:r>
              <a:rPr lang="vi-VN" sz="5800" b="0" u="sng" dirty="0">
                <a:solidFill>
                  <a:srgbClr val="FFFF00"/>
                </a:solidFill>
                <a:effectLst/>
                <a:latin typeface="+mj-lt"/>
              </a:rPr>
              <a:t>:</a:t>
            </a:r>
            <a:r>
              <a:rPr lang="en-US" sz="5800" dirty="0">
                <a:solidFill>
                  <a:schemeClr val="bg1"/>
                </a:solidFill>
                <a:latin typeface="+mj-lt"/>
              </a:rPr>
              <a:t> </a:t>
            </a:r>
            <a:r>
              <a:rPr lang="vi-VN" sz="5800" dirty="0">
                <a:solidFill>
                  <a:schemeClr val="bg1"/>
                </a:solidFill>
                <a:latin typeface="+mj-lt"/>
              </a:rPr>
              <a:t>Đến bên Cha hiền đừng quên, lắng nghe lời Người nhủ khuyên. Đó là lời chân lý, đó là lời yêu quí, hãy ghi sâu giữ chặt người ơi.</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89465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vi-VN" sz="6600" dirty="0">
                <a:solidFill>
                  <a:srgbClr val="FFFF00"/>
                </a:solidFill>
              </a:rPr>
              <a:t>Ân Huệ</a:t>
            </a:r>
            <a:br>
              <a:rPr lang="en-US" sz="6600" b="0" dirty="0">
                <a:solidFill>
                  <a:srgbClr val="FFFF00"/>
                </a:solidFill>
                <a:effectLst/>
                <a:latin typeface="+mj-lt"/>
              </a:rPr>
            </a:br>
            <a:r>
              <a:rPr lang="vi-VN" sz="6000" i="1" dirty="0">
                <a:solidFill>
                  <a:schemeClr val="bg1"/>
                </a:solidFill>
              </a:rPr>
              <a:t>Lm.Nguyễn Hùng Cường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dirty="0">
                <a:solidFill>
                  <a:srgbClr val="FFFF00"/>
                </a:solidFill>
                <a:effectLst/>
              </a:rPr>
              <a:t> </a:t>
            </a:r>
            <a:r>
              <a:rPr lang="vi-VN" sz="4600" dirty="0">
                <a:solidFill>
                  <a:schemeClr val="bg1"/>
                </a:solidFill>
              </a:rPr>
              <a:t>“Lắng lo ưu phiền từng khuya sớm trông cậy nơi Chúa. Chúa thương con nhiều lòng con vững tin vào Chúa thôi. Chúa dắt dìu con trên đời chia sớt buồn vui cuộc đời. Ngài cùng con bước dẫu cuộc đời bao hiểm nguy”.</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Tk2:</a:t>
            </a:r>
            <a:r>
              <a:rPr lang="en-US" sz="4600" b="0" dirty="0">
                <a:solidFill>
                  <a:schemeClr val="bg1"/>
                </a:solidFill>
                <a:effectLst/>
              </a:rPr>
              <a:t> </a:t>
            </a:r>
            <a:r>
              <a:rPr lang="vi-VN" sz="4600" b="0" dirty="0">
                <a:solidFill>
                  <a:schemeClr val="bg1"/>
                </a:solidFill>
                <a:effectLst/>
              </a:rPr>
              <a:t>Tiếng kinh sớm chiều của dân Chúa dâng lời kêu khấn. Chúa thương nhậm lời tình yêu Chúa cao vời biết bao. Dâng Chúa lời kinh cảm tạ dâng xác hồn trong tay Ngài. Cuộc đời con thấm đậm tình yêu Chúa thương.</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1936670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Tk3:</a:t>
            </a:r>
            <a:r>
              <a:rPr lang="en-US" sz="4600" b="0" dirty="0">
                <a:solidFill>
                  <a:schemeClr val="bg1"/>
                </a:solidFill>
                <a:effectLst/>
              </a:rPr>
              <a:t> </a:t>
            </a:r>
            <a:r>
              <a:rPr lang="vi-VN" sz="4600" b="0" dirty="0">
                <a:solidFill>
                  <a:schemeClr val="bg1"/>
                </a:solidFill>
                <a:effectLst/>
              </a:rPr>
              <a:t>Nếu có hai người ở duối đất hiệp cầu xin Chúa. Chúa Cha trên Trời Ngài thương xót nghe lời khấn xin. Giây phút cùng nhau quây quần Chúa sẽ ở giũa mọi người. Đời thật hạnh phúc danh Ngài tỏa lan khắp nơi.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4025714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5426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Đấng(đã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62070009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6600" dirty="0">
                <a:solidFill>
                  <a:srgbClr val="FFFF00"/>
                </a:solidFill>
              </a:rPr>
              <a:t>Niềm cậy trông</a:t>
            </a:r>
            <a:br>
              <a:rPr lang="en-US" sz="5400" b="0" dirty="0">
                <a:solidFill>
                  <a:srgbClr val="FFFF00"/>
                </a:solidFill>
                <a:effectLst/>
                <a:latin typeface="+mj-lt"/>
              </a:rPr>
            </a:br>
            <a:r>
              <a:rPr lang="vi-VN" sz="5400" b="0" i="1" dirty="0">
                <a:solidFill>
                  <a:schemeClr val="bg1"/>
                </a:solidFill>
                <a:effectLst/>
                <a:latin typeface="+mj-lt"/>
              </a:rPr>
              <a:t>Hoàng 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“Mẹ ơi! Bao người lạc buốc lưu đầy ngày tháng chơi vơi như thuyền nan giữa khơi. Đoàn con xin Mẹ Mẹ hãy thương tình dìu dắt con thơ qua hiểm nguy cõi đời.</a:t>
            </a:r>
            <a:endParaRPr lang="vi-VN" sz="4800" b="0" dirty="0">
              <a:solidFill>
                <a:schemeClr val="bg1"/>
              </a:solidFill>
              <a:effectLst/>
            </a:endParaRPr>
          </a:p>
        </p:txBody>
      </p:sp>
    </p:spTree>
    <p:extLst>
      <p:ext uri="{BB962C8B-B14F-4D97-AF65-F5344CB8AC3E}">
        <p14:creationId xmlns:p14="http://schemas.microsoft.com/office/powerpoint/2010/main" val="1853277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Mẹ niềm cậy trông chưa thấy ai xin Mẹ về không. </a:t>
            </a:r>
            <a:r>
              <a:rPr lang="vi-VN" sz="4800" dirty="0">
                <a:solidFill>
                  <a:schemeClr val="bg1"/>
                </a:solidFill>
              </a:rPr>
              <a:t>Hỡi Mẹ Thiên Chúa xin hãy lắng nghe con này van. Mẹ niềm an vui ôi nữ trinh là niềm an vui. Hết tình kêu khấn con tin chắc Mẹ thương nhận lời.</a:t>
            </a:r>
            <a:endParaRPr lang="en-US" sz="4800" b="0" dirty="0">
              <a:solidFill>
                <a:schemeClr val="bg1"/>
              </a:solidFill>
              <a:effectLst/>
            </a:endParaRPr>
          </a:p>
        </p:txBody>
      </p:sp>
    </p:spTree>
    <p:extLst>
      <p:ext uri="{BB962C8B-B14F-4D97-AF65-F5344CB8AC3E}">
        <p14:creationId xmlns:p14="http://schemas.microsoft.com/office/powerpoint/2010/main" val="2151557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6028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9520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1909</Words>
  <Application>Microsoft Office PowerPoint</Application>
  <PresentationFormat>On-screen Show (16:9)</PresentationFormat>
  <Paragraphs>107</Paragraphs>
  <Slides>73</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73</vt:i4>
      </vt:variant>
    </vt:vector>
  </HeadingPairs>
  <TitlesOfParts>
    <vt:vector size="85" baseType="lpstr">
      <vt:lpstr>Arial</vt:lpstr>
      <vt:lpstr>Calibri</vt:lpstr>
      <vt:lpstr>UTM American Sans</vt:lpstr>
      <vt:lpstr>Office Theme</vt:lpstr>
      <vt:lpstr>6_Office Theme</vt:lpstr>
      <vt:lpstr>8_Office Theme</vt:lpstr>
      <vt:lpstr>5_Office Theme</vt:lpstr>
      <vt:lpstr>26_Office Theme</vt:lpstr>
      <vt:lpstr>36_Default Design</vt:lpstr>
      <vt:lpstr>10_Office Theme</vt:lpstr>
      <vt:lpstr>37_Default Design</vt:lpstr>
      <vt:lpstr>2_Office Theme</vt:lpstr>
      <vt:lpstr>PowerPoint Presentation</vt:lpstr>
      <vt:lpstr> Ca Nhập Lễ Lên đường về nhà Cha Mai Nguyên Vũ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94 Chúa Nhật XXIII Thường Niên Năm A Lm. Kim Long 03 Câu</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cung cúc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Đk: Mỗi giọt mồ hôi là mỗi lời kinh Con lo vun tưới nương đồng hôm sớm, mai đây tinh kết nê rượu bánh thơm tiến về trời cao mừng Chúa hiển vinh.</vt:lpstr>
      <vt:lpstr>Tk1: Lễ vật con dâng Chúa hôm nay từ bao nhiêu đêm ngày bàn tay lao công này tạo tác. Mang theo sướng vui vì đã góp phần phục vụ Chúa trong muôn người.</vt:lpstr>
      <vt:lpstr>Đk: Mỗi giọt mồ hôi là mỗi lời kinh Con lo vun tưới nương đồng hôm sớm, mai đây tinh kết nê rượu bánh thơm tiến về trời cao mừng Chúa hiển vinh.</vt:lpstr>
      <vt:lpstr>Tk2: Lễ vật con dâng Chúa hôm nay từ bao nhiêu lao nhọc là bao nhiêu cơ cực chồng chất. Nhưng luôn vững tin. Tình yêu của Ngài làm thần trí con an bình.</vt:lpstr>
      <vt:lpstr>Đk: Mỗi giọt mồ hôi là mỗi lời kinh Con lo vun tưới nương đồng hôm sớm, mai đây tinh kết nê rượu bánh thơm tiến về trời cao mừng Chúa hiển vinh.</vt:lpstr>
      <vt:lpstr>Tk3: Lễ vật con dâng Chúa hôm nay là bao nhiêu vui mừng là bao nhiêu cơ cực chồng lẫn mong sao lễ dâng được như khói trầm ngào ngạt trước tôn nhan Ngài.</vt:lpstr>
      <vt:lpstr>Đk: Mỗi giọt mồ hôi là mỗi lời kinh Con lo vun tưới nương đồng hôm sớm, mai đây tinh kết nê rượu bánh thơm tiến về trời cao mừng Chúa hiển vinh.</vt:lpstr>
      <vt:lpstr>PowerPoint Presentation</vt:lpstr>
      <vt:lpstr>PowerPoint Presentation</vt:lpstr>
      <vt:lpstr>Ca Nguyện Hiệp Lễ Ân Huệ Lm.Nguyễn Hùng Cường</vt:lpstr>
      <vt:lpstr>Tk1: “Lắng lo ưu phiền từng khuya sớm trông cậy nơi Chúa. Chúa thương con nhiều lòng con vững tin vào Chúa thôi. Chúa dắt dìu con trên đời chia sớt buồn vui cuộc đời. Ngài cùng con bước dẫu cuộc đời bao hiểm nguy”.</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Tk2: Tiếng kinh sớm chiều của dân Chúa dâng lời kêu khấn. Chúa thương nhậm lời tình yêu Chúa cao vời biết bao. Dâng Chúa lời kinh cảm tạ dâng xác hồn trong tay Ngài. Cuộc đời con thấm đậm tình yêu Chúa thương.</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Tk3: Nếu có hai người ở duối đất hiệp cầu xin Chúa. Chúa Cha trên Trời Ngài thương xót nghe lời khấn xin. Giây phút cùng nhau quây quần Chúa sẽ ở giũa mọi người. Đời thật hạnh phúc danh Ngài tỏa lan khắp nơi.</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PowerPoint Presentation</vt:lpstr>
      <vt:lpstr>Ca Kết Lễ Niềm cậy trông Hoàng Vũ</vt:lpstr>
      <vt:lpstr>Tk1: “Mẹ ơi! Bao người lạc buốc lưu đầy ngày tháng chơi vơi như thuyền nan giữa khơi. Đoàn con xin Mẹ Mẹ hãy thương tình dìu dắt con thơ qua hiểm nguy cõi đời.</vt:lpstr>
      <vt:lpstr>Đk: Mẹ niềm cậy trông chưa thấy ai xin Mẹ về không. Hỡi Mẹ Thiên Chúa xin hãy lắng nghe con này van. Mẹ niềm an vui ôi nữ trinh là niềm an vui. Hết tình kêu khấn con tin chắc Mẹ thương nhận lời.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116</cp:revision>
  <dcterms:created xsi:type="dcterms:W3CDTF">2023-05-21T07:25:42Z</dcterms:created>
  <dcterms:modified xsi:type="dcterms:W3CDTF">2026-03-26T04:06:57Z</dcterms:modified>
</cp:coreProperties>
</file>