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796" r:id="rId10"/>
    <p:sldMasterId id="2147483856" r:id="rId11"/>
    <p:sldMasterId id="2147483904" r:id="rId12"/>
    <p:sldMasterId id="2147483916" r:id="rId13"/>
    <p:sldMasterId id="2147483928" r:id="rId14"/>
    <p:sldMasterId id="2147483940" r:id="rId15"/>
    <p:sldMasterId id="2147483952" r:id="rId16"/>
  </p:sldMasterIdLst>
  <p:sldIdLst>
    <p:sldId id="470" r:id="rId17"/>
    <p:sldId id="376" r:id="rId18"/>
    <p:sldId id="463" r:id="rId19"/>
    <p:sldId id="465" r:id="rId20"/>
    <p:sldId id="509" r:id="rId21"/>
    <p:sldId id="256" r:id="rId22"/>
    <p:sldId id="443" r:id="rId23"/>
    <p:sldId id="444" r:id="rId24"/>
    <p:sldId id="445" r:id="rId25"/>
    <p:sldId id="446" r:id="rId26"/>
    <p:sldId id="447" r:id="rId27"/>
    <p:sldId id="448" r:id="rId28"/>
    <p:sldId id="449" r:id="rId29"/>
    <p:sldId id="450" r:id="rId30"/>
    <p:sldId id="510"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511" r:id="rId48"/>
    <p:sldId id="415" r:id="rId49"/>
    <p:sldId id="451" r:id="rId50"/>
    <p:sldId id="452" r:id="rId51"/>
    <p:sldId id="453" r:id="rId52"/>
    <p:sldId id="459" r:id="rId53"/>
    <p:sldId id="454" r:id="rId54"/>
    <p:sldId id="460" r:id="rId55"/>
    <p:sldId id="455" r:id="rId56"/>
    <p:sldId id="461" r:id="rId57"/>
    <p:sldId id="456" r:id="rId58"/>
    <p:sldId id="462" r:id="rId59"/>
    <p:sldId id="417" r:id="rId60"/>
    <p:sldId id="458" r:id="rId61"/>
    <p:sldId id="475"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414" r:id="rId77"/>
    <p:sldId id="271" r:id="rId78"/>
    <p:sldId id="272" r:id="rId79"/>
    <p:sldId id="273" r:id="rId80"/>
    <p:sldId id="432" r:id="rId81"/>
    <p:sldId id="276" r:id="rId82"/>
    <p:sldId id="512" r:id="rId83"/>
    <p:sldId id="277" r:id="rId84"/>
    <p:sldId id="278" r:id="rId85"/>
    <p:sldId id="358" r:id="rId86"/>
    <p:sldId id="279" r:id="rId87"/>
    <p:sldId id="290" r:id="rId88"/>
    <p:sldId id="436" r:id="rId89"/>
    <p:sldId id="466" r:id="rId90"/>
    <p:sldId id="291" r:id="rId91"/>
    <p:sldId id="438" r:id="rId92"/>
    <p:sldId id="467" r:id="rId93"/>
    <p:sldId id="513" r:id="rId94"/>
    <p:sldId id="293" r:id="rId95"/>
    <p:sldId id="294" r:id="rId96"/>
    <p:sldId id="295" r:id="rId97"/>
    <p:sldId id="514"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91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26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19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268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86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20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865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8847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5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177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09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0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479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811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53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246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412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64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1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7537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268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1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530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80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1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09/03/2026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09/03/2026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09/03/2026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09/03/2026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09/03/2026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09/03/2026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09/03/2026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09/03/2026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09/03/2026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09/03/2026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09/03/2026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5815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0663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424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253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4426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541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66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8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328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0921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135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09/03/2026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b="0" u="sng" smtClean="0">
                <a:solidFill>
                  <a:srgbClr val="FFFF00"/>
                </a:solidFill>
                <a:effectLst/>
                <a:latin typeface="+mj-lt"/>
              </a:rPr>
              <a:t>2</a:t>
            </a:r>
            <a:r>
              <a:rPr lang="vi-VN" sz="7200" b="0" u="sng" smtClean="0">
                <a:solidFill>
                  <a:srgbClr val="FFFF00"/>
                </a:solidFill>
                <a:effectLst/>
                <a:latin typeface="+mj-lt"/>
              </a:rPr>
              <a:t>.</a:t>
            </a:r>
            <a:r>
              <a:rPr lang="vi-VN" sz="7200" b="0">
                <a:solidFill>
                  <a:schemeClr val="bg1"/>
                </a:solidFill>
                <a:effectLst/>
                <a:latin typeface="+mj-lt"/>
              </a:rPr>
              <a:t> Ai đón tiếp người công chính vì người ấy là công </a:t>
            </a:r>
            <a:r>
              <a:rPr lang="vi-VN" sz="7200" b="0" smtClean="0">
                <a:solidFill>
                  <a:schemeClr val="bg1"/>
                </a:solidFill>
                <a:effectLst/>
                <a:latin typeface="+mj-lt"/>
              </a:rPr>
              <a:t>chính</a:t>
            </a:r>
            <a:r>
              <a:rPr lang="en-US" sz="7200" b="0" smtClean="0">
                <a:solidFill>
                  <a:schemeClr val="bg1"/>
                </a:solidFill>
                <a:effectLst/>
                <a:latin typeface="+mj-lt"/>
              </a:rPr>
              <a:t> </a:t>
            </a:r>
            <a:r>
              <a:rPr lang="vi-VN" sz="7200" b="0" smtClean="0">
                <a:solidFill>
                  <a:schemeClr val="bg1"/>
                </a:solidFill>
                <a:effectLst/>
                <a:latin typeface="+mj-lt"/>
              </a:rPr>
              <a:t>thì </a:t>
            </a:r>
            <a:r>
              <a:rPr lang="vi-VN" sz="7200" b="0">
                <a:solidFill>
                  <a:schemeClr val="bg1"/>
                </a:solidFill>
                <a:effectLst/>
                <a:latin typeface="+mj-lt"/>
              </a:rPr>
              <a:t>sẽ được phần thưởng công chính</a:t>
            </a:r>
            <a:r>
              <a:rPr lang="vi-VN" sz="7200" b="0" smtClean="0">
                <a:solidFill>
                  <a:schemeClr val="bg1"/>
                </a:solidFill>
                <a:effectLst/>
                <a:latin typeface="+mj-lt"/>
              </a:rPr>
              <a:t>.</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3561128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u="sng" smtClean="0">
                <a:solidFill>
                  <a:srgbClr val="FFFF00"/>
                </a:solidFill>
                <a:effectLst/>
                <a:latin typeface="+mj-lt"/>
              </a:rPr>
              <a:t>Tk3</a:t>
            </a:r>
            <a:r>
              <a:rPr lang="en-US" sz="8000" b="0" u="sng" dirty="0" smtClean="0">
                <a:solidFill>
                  <a:srgbClr val="FFFF00"/>
                </a:solidFill>
                <a:effectLst/>
                <a:latin typeface="+mj-lt"/>
              </a:rPr>
              <a:t>.</a:t>
            </a:r>
            <a:r>
              <a:rPr lang="en-US" sz="8000" b="0" dirty="0" smtClean="0">
                <a:solidFill>
                  <a:schemeClr val="bg1"/>
                </a:solidFill>
                <a:effectLst/>
                <a:latin typeface="+mj-lt"/>
              </a:rPr>
              <a:t> Ai </a:t>
            </a:r>
            <a:r>
              <a:rPr lang="en-US" sz="8000" b="0" dirty="0" err="1" smtClean="0">
                <a:solidFill>
                  <a:schemeClr val="bg1"/>
                </a:solidFill>
                <a:effectLst/>
                <a:latin typeface="+mj-lt"/>
              </a:rPr>
              <a:t>cho</a:t>
            </a:r>
            <a:r>
              <a:rPr lang="en-US" sz="8000" b="0" dirty="0" smtClean="0">
                <a:solidFill>
                  <a:schemeClr val="bg1"/>
                </a:solidFill>
                <a:effectLst/>
                <a:latin typeface="+mj-lt"/>
              </a:rPr>
              <a:t> </a:t>
            </a:r>
            <a:r>
              <a:rPr lang="en-US" sz="8000" b="0" dirty="0" err="1" smtClean="0">
                <a:solidFill>
                  <a:schemeClr val="bg1"/>
                </a:solidFill>
                <a:effectLst/>
                <a:latin typeface="+mj-lt"/>
              </a:rPr>
              <a:t>người</a:t>
            </a:r>
            <a:r>
              <a:rPr lang="en-US" sz="8000" b="0" dirty="0" smtClean="0">
                <a:solidFill>
                  <a:schemeClr val="bg1"/>
                </a:solidFill>
                <a:effectLst/>
                <a:latin typeface="+mj-lt"/>
              </a:rPr>
              <a:t> </a:t>
            </a:r>
            <a:r>
              <a:rPr lang="en-US" sz="8000" b="0" dirty="0" err="1" smtClean="0">
                <a:solidFill>
                  <a:schemeClr val="bg1"/>
                </a:solidFill>
                <a:effectLst/>
                <a:latin typeface="+mj-lt"/>
              </a:rPr>
              <a:t>bé</a:t>
            </a:r>
            <a:r>
              <a:rPr lang="en-US" sz="8000" b="0" dirty="0" smtClean="0">
                <a:solidFill>
                  <a:schemeClr val="bg1"/>
                </a:solidFill>
                <a:effectLst/>
                <a:latin typeface="+mj-lt"/>
              </a:rPr>
              <a:t> </a:t>
            </a:r>
            <a:r>
              <a:rPr lang="en-US" sz="8000" b="0" dirty="0" err="1" smtClean="0">
                <a:solidFill>
                  <a:schemeClr val="bg1"/>
                </a:solidFill>
                <a:effectLst/>
                <a:latin typeface="+mj-lt"/>
              </a:rPr>
              <a:t>nhỏ</a:t>
            </a:r>
            <a:r>
              <a:rPr lang="en-US" sz="8000" b="0" dirty="0" smtClean="0">
                <a:solidFill>
                  <a:schemeClr val="bg1"/>
                </a:solidFill>
                <a:effectLst/>
                <a:latin typeface="+mj-lt"/>
              </a:rPr>
              <a:t> </a:t>
            </a:r>
            <a:r>
              <a:rPr lang="en-US" sz="8000" b="0" dirty="0" err="1" smtClean="0">
                <a:solidFill>
                  <a:schemeClr val="bg1"/>
                </a:solidFill>
                <a:effectLst/>
                <a:latin typeface="+mj-lt"/>
              </a:rPr>
              <a:t>này</a:t>
            </a:r>
            <a:r>
              <a:rPr lang="en-US" sz="8000" b="0" dirty="0" smtClean="0">
                <a:solidFill>
                  <a:schemeClr val="bg1"/>
                </a:solidFill>
                <a:effectLst/>
                <a:latin typeface="+mj-lt"/>
              </a:rPr>
              <a:t> </a:t>
            </a:r>
            <a:r>
              <a:rPr lang="en-US" sz="8000" b="0" dirty="0" err="1" smtClean="0">
                <a:solidFill>
                  <a:schemeClr val="bg1"/>
                </a:solidFill>
                <a:effectLst/>
                <a:latin typeface="+mj-lt"/>
              </a:rPr>
              <a:t>uống</a:t>
            </a:r>
            <a:r>
              <a:rPr lang="en-US" sz="8000" b="0" dirty="0" smtClean="0">
                <a:solidFill>
                  <a:schemeClr val="bg1"/>
                </a:solidFill>
                <a:effectLst/>
                <a:latin typeface="+mj-lt"/>
              </a:rPr>
              <a:t> </a:t>
            </a:r>
            <a:r>
              <a:rPr lang="en-US" sz="8000" b="0" dirty="0" err="1" smtClean="0">
                <a:solidFill>
                  <a:schemeClr val="bg1"/>
                </a:solidFill>
                <a:effectLst/>
                <a:latin typeface="+mj-lt"/>
              </a:rPr>
              <a:t>dù</a:t>
            </a:r>
            <a:r>
              <a:rPr lang="en-US" sz="8000" b="0" dirty="0" smtClean="0">
                <a:solidFill>
                  <a:schemeClr val="bg1"/>
                </a:solidFill>
                <a:effectLst/>
                <a:latin typeface="+mj-lt"/>
              </a:rPr>
              <a:t> </a:t>
            </a:r>
            <a:r>
              <a:rPr lang="en-US" sz="8000" b="0" dirty="0" err="1" smtClean="0">
                <a:solidFill>
                  <a:schemeClr val="bg1"/>
                </a:solidFill>
                <a:effectLst/>
                <a:latin typeface="+mj-lt"/>
              </a:rPr>
              <a:t>một</a:t>
            </a:r>
            <a:r>
              <a:rPr lang="en-US" sz="8000" b="0" dirty="0" smtClean="0">
                <a:solidFill>
                  <a:schemeClr val="bg1"/>
                </a:solidFill>
                <a:effectLst/>
                <a:latin typeface="+mj-lt"/>
              </a:rPr>
              <a:t> </a:t>
            </a:r>
            <a:r>
              <a:rPr lang="en-US" sz="8000" b="0" dirty="0" err="1" smtClean="0">
                <a:solidFill>
                  <a:schemeClr val="bg1"/>
                </a:solidFill>
                <a:effectLst/>
                <a:latin typeface="+mj-lt"/>
              </a:rPr>
              <a:t>chén</a:t>
            </a:r>
            <a:r>
              <a:rPr lang="en-US" sz="8000" b="0" dirty="0" smtClean="0">
                <a:solidFill>
                  <a:schemeClr val="bg1"/>
                </a:solidFill>
                <a:effectLst/>
                <a:latin typeface="+mj-lt"/>
              </a:rPr>
              <a:t> </a:t>
            </a:r>
            <a:r>
              <a:rPr lang="en-US" sz="8000" b="0" dirty="0" err="1" smtClean="0">
                <a:solidFill>
                  <a:schemeClr val="bg1"/>
                </a:solidFill>
                <a:effectLst/>
                <a:latin typeface="+mj-lt"/>
              </a:rPr>
              <a:t>nước</a:t>
            </a:r>
            <a:r>
              <a:rPr lang="en-US" sz="8000" b="0" dirty="0" smtClean="0">
                <a:solidFill>
                  <a:schemeClr val="bg1"/>
                </a:solidFill>
                <a:effectLst/>
                <a:latin typeface="+mj-lt"/>
              </a:rPr>
              <a:t> </a:t>
            </a:r>
            <a:r>
              <a:rPr lang="en-US" sz="8000" b="0" dirty="0" err="1" smtClean="0">
                <a:solidFill>
                  <a:schemeClr val="bg1"/>
                </a:solidFill>
                <a:effectLst/>
                <a:latin typeface="+mj-lt"/>
              </a:rPr>
              <a:t>lã</a:t>
            </a:r>
            <a:r>
              <a:rPr lang="en-US" sz="8000" b="0" dirty="0" smtClean="0">
                <a:solidFill>
                  <a:schemeClr val="bg1"/>
                </a:solidFill>
                <a:effectLst/>
                <a:latin typeface="+mj-lt"/>
              </a:rPr>
              <a:t> </a:t>
            </a:r>
            <a:r>
              <a:rPr lang="en-US" sz="8000" b="0" dirty="0" err="1" smtClean="0">
                <a:solidFill>
                  <a:schemeClr val="bg1"/>
                </a:solidFill>
                <a:effectLst/>
                <a:latin typeface="+mj-lt"/>
              </a:rPr>
              <a:t>mà</a:t>
            </a:r>
            <a:r>
              <a:rPr lang="en-US" sz="8000" b="0" dirty="0" smtClean="0">
                <a:solidFill>
                  <a:schemeClr val="bg1"/>
                </a:solidFill>
                <a:effectLst/>
                <a:latin typeface="+mj-lt"/>
              </a:rPr>
              <a:t> </a:t>
            </a:r>
            <a:r>
              <a:rPr lang="en-US" sz="8000" b="0" dirty="0" err="1" smtClean="0">
                <a:solidFill>
                  <a:schemeClr val="bg1"/>
                </a:solidFill>
                <a:effectLst/>
                <a:latin typeface="+mj-lt"/>
              </a:rPr>
              <a:t>thôi</a:t>
            </a:r>
            <a:endParaRPr lang="vi-VN" sz="8000" b="0" dirty="0">
              <a:solidFill>
                <a:schemeClr val="bg1"/>
              </a:solidFill>
              <a:effectLst/>
              <a:latin typeface="+mj-lt"/>
            </a:endParaRPr>
          </a:p>
        </p:txBody>
      </p:sp>
    </p:spTree>
    <p:extLst>
      <p:ext uri="{BB962C8B-B14F-4D97-AF65-F5344CB8AC3E}">
        <p14:creationId xmlns:p14="http://schemas.microsoft.com/office/powerpoint/2010/main" val="161888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dirty="0" err="1" smtClean="0">
                <a:solidFill>
                  <a:schemeClr val="bg1"/>
                </a:solidFill>
                <a:effectLst/>
                <a:latin typeface="+mj-lt"/>
              </a:rPr>
              <a:t>Vì</a:t>
            </a:r>
            <a:r>
              <a:rPr lang="en-US" sz="8000" b="0" dirty="0" smtClean="0">
                <a:solidFill>
                  <a:schemeClr val="bg1"/>
                </a:solidFill>
                <a:effectLst/>
                <a:latin typeface="+mj-lt"/>
              </a:rPr>
              <a:t> </a:t>
            </a:r>
            <a:r>
              <a:rPr lang="en-US" sz="8000" b="0" dirty="0" err="1" smtClean="0">
                <a:solidFill>
                  <a:schemeClr val="bg1"/>
                </a:solidFill>
                <a:effectLst/>
                <a:latin typeface="+mj-lt"/>
              </a:rPr>
              <a:t>kẻ</a:t>
            </a:r>
            <a:r>
              <a:rPr lang="en-US" sz="8000" b="0" dirty="0" smtClean="0">
                <a:solidFill>
                  <a:schemeClr val="bg1"/>
                </a:solidFill>
                <a:effectLst/>
                <a:latin typeface="+mj-lt"/>
              </a:rPr>
              <a:t> </a:t>
            </a:r>
            <a:r>
              <a:rPr lang="en-US" sz="8000" b="0" dirty="0" err="1" smtClean="0">
                <a:solidFill>
                  <a:schemeClr val="bg1"/>
                </a:solidFill>
                <a:effectLst/>
                <a:latin typeface="+mj-lt"/>
              </a:rPr>
              <a:t>ấy</a:t>
            </a:r>
            <a:r>
              <a:rPr lang="en-US" sz="8000" b="0" dirty="0" smtClean="0">
                <a:solidFill>
                  <a:schemeClr val="bg1"/>
                </a:solidFill>
                <a:effectLst/>
                <a:latin typeface="+mj-lt"/>
              </a:rPr>
              <a:t> là </a:t>
            </a:r>
            <a:r>
              <a:rPr lang="en-US" sz="8000" b="0" dirty="0" err="1" smtClean="0">
                <a:solidFill>
                  <a:schemeClr val="bg1"/>
                </a:solidFill>
                <a:effectLst/>
                <a:latin typeface="+mj-lt"/>
              </a:rPr>
              <a:t>môn</a:t>
            </a:r>
            <a:r>
              <a:rPr lang="en-US" sz="8000" b="0" dirty="0" smtClean="0">
                <a:solidFill>
                  <a:schemeClr val="bg1"/>
                </a:solidFill>
                <a:effectLst/>
                <a:latin typeface="+mj-lt"/>
              </a:rPr>
              <a:t> </a:t>
            </a:r>
            <a:r>
              <a:rPr lang="en-US" sz="8000" b="0" dirty="0" err="1" smtClean="0">
                <a:solidFill>
                  <a:schemeClr val="bg1"/>
                </a:solidFill>
                <a:effectLst/>
                <a:latin typeface="+mj-lt"/>
              </a:rPr>
              <a:t>đệ</a:t>
            </a:r>
            <a:r>
              <a:rPr lang="en-US" sz="8000" b="0" dirty="0" smtClean="0">
                <a:solidFill>
                  <a:schemeClr val="bg1"/>
                </a:solidFill>
                <a:effectLst/>
                <a:latin typeface="+mj-lt"/>
              </a:rPr>
              <a:t> </a:t>
            </a:r>
            <a:r>
              <a:rPr lang="en-US" sz="8000" b="0" dirty="0" err="1" smtClean="0">
                <a:solidFill>
                  <a:schemeClr val="bg1"/>
                </a:solidFill>
                <a:effectLst/>
                <a:latin typeface="+mj-lt"/>
              </a:rPr>
              <a:t>Thầy</a:t>
            </a:r>
            <a:r>
              <a:rPr lang="en-US" sz="8000" b="0" dirty="0" smtClean="0">
                <a:solidFill>
                  <a:schemeClr val="bg1"/>
                </a:solidFill>
                <a:effectLst/>
                <a:latin typeface="+mj-lt"/>
              </a:rPr>
              <a:t>, thì </a:t>
            </a:r>
            <a:r>
              <a:rPr lang="en-US" sz="8000" b="0" err="1" smtClean="0">
                <a:solidFill>
                  <a:schemeClr val="bg1"/>
                </a:solidFill>
                <a:effectLst/>
                <a:latin typeface="+mj-lt"/>
              </a:rPr>
              <a:t>người</a:t>
            </a:r>
            <a:r>
              <a:rPr lang="en-US" sz="8000" b="0" smtClean="0">
                <a:solidFill>
                  <a:schemeClr val="bg1"/>
                </a:solidFill>
                <a:effectLst/>
                <a:latin typeface="+mj-lt"/>
              </a:rPr>
              <a:t> đó </a:t>
            </a:r>
            <a:r>
              <a:rPr lang="en-US" sz="8000" b="0" dirty="0" err="1" smtClean="0">
                <a:solidFill>
                  <a:schemeClr val="bg1"/>
                </a:solidFill>
                <a:effectLst/>
                <a:latin typeface="+mj-lt"/>
              </a:rPr>
              <a:t>sẽ</a:t>
            </a:r>
            <a:r>
              <a:rPr lang="en-US" sz="8000" b="0" dirty="0" smtClean="0">
                <a:solidFill>
                  <a:schemeClr val="bg1"/>
                </a:solidFill>
                <a:effectLst/>
                <a:latin typeface="+mj-lt"/>
              </a:rPr>
              <a:t> không </a:t>
            </a:r>
            <a:r>
              <a:rPr lang="en-US" sz="8000" b="0" dirty="0" err="1" smtClean="0">
                <a:solidFill>
                  <a:schemeClr val="bg1"/>
                </a:solidFill>
                <a:effectLst/>
                <a:latin typeface="+mj-lt"/>
              </a:rPr>
              <a:t>mất</a:t>
            </a:r>
            <a:r>
              <a:rPr lang="en-US" sz="8000" b="0" dirty="0" smtClean="0">
                <a:solidFill>
                  <a:schemeClr val="bg1"/>
                </a:solidFill>
                <a:effectLst/>
                <a:latin typeface="+mj-lt"/>
              </a:rPr>
              <a:t> </a:t>
            </a:r>
            <a:r>
              <a:rPr lang="en-US" sz="8000" b="0" dirty="0" err="1" smtClean="0">
                <a:solidFill>
                  <a:schemeClr val="bg1"/>
                </a:solidFill>
                <a:effectLst/>
                <a:latin typeface="+mj-lt"/>
              </a:rPr>
              <a:t>phần</a:t>
            </a:r>
            <a:r>
              <a:rPr lang="en-US" sz="8000" b="0" dirty="0" smtClean="0">
                <a:solidFill>
                  <a:schemeClr val="bg1"/>
                </a:solidFill>
                <a:effectLst/>
                <a:latin typeface="+mj-lt"/>
              </a:rPr>
              <a:t> </a:t>
            </a:r>
            <a:r>
              <a:rPr lang="en-US" sz="8000" b="0" dirty="0" err="1" smtClean="0">
                <a:solidFill>
                  <a:schemeClr val="bg1"/>
                </a:solidFill>
                <a:effectLst/>
                <a:latin typeface="+mj-lt"/>
              </a:rPr>
              <a:t>thưởng</a:t>
            </a:r>
            <a:r>
              <a:rPr lang="en-US" sz="8000" b="0" dirty="0" smtClean="0">
                <a:solidFill>
                  <a:schemeClr val="bg1"/>
                </a:solidFill>
                <a:effectLst/>
                <a:latin typeface="+mj-lt"/>
              </a:rPr>
              <a:t> </a:t>
            </a:r>
            <a:r>
              <a:rPr lang="en-US" sz="8000" b="0" dirty="0" err="1" smtClean="0">
                <a:solidFill>
                  <a:schemeClr val="bg1"/>
                </a:solidFill>
                <a:effectLst/>
                <a:latin typeface="+mj-lt"/>
              </a:rPr>
              <a:t>đâu</a:t>
            </a:r>
            <a:r>
              <a:rPr lang="en-US" sz="8000" b="0" dirty="0" smtClean="0">
                <a:solidFill>
                  <a:schemeClr val="bg1"/>
                </a:solidFill>
                <a:effectLst/>
                <a:latin typeface="+mj-lt"/>
              </a:rPr>
              <a:t>.</a:t>
            </a:r>
            <a:endParaRPr lang="vi-VN" sz="8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0842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Tree>
    <p:extLst>
      <p:ext uri="{BB962C8B-B14F-4D97-AF65-F5344CB8AC3E}">
        <p14:creationId xmlns:p14="http://schemas.microsoft.com/office/powerpoint/2010/main" val="38179311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8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93938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58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5315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25954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58761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598385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47130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73725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2167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8194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372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09837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831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32220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630508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588024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smtClean="0">
                <a:solidFill>
                  <a:srgbClr val="FFFF00"/>
                </a:solidFill>
              </a:rPr>
              <a:t>Thánh Vịnh 88</a:t>
            </a:r>
            <a:br>
              <a:rPr lang="en-US" sz="5400" smtClean="0">
                <a:solidFill>
                  <a:srgbClr val="FFFF00"/>
                </a:solidFill>
              </a:rPr>
            </a:br>
            <a:r>
              <a:rPr lang="en-US" sz="5400" smtClean="0">
                <a:solidFill>
                  <a:srgbClr val="FFFF00"/>
                </a:solidFill>
              </a:rPr>
              <a:t>Chúa Nhật XIII Thường Niên</a:t>
            </a:r>
            <a:br>
              <a:rPr lang="en-US" sz="5400" smtClean="0">
                <a:solidFill>
                  <a:srgbClr val="FFFF00"/>
                </a:solidFill>
              </a:rPr>
            </a:br>
            <a:r>
              <a:rPr lang="en-US" sz="5400" smtClean="0">
                <a:solidFill>
                  <a:srgbClr val="FFFF00"/>
                </a:solidFill>
              </a:rPr>
              <a:t>Năm A</a:t>
            </a:r>
            <a:br>
              <a:rPr lang="en-US" sz="5400" smtClean="0">
                <a:solidFill>
                  <a:srgbClr val="FFFF00"/>
                </a:solidFill>
              </a:rPr>
            </a:br>
            <a:r>
              <a:rPr lang="en-US" sz="5400" i="1" smtClean="0">
                <a:solidFill>
                  <a:schemeClr val="bg1"/>
                </a:solidFill>
              </a:rPr>
              <a:t>Lm Kim Long</a:t>
            </a:r>
            <a:br>
              <a:rPr lang="en-US" sz="5400" i="1" smtClean="0">
                <a:solidFill>
                  <a:schemeClr val="bg1"/>
                </a:solidFill>
              </a:rPr>
            </a:br>
            <a:r>
              <a:rPr lang="en-US" sz="5400" i="1" smtClean="0">
                <a:solidFill>
                  <a:schemeClr val="bg1"/>
                </a:solidFill>
              </a:rPr>
              <a:t>04 Câu</a:t>
            </a:r>
            <a:endParaRPr lang="en-US" sz="5400" i="1">
              <a:solidFill>
                <a:schemeClr val="bg1"/>
              </a:solidFill>
            </a:endParaRPr>
          </a:p>
        </p:txBody>
      </p:sp>
    </p:spTree>
    <p:extLst>
      <p:ext uri="{BB962C8B-B14F-4D97-AF65-F5344CB8AC3E}">
        <p14:creationId xmlns:p14="http://schemas.microsoft.com/office/powerpoint/2010/main" val="2413963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4184120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smtClean="0">
                <a:solidFill>
                  <a:srgbClr val="FFFF00"/>
                </a:solidFill>
              </a:rPr>
              <a:t>Tk1:</a:t>
            </a:r>
            <a:r>
              <a:rPr lang="en-US" sz="4600" smtClean="0">
                <a:solidFill>
                  <a:schemeClr val="bg1"/>
                </a:solidFill>
              </a:rPr>
              <a:t> </a:t>
            </a:r>
            <a:r>
              <a:rPr lang="vi-VN" sz="4600" smtClean="0">
                <a:solidFill>
                  <a:schemeClr val="bg1"/>
                </a:solidFill>
              </a:rPr>
              <a:t>Tình thương Chúa muôn đời con luôn ca tụng. Vạn kiếp miệng con sẽ cao rao lòng thành tín của Ngài. Vì Chúa phán: Tình thương đó xây dựng đến thiên thu. Đức tín thành của Chúa thiết lập trên cung trời.</a:t>
            </a:r>
            <a:endParaRPr lang="en-US" sz="4600">
              <a:solidFill>
                <a:schemeClr val="bg1"/>
              </a:solidFill>
            </a:endParaRPr>
          </a:p>
        </p:txBody>
      </p:sp>
    </p:spTree>
    <p:extLst>
      <p:ext uri="{BB962C8B-B14F-4D97-AF65-F5344CB8AC3E}">
        <p14:creationId xmlns:p14="http://schemas.microsoft.com/office/powerpoint/2010/main" val="154482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smtClean="0">
                <a:solidFill>
                  <a:srgbClr val="FFFF00"/>
                </a:solidFill>
              </a:rPr>
              <a:t>Tk2:</a:t>
            </a:r>
            <a:r>
              <a:rPr lang="en-US" sz="4800" smtClean="0">
                <a:solidFill>
                  <a:schemeClr val="bg1"/>
                </a:solidFill>
              </a:rPr>
              <a:t> </a:t>
            </a:r>
            <a:r>
              <a:rPr lang="vi-VN" sz="4800" smtClean="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a:solidFill>
                <a:schemeClr val="bg1"/>
              </a:solidFill>
            </a:endParaRPr>
          </a:p>
        </p:txBody>
      </p:sp>
    </p:spTree>
    <p:extLst>
      <p:ext uri="{BB962C8B-B14F-4D97-AF65-F5344CB8AC3E}">
        <p14:creationId xmlns:p14="http://schemas.microsoft.com/office/powerpoint/2010/main" val="3751003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mtClean="0">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17255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u="sng" smtClean="0">
                <a:solidFill>
                  <a:srgbClr val="FFFF00"/>
                </a:solidFill>
              </a:rPr>
              <a:t>Tk3:</a:t>
            </a:r>
            <a:r>
              <a:rPr lang="en-US" sz="4800" smtClean="0">
                <a:solidFill>
                  <a:schemeClr val="bg1"/>
                </a:solidFill>
              </a:rPr>
              <a:t> </a:t>
            </a:r>
            <a:r>
              <a:rPr lang="vi-VN" sz="4800" smtClean="0">
                <a:solidFill>
                  <a:schemeClr val="bg1"/>
                </a:solidFill>
              </a:rPr>
              <a:t>Thật vinh phúc, dân nào tung hô ca ngợi. Lạy Chúa Ngài soi ánh Tôn Nhan để họ tiến đều lên. Nhờ biết rõ được Danh Chúa, suốt ngày sẽ hân hoan. Bởi vì Ngài công chính, khiến họ hiên ngang hoài.</a:t>
            </a:r>
          </a:p>
        </p:txBody>
      </p:sp>
    </p:spTree>
    <p:extLst>
      <p:ext uri="{BB962C8B-B14F-4D97-AF65-F5344CB8AC3E}">
        <p14:creationId xmlns:p14="http://schemas.microsoft.com/office/powerpoint/2010/main" val="377319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u="sng" smtClean="0">
                <a:solidFill>
                  <a:srgbClr val="FFFF00"/>
                </a:solidFill>
              </a:rPr>
              <a:t>Tk4:</a:t>
            </a:r>
            <a:r>
              <a:rPr lang="en-US" sz="4800" smtClean="0">
                <a:solidFill>
                  <a:schemeClr val="bg1"/>
                </a:solidFill>
              </a:rPr>
              <a:t> </a:t>
            </a:r>
            <a:r>
              <a:rPr lang="vi-VN" sz="4800" smtClean="0">
                <a:solidFill>
                  <a:schemeClr val="bg1"/>
                </a:solidFill>
              </a:rPr>
              <a:t>Người thưa Chúa: thân phụ con nay là Ngài, là Chúa mà con kính tin luôn, là núi đá độ trì. Và Chúa phán: Này Ta sẽ thương người đến muôn năm. Sẽ giữ hoài giao ước với ngươi luôn khôn rời.</a:t>
            </a:r>
          </a:p>
        </p:txBody>
      </p:sp>
    </p:spTree>
    <p:extLst>
      <p:ext uri="{BB962C8B-B14F-4D97-AF65-F5344CB8AC3E}">
        <p14:creationId xmlns:p14="http://schemas.microsoft.com/office/powerpoint/2010/main" val="1736766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mtClean="0">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0241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206277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798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5859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206469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4324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4324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38513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78775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063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159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2744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9681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93550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smtClean="0">
                <a:solidFill>
                  <a:srgbClr val="FFFF00"/>
                </a:solidFill>
              </a:rPr>
              <a:t>Ai </a:t>
            </a:r>
            <a:r>
              <a:rPr lang="en-US" sz="6000" dirty="0" err="1" smtClean="0">
                <a:solidFill>
                  <a:srgbClr val="FFFF00"/>
                </a:solidFill>
              </a:rPr>
              <a:t>Đón</a:t>
            </a:r>
            <a:r>
              <a:rPr lang="en-US" sz="6000" dirty="0" smtClean="0">
                <a:solidFill>
                  <a:srgbClr val="FFFF00"/>
                </a:solidFill>
              </a:rPr>
              <a:t> </a:t>
            </a:r>
            <a:r>
              <a:rPr lang="en-US" sz="6000" dirty="0" err="1" smtClean="0">
                <a:solidFill>
                  <a:srgbClr val="FFFF00"/>
                </a:solidFill>
              </a:rPr>
              <a:t>Tiếp</a:t>
            </a:r>
            <a:r>
              <a:rPr lang="en-US" sz="6000" b="0" dirty="0" smtClean="0">
                <a:solidFill>
                  <a:srgbClr val="FFFF00"/>
                </a:solidFill>
                <a:effectLst/>
              </a:rPr>
              <a:t/>
            </a:r>
            <a:br>
              <a:rPr lang="en-US" sz="6000" b="0" dirty="0" smtClean="0">
                <a:solidFill>
                  <a:srgbClr val="FFFF00"/>
                </a:solidFill>
                <a:effectLst/>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Văn</a:t>
            </a:r>
            <a:r>
              <a:rPr lang="en-US" sz="6000" i="1" dirty="0" smtClean="0">
                <a:solidFill>
                  <a:schemeClr val="bg1"/>
                </a:solidFill>
              </a:rPr>
              <a:t> </a:t>
            </a:r>
            <a:r>
              <a:rPr lang="en-US" sz="6000" i="1" dirty="0" err="1" smtClean="0">
                <a:solidFill>
                  <a:schemeClr val="bg1"/>
                </a:solidFill>
              </a:rPr>
              <a:t>Hòa</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99248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Của Lễ Đời Con</a:t>
            </a:r>
            <a:r>
              <a:rPr lang="en-US" sz="4000">
                <a:solidFill>
                  <a:srgbClr val="FFFF00"/>
                </a:solidFill>
              </a:rPr>
              <a:t/>
            </a:r>
            <a:br>
              <a:rPr lang="en-US" sz="4000">
                <a:solidFill>
                  <a:srgbClr val="FFFF00"/>
                </a:solidFill>
              </a:rPr>
            </a:br>
            <a:r>
              <a:rPr lang="en-US" sz="4000" i="1" smtClean="0">
                <a:solidFill>
                  <a:schemeClr val="bg1"/>
                </a:solidFill>
              </a:rPr>
              <a:t>Nguyễn Duy</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Dâng lên Ngài của lễ đời con thuộc về Chúa trót cuộc đời. Lời đoan hứa mãi luôn vuông tròn. Dâng lên Ngài của lễ đời con. Biết dâng gì cho đẹp hơn. Kính dâng Ngài tình yêu sắt son. . </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Trong chân tình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Dâng lên Ngài của lễ đầu tiên từ bàn tay ngát hương trời. Nguyện xin Chúa đoái thương nhậm lời. Dâng lên Ngài của lễ đầu tiên với ước nguyện cho ngày mai. Ánh Tin Mừng tỏa lan khắp nơi.</a:t>
            </a:r>
            <a:endParaRPr lang="en-US" sz="48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Lòng thành kính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Theo Chúa </a:t>
            </a:r>
            <a:br>
              <a:rPr lang="en-US" sz="6600" smtClean="0">
                <a:solidFill>
                  <a:srgbClr val="FFFF00"/>
                </a:solidFill>
              </a:rPr>
            </a:br>
            <a:r>
              <a:rPr lang="en-US" sz="6600" smtClean="0">
                <a:solidFill>
                  <a:srgbClr val="FFFF00"/>
                </a:solidFill>
              </a:rPr>
              <a:t>Là Nguồn Hạnh Phúc</a:t>
            </a:r>
            <a:r>
              <a:rPr lang="en-US" sz="6600" b="0" smtClean="0">
                <a:solidFill>
                  <a:srgbClr val="FFFF00"/>
                </a:solidFill>
                <a:effectLst/>
              </a:rPr>
              <a:t/>
            </a:r>
            <a:br>
              <a:rPr lang="en-US" sz="6600" b="0" smtClean="0">
                <a:solidFill>
                  <a:srgbClr val="FFFF00"/>
                </a:solidFill>
                <a:effectLst/>
              </a:rPr>
            </a:br>
            <a:r>
              <a:rPr lang="en-US" sz="4000" i="1" smtClean="0">
                <a:solidFill>
                  <a:schemeClr val="bg1"/>
                </a:solidFill>
              </a:rPr>
              <a:t>Huỳnh Minh Kỳ - Đinh Công Huỳnh</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smtClean="0">
                <a:solidFill>
                  <a:srgbClr val="FFFF00"/>
                </a:solidFill>
              </a:rPr>
              <a:t>Tk1</a:t>
            </a:r>
            <a:r>
              <a:rPr lang="en-US" sz="5600" b="0" u="sng" smtClean="0">
                <a:solidFill>
                  <a:srgbClr val="FFFF00"/>
                </a:solidFill>
                <a:effectLst/>
              </a:rPr>
              <a:t>:</a:t>
            </a:r>
            <a:r>
              <a:rPr lang="en-US" sz="5600" b="0" smtClean="0">
                <a:solidFill>
                  <a:schemeClr val="bg1"/>
                </a:solidFill>
                <a:effectLst/>
              </a:rPr>
              <a:t> </a:t>
            </a:r>
            <a:r>
              <a:rPr lang="vi-VN" sz="5600">
                <a:solidFill>
                  <a:schemeClr val="bg1"/>
                </a:solidFill>
              </a:rPr>
              <a:t>Ai yêu mến cha mẹ hơn Thầy thì chẳng xứng đáng với Thầy đâu. Ai không vác thập giá riêng mình thì cũng không xứng đáng với Thầy. </a:t>
            </a:r>
            <a:endParaRPr lang="en-US" sz="5600" b="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smtClean="0">
                <a:solidFill>
                  <a:srgbClr val="FFFF00"/>
                </a:solidFill>
                <a:effectLst/>
                <a:latin typeface="+mj-lt"/>
              </a:rPr>
              <a:t>ĐK:</a:t>
            </a:r>
            <a:r>
              <a:rPr lang="vi-VN" sz="7200" b="0" dirty="0" smtClean="0">
                <a:solidFill>
                  <a:schemeClr val="bg1"/>
                </a:solidFill>
                <a:effectLst/>
                <a:latin typeface="+mj-lt"/>
              </a:rPr>
              <a:t> </a:t>
            </a:r>
            <a:r>
              <a:rPr lang="vi-VN" sz="7200" b="0" dirty="0">
                <a:solidFill>
                  <a:schemeClr val="bg1"/>
                </a:solidFill>
                <a:effectLst/>
                <a:latin typeface="+mj-lt"/>
              </a:rPr>
              <a:t>Ai đón tiếp anh </a:t>
            </a:r>
            <a:r>
              <a:rPr lang="vi-VN" sz="7200" b="0" dirty="0" smtClean="0">
                <a:solidFill>
                  <a:schemeClr val="bg1"/>
                </a:solidFill>
                <a:effectLst/>
                <a:latin typeface="+mj-lt"/>
              </a:rPr>
              <a:t>em </a:t>
            </a:r>
            <a:r>
              <a:rPr lang="vi-VN" sz="7200" b="0" dirty="0">
                <a:solidFill>
                  <a:schemeClr val="bg1"/>
                </a:solidFill>
                <a:effectLst/>
                <a:latin typeface="+mj-lt"/>
              </a:rPr>
              <a:t>là đón tiếp Thầy. Ai đón tiếp </a:t>
            </a:r>
            <a:r>
              <a:rPr lang="vi-VN" sz="7200" b="0" dirty="0" smtClean="0">
                <a:solidFill>
                  <a:schemeClr val="bg1"/>
                </a:solidFill>
                <a:effectLst/>
                <a:latin typeface="+mj-lt"/>
              </a:rPr>
              <a:t>Thầy </a:t>
            </a:r>
            <a:r>
              <a:rPr lang="vi-VN" sz="7200" b="0" dirty="0">
                <a:solidFill>
                  <a:schemeClr val="bg1"/>
                </a:solidFill>
                <a:effectLst/>
                <a:latin typeface="+mj-lt"/>
              </a:rPr>
              <a:t>là đón tiếp Đấng sai Thầy. </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a:t>
            </a:r>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Ai mong tìm sự sống cho mình thì họ sẽ bị đánh mất đi. Và ai mất mạng sống với vì Thầy họ sẽ tìm lại được sự sống.</a:t>
            </a:r>
            <a:endParaRPr lang="en-US" sz="6000" b="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Tk2:</a:t>
            </a:r>
            <a:r>
              <a:rPr lang="en-US" sz="6000" b="0" smtClean="0">
                <a:solidFill>
                  <a:schemeClr val="bg1"/>
                </a:solidFill>
                <a:effectLst/>
              </a:rPr>
              <a:t> </a:t>
            </a:r>
            <a:r>
              <a:rPr lang="vi-VN" sz="6000">
                <a:solidFill>
                  <a:schemeClr val="bg1"/>
                </a:solidFill>
              </a:rPr>
              <a:t>Cho con sống kết hiệp với Ngài là hạnh phúc Chúa luôn ở bên. Cho con biết từ bỏ chính mình để trở nên men muối cho đời.</a:t>
            </a:r>
            <a:endParaRPr lang="en-US" sz="6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smtClean="0">
                <a:solidFill>
                  <a:srgbClr val="FFFF00"/>
                </a:solidFill>
              </a:rPr>
              <a:t>**</a:t>
            </a:r>
            <a:r>
              <a:rPr lang="en-US" sz="5700" b="0" u="sng" smtClean="0">
                <a:solidFill>
                  <a:srgbClr val="FFFF00"/>
                </a:solidFill>
                <a:effectLst/>
              </a:rPr>
              <a:t>:</a:t>
            </a:r>
            <a:r>
              <a:rPr lang="en-US" sz="5700" b="0" smtClean="0">
                <a:solidFill>
                  <a:schemeClr val="bg1"/>
                </a:solidFill>
                <a:effectLst/>
              </a:rPr>
              <a:t> </a:t>
            </a:r>
            <a:r>
              <a:rPr lang="vi-VN" sz="5700">
                <a:solidFill>
                  <a:schemeClr val="bg1"/>
                </a:solidFill>
              </a:rPr>
              <a:t>Đi theo Ngài là biết chấp nhận nhiều sầu đắng và những ghét ghen. Dù giông tố lòng chẳng ngại ngần đời có Ngài là trọn niềm vui.</a:t>
            </a:r>
            <a:endParaRPr lang="en-US" sz="57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Tk3</a:t>
            </a:r>
            <a:r>
              <a:rPr lang="en-US" sz="5800" b="0" u="sng" smtClean="0">
                <a:solidFill>
                  <a:srgbClr val="FFFF00"/>
                </a:solidFill>
                <a:effectLst/>
              </a:rPr>
              <a:t>:</a:t>
            </a:r>
            <a:r>
              <a:rPr lang="en-US" sz="5800" b="0" smtClean="0">
                <a:solidFill>
                  <a:schemeClr val="bg1"/>
                </a:solidFill>
                <a:effectLst/>
              </a:rPr>
              <a:t> </a:t>
            </a:r>
            <a:r>
              <a:rPr lang="vi-VN" sz="5800">
                <a:solidFill>
                  <a:schemeClr val="bg1"/>
                </a:solidFill>
              </a:rPr>
              <a:t>Cho con biết chấp nhận đau khổ vì thập giá dẫn lên trời cao. Đi theo Chúa là sống cửa hẹp từ khước bao vui thú gian trần.</a:t>
            </a:r>
            <a:endParaRPr lang="en-US" sz="5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a:t>
            </a:r>
            <a:r>
              <a:rPr lang="en-US" sz="5500" b="0" u="sng" smtClean="0">
                <a:solidFill>
                  <a:srgbClr val="FFFF00"/>
                </a:solidFill>
                <a:effectLst/>
              </a:rPr>
              <a:t>:</a:t>
            </a:r>
            <a:r>
              <a:rPr lang="en-US" sz="5500" b="0" smtClean="0">
                <a:solidFill>
                  <a:schemeClr val="bg1"/>
                </a:solidFill>
                <a:effectLst/>
              </a:rPr>
              <a:t> </a:t>
            </a:r>
            <a:r>
              <a:rPr lang="vi-VN" sz="5500">
                <a:solidFill>
                  <a:schemeClr val="bg1"/>
                </a:solidFill>
              </a:rPr>
              <a:t>Chúa biết con đầy những yếu hèn mà Ngài luôn dủ thương đỡ nâng. Nhờ ơn Chúa dìu dắt cuộc đời con vững lòng một niềm cậy trông.</a:t>
            </a:r>
            <a:endParaRPr lang="en-US" sz="55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5400" b="0" smtClean="0">
                <a:solidFill>
                  <a:srgbClr val="FFFF00"/>
                </a:solidFill>
                <a:effectLst/>
              </a:rPr>
              <a:t>Chút Tình Con Thơ</a:t>
            </a:r>
            <a:br>
              <a:rPr lang="en-US" sz="5400" b="0" smtClean="0">
                <a:solidFill>
                  <a:srgbClr val="FFFF00"/>
                </a:solidFill>
                <a:effectLst/>
              </a:rPr>
            </a:br>
            <a:r>
              <a:rPr lang="en-US" sz="5400" b="0" i="1" smtClean="0">
                <a:solidFill>
                  <a:schemeClr val="bg1"/>
                </a:solidFill>
                <a:effectLst/>
              </a:rPr>
              <a:t>Nguyễn Duy</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mtClean="0">
                <a:solidFill>
                  <a:srgbClr val="FFFF00"/>
                </a:solidFill>
                <a:effectLst/>
                <a:latin typeface="+mj-lt"/>
              </a:rPr>
              <a:t>Tk</a:t>
            </a:r>
            <a:r>
              <a:rPr lang="vi-VN" sz="7200" b="0" u="sng" smtClean="0">
                <a:solidFill>
                  <a:srgbClr val="FFFF00"/>
                </a:solidFill>
                <a:effectLst/>
                <a:latin typeface="+mj-lt"/>
              </a:rPr>
              <a:t>1.</a:t>
            </a:r>
            <a:r>
              <a:rPr lang="vi-VN" sz="7200" b="0" smtClean="0">
                <a:solidFill>
                  <a:schemeClr val="bg1"/>
                </a:solidFill>
                <a:effectLst/>
                <a:latin typeface="+mj-lt"/>
              </a:rPr>
              <a:t> Ai đón tiếp một ngôn sứ vì người ấy là ngôn sứ</a:t>
            </a:r>
            <a:r>
              <a:rPr lang="en-US" sz="7200" b="0" smtClean="0">
                <a:solidFill>
                  <a:schemeClr val="bg1"/>
                </a:solidFill>
                <a:effectLst/>
                <a:latin typeface="+mj-lt"/>
              </a:rPr>
              <a:t> </a:t>
            </a:r>
            <a:r>
              <a:rPr lang="vi-VN" sz="7200" b="0">
                <a:solidFill>
                  <a:schemeClr val="bg1"/>
                </a:solidFill>
                <a:effectLst/>
                <a:latin typeface="+mj-lt"/>
              </a:rPr>
              <a:t>thì sẽ được phần thưởng ngôn sứ</a:t>
            </a:r>
            <a:r>
              <a:rPr lang="vi-VN" sz="7200" b="0" smtClean="0">
                <a:solidFill>
                  <a:schemeClr val="bg1"/>
                </a:solidFill>
                <a:effectLst/>
                <a:latin typeface="+mj-lt"/>
              </a:rPr>
              <a:t>.</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k1:</a:t>
            </a:r>
            <a:r>
              <a:rPr lang="en-US" sz="5400" b="0" smtClean="0">
                <a:solidFill>
                  <a:schemeClr val="bg1"/>
                </a:solidFill>
                <a:effectLst/>
              </a:rPr>
              <a:t> </a:t>
            </a:r>
            <a:r>
              <a:rPr lang="vi-VN" sz="5400">
                <a:solidFill>
                  <a:schemeClr val="bg1"/>
                </a:solidFill>
              </a:rPr>
              <a:t>Mẹ ơi! Trên trần gian con chưa thấy ai đến nhờ Mẹ mà Mẹ không thương giúp. Mẹ ơi! Con biết rằng tình Mẹ rất bao la, luôn dõi nhìn từng nhịp bước con thơ.</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b="0">
                <a:solidFill>
                  <a:schemeClr val="bg1"/>
                </a:solidFill>
                <a:effectLst/>
                <a:latin typeface="+mj-lt"/>
              </a:rPr>
              <a:t>Ai đón tiếp anh </a:t>
            </a:r>
            <a:r>
              <a:rPr lang="vi-VN" sz="7200" b="0" smtClean="0">
                <a:solidFill>
                  <a:schemeClr val="bg1"/>
                </a:solidFill>
                <a:effectLst/>
                <a:latin typeface="+mj-lt"/>
              </a:rPr>
              <a:t>em </a:t>
            </a:r>
            <a:r>
              <a:rPr lang="vi-VN" sz="7200" b="0">
                <a:solidFill>
                  <a:schemeClr val="bg1"/>
                </a:solidFill>
                <a:effectLst/>
                <a:latin typeface="+mj-lt"/>
              </a:rPr>
              <a:t>là đón tiếp Thầy. Ai đón tiếp </a:t>
            </a:r>
            <a:r>
              <a:rPr lang="vi-VN" sz="7200" b="0" smtClean="0">
                <a:solidFill>
                  <a:schemeClr val="bg1"/>
                </a:solidFill>
                <a:effectLst/>
                <a:latin typeface="+mj-lt"/>
              </a:rPr>
              <a:t>Thầy </a:t>
            </a:r>
            <a:r>
              <a:rPr lang="vi-VN" sz="7200" b="0">
                <a:solidFill>
                  <a:schemeClr val="bg1"/>
                </a:solidFill>
                <a:effectLst/>
                <a:latin typeface="+mj-lt"/>
              </a:rPr>
              <a:t>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645</TotalTime>
  <Words>1881</Words>
  <Application>Microsoft Office PowerPoint</Application>
  <PresentationFormat>On-screen Show (16:9)</PresentationFormat>
  <Paragraphs>120</Paragraphs>
  <Slides>82</Slides>
  <Notes>0</Notes>
  <HiddenSlides>0</HiddenSlides>
  <MMClips>0</MMClips>
  <ScaleCrop>false</ScaleCrop>
  <HeadingPairs>
    <vt:vector size="4" baseType="variant">
      <vt:variant>
        <vt:lpstr>Theme</vt:lpstr>
      </vt:variant>
      <vt:variant>
        <vt:i4>16</vt:i4>
      </vt:variant>
      <vt:variant>
        <vt:lpstr>Slide Titles</vt:lpstr>
      </vt:variant>
      <vt:variant>
        <vt:i4>82</vt:i4>
      </vt:variant>
    </vt:vector>
  </HeadingPairs>
  <TitlesOfParts>
    <vt:vector size="98"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7_Office Theme</vt:lpstr>
      <vt:lpstr>11_Office Theme</vt:lpstr>
      <vt:lpstr>26_Office Theme</vt:lpstr>
      <vt:lpstr>6_Office Theme</vt:lpstr>
      <vt:lpstr>1_Office Theme</vt:lpstr>
      <vt:lpstr>2_Office Theme</vt:lpstr>
      <vt:lpstr>9_Office Theme</vt:lpstr>
      <vt:lpstr>PowerPoint Presentation</vt:lpstr>
      <vt:lpstr>TẬP HÁT CỘNG ĐOÀN</vt:lpstr>
      <vt:lpstr>Đk: Con sẽ ca tụng tình thương của Chúa đến muôn đời.</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Ca Nhập Lễ Ai Đón Tiếp Nguyễn Văn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88 Chúa Nhật XIII Thường Niên Năm A Lm Kim Long 04 Câu</vt:lpstr>
      <vt:lpstr>Đk: Con sẽ ca tụng tình thương của Chúa đến muôn đời.</vt:lpstr>
      <vt:lpstr>Tk1: Tình thương Chúa muôn đời con luôn ca tụng. Vạn kiếp miệng con sẽ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Thật vinh phúc, dân nào tung hô ca ngợi. Lạy Chúa Ngài soi ánh Tôn Nhan để họ tiến đều lên. Nhờ biết rõ được Danh Chúa, suốt ngày sẽ hân hoan. Bởi vì Ngài công chính, khiến họ hiên ngang hoài.</vt:lpstr>
      <vt:lpstr>Đk: Con sẽ ca tụng tình thương của Chúa đến muôn đời.</vt:lpstr>
      <vt:lpstr>Tk4: Người thưa Chúa: thân phụ con nay là Ngài, là Chúa mà con kính tin luôn, là núi đá độ trì. Và Chúa phán: Này Ta sẽ thương người đến muôn năm. Sẽ giữ hoài giao ước với ngươi luôn khôn rời.</vt:lpstr>
      <vt:lpstr>Đk: Con sẽ ca tụng tình thương của Chúa đến muôn đời.</vt:lpstr>
      <vt:lpstr>PowerPoint Presentation</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Dâng lên Ngài của lễ đời con thuộc về Chúa trót cuộc đời. Lời đoan hứa mãi luôn vuông tròn. Dâng lên Ngài của lễ đời con. Biết dâng gì cho đẹp hơn. Kính dâng Ngài tình yêu sắt son. . </vt:lpstr>
      <vt:lpstr>Đk: Trong chân tình và trong yêu mến. Kính dâng Ngài trọn cuộc sống con để trung thành một đời chứng nhân.</vt:lpstr>
      <vt:lpstr>Tk2: Dâng lên Ngài của lễ đầu tiên từ bàn tay ngát hương trời. Nguyện xin Chúa đoái thương nhậm lời. Dâng lên Ngài của lễ đầu tiên với ước nguyện cho ngày mai. Ánh Tin Mừng tỏa lan khắp nơi.</vt:lpstr>
      <vt:lpstr>Đk: Lòng thành kính và trong yêu mến. Kính dâng Ngài trọn cuộc sống con để trung thành một đời chứng nhân.</vt:lpstr>
      <vt:lpstr>PowerPoint Presentation</vt:lpstr>
      <vt:lpstr>PowerPoint Presentation</vt:lpstr>
      <vt:lpstr>Ca Nguyện Hiệp Lễ Theo Chúa  Là Nguồn Hạnh Phúc Huỳnh Minh Kỳ - Đinh Công Huỳnh</vt:lpstr>
      <vt:lpstr>Tk1: Ai yêu mến cha mẹ hơn Thầy thì chẳng xứng đáng với Thầy đâu. Ai không vác thập giá riêng mình thì cũng không xứng đáng với Thầy. </vt:lpstr>
      <vt:lpstr>**: Ai mong tìm sự sống cho mình thì họ sẽ bị đánh mất đi. Và ai mất mạng sống với vì Thầy họ sẽ tìm lại được sự sống.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Tk2: Cho con sống kết hiệp với Ngài là hạnh phúc Chúa luôn ở bên. Cho con biết từ bỏ chính mình để trở nên men muối cho đời.</vt:lpstr>
      <vt:lpstr>**: Đi theo Ngài là biết chấp nhận nhiều sầu đắng và những ghét ghen. Dù giông tố lòng chẳng ngại ngần đời có Ngài là trọn niềm vui.</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Tk3: Cho con biết chấp nhận đau khổ vì thập giá dẫn lên trời cao. Đi theo Chúa là sống cửa hẹp từ khước bao vui thú gian trần.</vt:lpstr>
      <vt:lpstr>**: Chúa biết con đầy những yếu hèn mà Ngài luôn dủ thương đỡ nâng. Nhờ ơn Chúa dìu dắt cuộc đời con vững lòng một niềm cậy trông.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PowerPoint Presentation</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26</cp:revision>
  <dcterms:created xsi:type="dcterms:W3CDTF">2023-05-21T07:25:42Z</dcterms:created>
  <dcterms:modified xsi:type="dcterms:W3CDTF">2026-03-08T22:31:18Z</dcterms:modified>
</cp:coreProperties>
</file>