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4000" r:id="rId10"/>
    <p:sldMasterId id="2147484012" r:id="rId11"/>
    <p:sldMasterId id="2147484024" r:id="rId12"/>
    <p:sldMasterId id="2147484036" r:id="rId13"/>
    <p:sldMasterId id="2147484048" r:id="rId14"/>
    <p:sldMasterId id="2147484060" r:id="rId15"/>
  </p:sldMasterIdLst>
  <p:sldIdLst>
    <p:sldId id="507" r:id="rId16"/>
    <p:sldId id="376" r:id="rId17"/>
    <p:sldId id="574" r:id="rId18"/>
    <p:sldId id="584" r:id="rId19"/>
    <p:sldId id="553" r:id="rId20"/>
    <p:sldId id="443" r:id="rId21"/>
    <p:sldId id="554" r:id="rId22"/>
    <p:sldId id="565" r:id="rId23"/>
    <p:sldId id="620" r:id="rId24"/>
    <p:sldId id="590" r:id="rId25"/>
    <p:sldId id="591" r:id="rId26"/>
    <p:sldId id="592" r:id="rId27"/>
    <p:sldId id="593" r:id="rId28"/>
    <p:sldId id="594" r:id="rId29"/>
    <p:sldId id="595" r:id="rId30"/>
    <p:sldId id="596" r:id="rId31"/>
    <p:sldId id="597" r:id="rId32"/>
    <p:sldId id="598" r:id="rId33"/>
    <p:sldId id="599" r:id="rId34"/>
    <p:sldId id="600" r:id="rId35"/>
    <p:sldId id="601" r:id="rId36"/>
    <p:sldId id="602" r:id="rId37"/>
    <p:sldId id="603" r:id="rId38"/>
    <p:sldId id="604" r:id="rId39"/>
    <p:sldId id="605" r:id="rId40"/>
    <p:sldId id="621" r:id="rId41"/>
    <p:sldId id="415" r:id="rId42"/>
    <p:sldId id="536" r:id="rId43"/>
    <p:sldId id="537" r:id="rId44"/>
    <p:sldId id="538" r:id="rId45"/>
    <p:sldId id="566" r:id="rId46"/>
    <p:sldId id="539" r:id="rId47"/>
    <p:sldId id="567" r:id="rId48"/>
    <p:sldId id="556" r:id="rId49"/>
    <p:sldId id="568" r:id="rId50"/>
    <p:sldId id="540" r:id="rId51"/>
    <p:sldId id="569" r:id="rId52"/>
    <p:sldId id="417" r:id="rId53"/>
    <p:sldId id="542" r:id="rId54"/>
    <p:sldId id="532" r:id="rId55"/>
    <p:sldId id="606" r:id="rId56"/>
    <p:sldId id="607" r:id="rId57"/>
    <p:sldId id="608" r:id="rId58"/>
    <p:sldId id="609" r:id="rId59"/>
    <p:sldId id="610" r:id="rId60"/>
    <p:sldId id="611" r:id="rId61"/>
    <p:sldId id="612" r:id="rId62"/>
    <p:sldId id="613" r:id="rId63"/>
    <p:sldId id="614" r:id="rId64"/>
    <p:sldId id="615" r:id="rId65"/>
    <p:sldId id="616" r:id="rId66"/>
    <p:sldId id="617" r:id="rId67"/>
    <p:sldId id="618" r:id="rId68"/>
    <p:sldId id="619" r:id="rId69"/>
    <p:sldId id="558" r:id="rId70"/>
    <p:sldId id="559" r:id="rId71"/>
    <p:sldId id="560" r:id="rId72"/>
    <p:sldId id="561" r:id="rId73"/>
    <p:sldId id="570" r:id="rId74"/>
    <p:sldId id="276" r:id="rId75"/>
    <p:sldId id="622" r:id="rId76"/>
    <p:sldId id="277" r:id="rId77"/>
    <p:sldId id="278" r:id="rId78"/>
    <p:sldId id="279" r:id="rId79"/>
    <p:sldId id="290" r:id="rId80"/>
    <p:sldId id="571" r:id="rId81"/>
    <p:sldId id="291" r:id="rId82"/>
    <p:sldId id="572" r:id="rId83"/>
    <p:sldId id="623" r:id="rId84"/>
    <p:sldId id="293" r:id="rId85"/>
    <p:sldId id="563" r:id="rId86"/>
    <p:sldId id="564" r:id="rId87"/>
    <p:sldId id="531" r:id="rId88"/>
    <p:sldId id="573" r:id="rId89"/>
    <p:sldId id="589"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65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49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9206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647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300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07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9252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540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780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064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704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30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0377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9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470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4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9337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355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1583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67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1418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184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0305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3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407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581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0391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578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85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91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382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89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5.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411261"/>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8230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55693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6.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46122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368297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31657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451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0044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54974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465505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chemeClr val="bg1"/>
                </a:solidFill>
                <a:effectLst/>
                <a:latin typeface="+mj-lt"/>
              </a:rPr>
              <a:t/>
            </a:r>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0693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28720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19549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128673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53375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176840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5212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4188692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145153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02539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FFFF00"/>
                </a:solidFill>
                <a:effectLst/>
              </a:rPr>
              <a:t>Tk4:</a:t>
            </a:r>
            <a:r>
              <a:rPr lang="en-US" sz="5800" b="0" dirty="0">
                <a:solidFill>
                  <a:schemeClr val="bg1"/>
                </a:solidFill>
                <a:effectLst/>
              </a:rPr>
              <a:t> </a:t>
            </a:r>
            <a:r>
              <a:rPr lang="vi-VN" sz="58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800" b="0" dirty="0">
                <a:solidFill>
                  <a:schemeClr val="bg1"/>
                </a:solidFill>
                <a:effectLst/>
              </a:rPr>
              <a:t>.</a:t>
            </a:r>
            <a:endParaRPr lang="vi-VN" sz="58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427186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1850830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76305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99681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699614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36534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38011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225454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5136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01974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860962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5639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752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054303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chemeClr val="bg1"/>
                </a:solidFill>
                <a:effectLst/>
                <a:latin typeface="+mj-lt"/>
                <a:cs typeface="Times New Roman" panose="02020603050405020304" pitchFamily="18" charset="0"/>
              </a:rPr>
              <a:t/>
            </a:r>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258066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Lễ</a:t>
            </a:r>
            <a:r>
              <a:rPr lang="en-US" sz="6600" b="1" i="1" dirty="0">
                <a:solidFill>
                  <a:srgbClr val="FFFF00"/>
                </a:solidFill>
              </a:rPr>
              <a:t> </a:t>
            </a:r>
            <a:r>
              <a:rPr lang="en-US" sz="6600" b="1" i="1" dirty="0" err="1">
                <a:solidFill>
                  <a:srgbClr val="FFFF00"/>
                </a:solidFill>
              </a:rPr>
              <a:t>Dâng</a:t>
            </a:r>
            <a:r>
              <a:rPr lang="en-US" sz="6600" b="1" i="1" dirty="0">
                <a:solidFill>
                  <a:srgbClr val="FFFF00"/>
                </a:solidFill>
              </a:rPr>
              <a:t> </a:t>
            </a:r>
            <a:r>
              <a:rPr lang="en-US" sz="6600" b="1" i="1" dirty="0" err="1">
                <a:solidFill>
                  <a:srgbClr val="FFFF00"/>
                </a:solidFill>
              </a:rPr>
              <a:t>Tình</a:t>
            </a:r>
            <a:r>
              <a:rPr lang="en-US" sz="6600" b="1" i="1" dirty="0">
                <a:solidFill>
                  <a:srgbClr val="FFFF00"/>
                </a:solidFill>
              </a:rPr>
              <a:t> </a:t>
            </a:r>
            <a:r>
              <a:rPr lang="en-US" sz="6600" b="1" i="1" dirty="0" err="1">
                <a:solidFill>
                  <a:srgbClr val="FFFF00"/>
                </a:solidFill>
              </a:rPr>
              <a:t>Yêu</a:t>
            </a:r>
            <a:endParaRPr lang="en-US" sz="6600" b="1" i="1" dirty="0">
              <a:solidFill>
                <a:srgbClr val="FFFF00"/>
              </a:solidFill>
            </a:endParaRPr>
          </a:p>
          <a:p>
            <a:pPr algn="ctr"/>
            <a:r>
              <a:rPr lang="en-US" sz="4000" b="1" i="1" dirty="0" err="1">
                <a:solidFill>
                  <a:schemeClr val="bg1"/>
                </a:solidFill>
              </a:rPr>
              <a:t>Đinh</a:t>
            </a:r>
            <a:r>
              <a:rPr lang="en-US" sz="4000" b="1" i="1" dirty="0">
                <a:solidFill>
                  <a:schemeClr val="bg1"/>
                </a:solidFill>
              </a:rPr>
              <a:t> </a:t>
            </a:r>
            <a:r>
              <a:rPr lang="en-US" sz="4000" b="1" i="1" dirty="0" err="1">
                <a:solidFill>
                  <a:schemeClr val="bg1"/>
                </a:solidFill>
              </a:rPr>
              <a:t>Công</a:t>
            </a:r>
            <a:r>
              <a:rPr lang="en-US" sz="4000" b="1" i="1" dirty="0">
                <a:solidFill>
                  <a:schemeClr val="bg1"/>
                </a:solidFill>
              </a:rPr>
              <a:t> </a:t>
            </a:r>
            <a:r>
              <a:rPr lang="en-US" sz="4000" b="1" i="1" dirty="0" err="1">
                <a:solidFill>
                  <a:schemeClr val="bg1"/>
                </a:solidFill>
              </a:rPr>
              <a:t>Huỳnh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Chúa ơi con chẳng có gì có gì tiến dâng lên Ngài</a:t>
            </a:r>
            <a:r>
              <a:rPr lang="en-US" sz="6600" b="0" dirty="0">
                <a:solidFill>
                  <a:schemeClr val="bg1"/>
                </a:solidFill>
                <a:effectLst/>
              </a:rPr>
              <a:t>,</a:t>
            </a:r>
            <a:r>
              <a:rPr lang="vi-VN" sz="6600" b="0" dirty="0">
                <a:solidFill>
                  <a:schemeClr val="bg1"/>
                </a:solidFill>
                <a:effectLst/>
              </a:rPr>
              <a:t> vì đời con có đáng gì đâu chỉ có trái tim</a:t>
            </a:r>
            <a:r>
              <a:rPr lang="en-US" sz="6600" b="0" dirty="0">
                <a:solidFill>
                  <a:schemeClr val="bg1"/>
                </a:solidFill>
                <a:effectLst/>
              </a:rPr>
              <a:t> c</a:t>
            </a:r>
            <a:r>
              <a:rPr lang="vi-VN" sz="6600" b="0" dirty="0">
                <a:solidFill>
                  <a:schemeClr val="bg1"/>
                </a:solidFill>
                <a:effectLst/>
              </a:rPr>
              <a:t>hân thàn</a:t>
            </a:r>
            <a:r>
              <a:rPr lang="en-US" sz="6600" b="0" dirty="0">
                <a:solidFill>
                  <a:schemeClr val="bg1"/>
                </a:solidFill>
                <a:effectLst/>
              </a:rPr>
              <a:t>h.</a:t>
            </a:r>
          </a:p>
        </p:txBody>
      </p:sp>
    </p:spTree>
    <p:extLst>
      <p:ext uri="{BB962C8B-B14F-4D97-AF65-F5344CB8AC3E}">
        <p14:creationId xmlns:p14="http://schemas.microsoft.com/office/powerpoint/2010/main" val="375939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000" b="0" dirty="0" err="1">
                <a:solidFill>
                  <a:schemeClr val="bg1"/>
                </a:solidFill>
                <a:effectLst/>
              </a:rPr>
              <a:t>Bánh</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ly</a:t>
            </a:r>
            <a:r>
              <a:rPr lang="en-US" sz="6000" b="0" dirty="0">
                <a:solidFill>
                  <a:schemeClr val="bg1"/>
                </a:solidFill>
                <a:effectLst/>
              </a:rPr>
              <a:t> r</a:t>
            </a:r>
            <a:r>
              <a:rPr lang="vi-VN" sz="6000" b="0" dirty="0">
                <a:solidFill>
                  <a:schemeClr val="bg1"/>
                </a:solidFill>
                <a:effectLst/>
              </a:rPr>
              <a:t>ư</a:t>
            </a:r>
            <a:r>
              <a:rPr lang="en-US" sz="6000" b="0" dirty="0" err="1">
                <a:solidFill>
                  <a:schemeClr val="bg1"/>
                </a:solidFill>
                <a:effectLst/>
              </a:rPr>
              <a:t>ợu</a:t>
            </a:r>
            <a:r>
              <a:rPr lang="en-US" sz="6000" b="0" dirty="0">
                <a:solidFill>
                  <a:schemeClr val="bg1"/>
                </a:solidFill>
                <a:effectLst/>
              </a:rPr>
              <a:t> </a:t>
            </a:r>
            <a:r>
              <a:rPr lang="en-US" sz="6000" b="0" dirty="0" err="1">
                <a:solidFill>
                  <a:schemeClr val="bg1"/>
                </a:solidFill>
                <a:effectLst/>
              </a:rPr>
              <a:t>tinh</a:t>
            </a:r>
            <a:r>
              <a:rPr lang="en-US" sz="6000" b="0" dirty="0">
                <a:solidFill>
                  <a:schemeClr val="bg1"/>
                </a:solidFill>
                <a:effectLst/>
              </a:rPr>
              <a:t> </a:t>
            </a:r>
            <a:r>
              <a:rPr lang="en-US" sz="6000" b="0" dirty="0" err="1">
                <a:solidFill>
                  <a:schemeClr val="bg1"/>
                </a:solidFill>
                <a:effectLst/>
              </a:rPr>
              <a:t>tuyền</a:t>
            </a:r>
            <a:r>
              <a:rPr lang="en-US" sz="6000" b="0" dirty="0">
                <a:solidFill>
                  <a:schemeClr val="bg1"/>
                </a:solidFill>
                <a:effectLst/>
              </a:rPr>
              <a:t> </a:t>
            </a:r>
            <a:r>
              <a:rPr lang="en-US" sz="6000" b="0" dirty="0" err="1">
                <a:solidFill>
                  <a:schemeClr val="bg1"/>
                </a:solidFill>
                <a:effectLst/>
              </a:rPr>
              <a:t>gói</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bao </a:t>
            </a:r>
            <a:r>
              <a:rPr lang="en-US" sz="6000" b="0" dirty="0" err="1">
                <a:solidFill>
                  <a:schemeClr val="bg1"/>
                </a:solidFill>
                <a:effectLst/>
              </a:rPr>
              <a:t>tâm</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trở</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tỏa</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ngát</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sớm</a:t>
            </a:r>
            <a:r>
              <a:rPr lang="en-US" sz="6000" b="0" dirty="0">
                <a:solidFill>
                  <a:schemeClr val="bg1"/>
                </a:solidFill>
                <a:effectLst/>
              </a:rPr>
              <a:t> </a:t>
            </a:r>
            <a:r>
              <a:rPr lang="en-US" sz="6000" b="0" dirty="0" err="1">
                <a:solidFill>
                  <a:schemeClr val="bg1"/>
                </a:solidFill>
                <a:effectLst/>
              </a:rPr>
              <a:t>chiều</a:t>
            </a:r>
            <a:r>
              <a:rPr lang="en-US" sz="6000" b="0" dirty="0">
                <a:solidFill>
                  <a:schemeClr val="bg1"/>
                </a:solidFill>
                <a:effectLst/>
              </a:rPr>
              <a:t>.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err="1">
                <a:solidFill>
                  <a:srgbClr val="FFFF00"/>
                </a:solidFill>
                <a:effectLst/>
              </a:rPr>
              <a:t>Mầu</a:t>
            </a:r>
            <a:r>
              <a:rPr lang="en-US" sz="7200" b="0" dirty="0">
                <a:solidFill>
                  <a:srgbClr val="FFFF00"/>
                </a:solidFill>
                <a:effectLst/>
              </a:rPr>
              <a:t> </a:t>
            </a:r>
            <a:r>
              <a:rPr lang="en-US" sz="7200" b="0" dirty="0" err="1">
                <a:solidFill>
                  <a:srgbClr val="FFFF00"/>
                </a:solidFill>
                <a:effectLst/>
              </a:rPr>
              <a:t>Nhiệm</a:t>
            </a:r>
            <a:r>
              <a:rPr lang="en-US" sz="7200" b="0" dirty="0">
                <a:solidFill>
                  <a:srgbClr val="FFFF00"/>
                </a:solidFill>
                <a:effectLst/>
              </a:rPr>
              <a:t> N</a:t>
            </a:r>
            <a:r>
              <a:rPr lang="vi-VN" sz="7200" b="0" dirty="0">
                <a:solidFill>
                  <a:srgbClr val="FFFF00"/>
                </a:solidFill>
                <a:effectLst/>
              </a:rPr>
              <a:t>ư</a:t>
            </a:r>
            <a:r>
              <a:rPr lang="en-US" sz="7200" b="0" dirty="0" err="1">
                <a:solidFill>
                  <a:srgbClr val="FFFF00"/>
                </a:solidFill>
                <a:effectLst/>
              </a:rPr>
              <a:t>ớc</a:t>
            </a:r>
            <a:r>
              <a:rPr lang="en-US" sz="7200" b="0" dirty="0">
                <a:solidFill>
                  <a:srgbClr val="FFFF00"/>
                </a:solidFill>
                <a:effectLst/>
              </a:rPr>
              <a:t> </a:t>
            </a:r>
            <a:r>
              <a:rPr lang="en-US" sz="7200" b="0" dirty="0" err="1">
                <a:solidFill>
                  <a:srgbClr val="FFFF00"/>
                </a:solidFill>
                <a:effectLst/>
              </a:rPr>
              <a:t>Trời</a:t>
            </a:r>
            <a:r>
              <a:rPr lang="en-US" sz="6600" b="0" dirty="0">
                <a:solidFill>
                  <a:srgbClr val="FFFF00"/>
                </a:solidFill>
                <a:effectLst/>
              </a:rPr>
              <a:t/>
            </a:r>
            <a:br>
              <a:rPr lang="en-US" sz="6600" b="0" dirty="0">
                <a:solidFill>
                  <a:srgbClr val="FFFF00"/>
                </a:solidFill>
                <a:effectLst/>
              </a:rPr>
            </a:br>
            <a:r>
              <a:rPr lang="en-US" sz="4000" b="0" i="1" dirty="0">
                <a:solidFill>
                  <a:schemeClr val="bg1"/>
                </a:solidFill>
                <a:effectLst/>
              </a:rPr>
              <a:t>Sr </a:t>
            </a:r>
            <a:r>
              <a:rPr lang="en-US" sz="4000" b="0" i="1" dirty="0" err="1">
                <a:solidFill>
                  <a:schemeClr val="bg1"/>
                </a:solidFill>
                <a:effectLst/>
              </a:rPr>
              <a:t>Hiền</a:t>
            </a:r>
            <a:r>
              <a:rPr lang="en-US" sz="4000" b="0" i="1" dirty="0">
                <a:solidFill>
                  <a:schemeClr val="bg1"/>
                </a:solidFill>
                <a:effectLst/>
              </a:rPr>
              <a:t> </a:t>
            </a:r>
            <a:r>
              <a:rPr lang="en-US" sz="4000" b="0" i="1" dirty="0" err="1">
                <a:solidFill>
                  <a:schemeClr val="bg1"/>
                </a:solidFill>
                <a:effectLst/>
              </a:rPr>
              <a:t>Hòa</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b="0" dirty="0">
                <a:solidFill>
                  <a:schemeClr val="bg1"/>
                </a:solidFill>
                <a:effectLst/>
              </a:rPr>
              <a:t>Nước Trời ví như một kho báu, chôn vùi trong ruộng sâu người kia tìm được. Liền về bán hết gia tài ông đang có, không đắn đo để mua lấy kho tàng.</a:t>
            </a: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Nước Trời dẫu âm thầm khiêm tốn, gieo tình yêu bình an vào trong lòng người. Tựa hạt giống tốt chôn vùi sâu trong đất, theo tháng năm kìa cây lớn đâm chồi.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149587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Nước Trời sống trong lòng nhân thế, đem niềm vui đẩy lui khổ đau buồn phiền. Đổ tràn sức sống cho người luôn kiên vững, bao tháng năm thành tâm mãi kiếm tìm.</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459871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0232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1533</Words>
  <Application>Microsoft Office PowerPoint</Application>
  <PresentationFormat>On-screen Show (16:9)</PresentationFormat>
  <Paragraphs>111</Paragraphs>
  <Slides>75</Slides>
  <Notes>0</Notes>
  <HiddenSlides>0</HiddenSlides>
  <MMClips>0</MMClips>
  <ScaleCrop>false</ScaleCrop>
  <HeadingPairs>
    <vt:vector size="4" baseType="variant">
      <vt:variant>
        <vt:lpstr>Theme</vt:lpstr>
      </vt:variant>
      <vt:variant>
        <vt:i4>15</vt:i4>
      </vt:variant>
      <vt:variant>
        <vt:lpstr>Slide Titles</vt:lpstr>
      </vt:variant>
      <vt:variant>
        <vt:i4>75</vt:i4>
      </vt:variant>
    </vt:vector>
  </HeadingPairs>
  <TitlesOfParts>
    <vt:vector size="90"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26_Office Theme</vt:lpstr>
      <vt:lpstr>2_Office Theme</vt:lpstr>
      <vt:lpstr>3_Office Theme</vt:lpstr>
      <vt:lpstr>7_Office Theme</vt:lpstr>
      <vt:lpstr>8_Office Theme</vt:lpstr>
      <vt:lpstr>9_Office Theme</vt:lpstr>
      <vt:lpstr>PowerPoint Presentation</vt:lpstr>
      <vt:lpstr>TẬP HÁT CỘNG ĐOÀN</vt:lpstr>
      <vt:lpstr>Đk: Lạy Chúa, con yêu chuộng luật Chúa dường bao. </vt:lpstr>
      <vt:lpstr>Lạy Cha là Chúa Cả trời đất, chúc tụng Cha, vì Cha đã mạc khải nước trời cho những người bé mọn.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Mầu Nhiệm Nước Trời Sr Hiền Hòa</vt:lpstr>
      <vt:lpstr>Tk1: Nước Trời ví như một kho báu, chôn vùi trong ruộng sâu người kia tìm được. Liền về bán hết gia tài ông đang có, không đắn đo để mua lấy kho tàng.</vt:lpstr>
      <vt:lpstr>Đk: Này người hỡi hãy mau chọn lấy Nước Trời, quý hơn vàng bạc châu báu ở trần gian. Này người hỡi hãy mau chọn lấy kho tàng, là chính Chúa, Đấng ban nguồn bình an.</vt:lpstr>
      <vt:lpstr>Tk2: Nước Trời dẫu âm thầm khiêm tốn, gieo tình yêu bình an vào trong lòng người. Tựa hạt giống tốt chôn vùi sâu trong đất, theo tháng năm kìa cây lớn đâm chồi.</vt:lpstr>
      <vt:lpstr>Đk: Này người hỡi hãy mau chọn lấy Nước Trời, quý hơn vàng bạc châu báu ở trần gian. Này người hỡi hãy mau chọn lấy kho tàng, là chính Chúa, Đấng ban nguồn bình an.</vt:lpstr>
      <vt:lpstr>Tk3: Nước Trời sống trong lòng nhân thế, đem niềm vui đẩy lui khổ đau buồn phiền. Đổ tràn sức sống cho người luôn kiên vững, bao tháng năm thành tâm mãi kiếm tìm.</vt:lpstr>
      <vt:lpstr>Đk: Này người hỡi hãy mau chọn lấy Nước Trời, quý hơn vàng bạc châu báu ở trần gian. Này người hỡi hãy mau chọn lấy kho tàng, là chính Chúa, Đấng ban nguồn bình an.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61</cp:revision>
  <dcterms:created xsi:type="dcterms:W3CDTF">2023-05-21T07:25:42Z</dcterms:created>
  <dcterms:modified xsi:type="dcterms:W3CDTF">2026-03-20T07:01:38Z</dcterms:modified>
</cp:coreProperties>
</file>