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72" r:id="rId9"/>
    <p:sldMasterId id="2147483784" r:id="rId10"/>
    <p:sldMasterId id="2147483796" r:id="rId11"/>
    <p:sldMasterId id="2147483808" r:id="rId12"/>
    <p:sldMasterId id="2147483820" r:id="rId13"/>
  </p:sldMasterIdLst>
  <p:sldIdLst>
    <p:sldId id="380" r:id="rId14"/>
    <p:sldId id="376" r:id="rId15"/>
    <p:sldId id="429" r:id="rId16"/>
    <p:sldId id="431" r:id="rId17"/>
    <p:sldId id="443" r:id="rId18"/>
    <p:sldId id="256" r:id="rId19"/>
    <p:sldId id="257" r:id="rId20"/>
    <p:sldId id="418" r:id="rId21"/>
    <p:sldId id="258" r:id="rId22"/>
    <p:sldId id="419" r:id="rId23"/>
    <p:sldId id="420" r:id="rId24"/>
    <p:sldId id="259" r:id="rId25"/>
    <p:sldId id="421" r:id="rId26"/>
    <p:sldId id="422" r:id="rId27"/>
    <p:sldId id="444"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45" r:id="rId45"/>
    <p:sldId id="415" r:id="rId46"/>
    <p:sldId id="423" r:id="rId47"/>
    <p:sldId id="424" r:id="rId48"/>
    <p:sldId id="425" r:id="rId49"/>
    <p:sldId id="426" r:id="rId50"/>
    <p:sldId id="427" r:id="rId51"/>
    <p:sldId id="417" r:id="rId52"/>
    <p:sldId id="428" r:id="rId53"/>
    <p:sldId id="441"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14" r:id="rId69"/>
    <p:sldId id="271" r:id="rId70"/>
    <p:sldId id="272" r:id="rId71"/>
    <p:sldId id="273" r:id="rId72"/>
    <p:sldId id="432" r:id="rId73"/>
    <p:sldId id="274" r:id="rId74"/>
    <p:sldId id="433" r:id="rId75"/>
    <p:sldId id="275" r:id="rId76"/>
    <p:sldId id="434" r:id="rId77"/>
    <p:sldId id="276" r:id="rId78"/>
    <p:sldId id="446" r:id="rId79"/>
    <p:sldId id="277" r:id="rId80"/>
    <p:sldId id="278" r:id="rId81"/>
    <p:sldId id="279" r:id="rId82"/>
    <p:sldId id="358" r:id="rId83"/>
    <p:sldId id="290" r:id="rId84"/>
    <p:sldId id="435" r:id="rId85"/>
    <p:sldId id="436" r:id="rId86"/>
    <p:sldId id="291" r:id="rId87"/>
    <p:sldId id="437" r:id="rId88"/>
    <p:sldId id="438" r:id="rId89"/>
    <p:sldId id="447" r:id="rId90"/>
    <p:sldId id="293" r:id="rId91"/>
    <p:sldId id="294" r:id="rId92"/>
    <p:sldId id="295" r:id="rId93"/>
    <p:sldId id="448"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46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presProps" Target="presProps.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62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137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70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05762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281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213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864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2812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9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602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62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137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70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59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550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878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6780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0426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47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6418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174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5114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575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2666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519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0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7234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97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02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5033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4552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1552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1431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0457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0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3/7/2026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3/7/2026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05762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281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213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8642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2812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97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93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6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5.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214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2148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627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94491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b="0" dirty="0">
                <a:solidFill>
                  <a:schemeClr val="bg1"/>
                </a:solidFill>
                <a:effectLst/>
              </a:rPr>
              <a:t>Từ muôn phương ta về đây sánh vai lên đường, đường đưa ta đi lên đền Chúa ta. Lòng hân hoan ta hòa chung tiếng hát nhịp nhàng, vui hát mừng danh Chúa cứu độ ta.</a:t>
            </a:r>
            <a:endParaRPr lang="en-US" sz="6000" b="0" dirty="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a:t>
            </a:r>
            <a:r>
              <a:rPr lang="en-US" sz="4800" b="0" dirty="0" smtClean="0">
                <a:solidFill>
                  <a:schemeClr val="bg1"/>
                </a:solidFill>
                <a:effectLst/>
              </a:rPr>
              <a:t> </a:t>
            </a:r>
            <a:r>
              <a:rPr lang="vi-VN" sz="4800" b="0" dirty="0">
                <a:solidFill>
                  <a:schemeClr val="bg1"/>
                </a:solidFill>
                <a:effectLst/>
              </a:rPr>
              <a:t>Tiến tiến bước lên đền, đền thánh của Người. Cất tiếng hát vui lên dân thánh của Người. Tiến, tiến bước loan truyền hồng ân Thiên Chúa Trời. Ta hát mừng tình thiên thu Chúa ta.</a:t>
            </a:r>
            <a:endParaRPr lang="en-US" sz="4800" b="0" dirty="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Tk2:</a:t>
            </a:r>
            <a:r>
              <a:rPr lang="en-US" sz="5400" b="0" dirty="0" smtClean="0">
                <a:solidFill>
                  <a:schemeClr val="bg1"/>
                </a:solidFill>
                <a:effectLst/>
              </a:rPr>
              <a:t> </a:t>
            </a:r>
            <a:r>
              <a:rPr lang="vi-VN" sz="5400" b="0" dirty="0">
                <a:solidFill>
                  <a:schemeClr val="bg1"/>
                </a:solidFill>
                <a:effectLst/>
              </a:rPr>
              <a:t>Như ngày nào đoàn dân Chúa xưa, băng rừng sâu vượt qua biển khơi, lên đường đi hành hương thánh đô, chúng ta đi, đi lên đền Chúa ta thân yêu.</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b="0" dirty="0">
                <a:solidFill>
                  <a:schemeClr val="bg1"/>
                </a:solidFill>
                <a:effectLst/>
              </a:rPr>
              <a:t>Từ muôn phương ta về đây sánh vai lên đường, đường đưa ta đi lên đền Chúa ta. Lòng hân hoan ta hòa chung tiếng hát nhịp nhàng, vui hát mừng danh Chúa cứu độ ta.</a:t>
            </a:r>
            <a:endParaRPr lang="en-US" sz="6000" b="0" dirty="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a:t>
            </a:r>
            <a:r>
              <a:rPr lang="en-US" sz="4800" b="0" dirty="0" smtClean="0">
                <a:solidFill>
                  <a:schemeClr val="bg1"/>
                </a:solidFill>
                <a:effectLst/>
              </a:rPr>
              <a:t> </a:t>
            </a:r>
            <a:r>
              <a:rPr lang="vi-VN" sz="4800" b="0" dirty="0">
                <a:solidFill>
                  <a:schemeClr val="bg1"/>
                </a:solidFill>
                <a:effectLst/>
              </a:rPr>
              <a:t>Tiến tiến bước lên đền, đền thánh của Người. Cất tiếng hát vui lên dân thánh của Người. Tiến, tiến bước loan truyền hồng ân Thiên Chúa Trời. Ta hát mừng tình thiên thu Chúa ta.</a:t>
            </a:r>
            <a:endParaRPr lang="en-US" sz="4800" b="0" dirty="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DANH</a:t>
            </a:r>
          </a:p>
          <a:p>
            <a:pPr eaLnBrk="1" hangingPunct="1"/>
            <a:r>
              <a:rPr lang="en-US" sz="7200" b="0" i="1" dirty="0" err="1">
                <a:solidFill>
                  <a:srgbClr val="FFFF00"/>
                </a:solidFill>
                <a:effectLst/>
                <a:latin typeface="+mj-lt"/>
                <a:cs typeface="Times New Roman" panose="02020603050405020304" pitchFamily="18" charset="0"/>
              </a:rPr>
              <a:t>Ca</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Lên</a:t>
            </a:r>
            <a:r>
              <a:rPr lang="en-US" sz="7200" b="0" i="1" dirty="0">
                <a:solidFill>
                  <a:srgbClr val="FFFF00"/>
                </a:solidFill>
                <a:effectLst/>
                <a:latin typeface="+mj-lt"/>
                <a:cs typeface="Times New Roman" panose="02020603050405020304" pitchFamily="18" charset="0"/>
              </a:rPr>
              <a:t> </a:t>
            </a:r>
            <a:r>
              <a:rPr lang="en-US" sz="7200" b="0" i="1" dirty="0" err="1">
                <a:solidFill>
                  <a:srgbClr val="FFFF00"/>
                </a:solidFill>
                <a:effectLst/>
                <a:latin typeface="+mj-lt"/>
                <a:cs typeface="Times New Roman" panose="02020603050405020304" pitchFamily="18" charset="0"/>
              </a:rPr>
              <a:t>Đi</a:t>
            </a:r>
            <a:r>
              <a:rPr lang="en-US" sz="7200" b="0" i="1" dirty="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782862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b="0" i="1" u="sng" dirty="0">
              <a:solidFill>
                <a:schemeClr val="bg1"/>
              </a:solidFill>
              <a:effectLst/>
              <a:latin typeface="+mj-lt"/>
              <a:cs typeface="Times New Roman" panose="02020603050405020304" pitchFamily="18" charset="0"/>
            </a:endParaRPr>
          </a:p>
          <a:p>
            <a:pPr algn="just" eaLnBrk="1" hangingPunct="1"/>
            <a:r>
              <a:rPr lang="vi-VN" sz="6000" b="0" i="1" u="sng" dirty="0">
                <a:solidFill>
                  <a:srgbClr val="FFFF00"/>
                </a:solidFill>
                <a:effectLst/>
                <a:latin typeface="+mj-lt"/>
                <a:cs typeface="Times New Roman" panose="02020603050405020304" pitchFamily="18" charset="0"/>
              </a:rPr>
              <a:t>Chủ tế:</a:t>
            </a:r>
            <a:r>
              <a:rPr lang="vi-VN" sz="6000" b="0" i="1" dirty="0">
                <a:solidFill>
                  <a:srgbClr val="FFFF00"/>
                </a:solidFill>
                <a:effectLst/>
                <a:latin typeface="+mj-lt"/>
                <a:cs typeface="Times New Roman" panose="02020603050405020304" pitchFamily="18" charset="0"/>
              </a:rPr>
              <a:t> Vinh danh Thiên Chúa trên các tầng trời. </a:t>
            </a:r>
            <a:endParaRPr lang="en-US" sz="6000" b="0" i="1" dirty="0">
              <a:solidFill>
                <a:srgbClr val="FFFF00"/>
              </a:solidFill>
              <a:effectLst/>
              <a:latin typeface="+mj-lt"/>
              <a:cs typeface="Times New Roman" panose="02020603050405020304" pitchFamily="18" charset="0"/>
            </a:endParaRPr>
          </a:p>
          <a:p>
            <a:pPr algn="just" eaLnBrk="1" hangingPunct="1"/>
            <a:endParaRPr lang="en-US" sz="4300" b="0" i="1" dirty="0">
              <a:solidFill>
                <a:schemeClr val="bg1"/>
              </a:solidFill>
              <a:effectLst/>
              <a:latin typeface="+mj-lt"/>
              <a:cs typeface="Times New Roman" panose="02020603050405020304" pitchFamily="18" charset="0"/>
            </a:endParaRPr>
          </a:p>
          <a:p>
            <a:pPr algn="just" eaLnBrk="1" hangingPunct="1"/>
            <a:r>
              <a:rPr lang="en-US" sz="6000" b="0" i="1" u="sng" dirty="0" err="1">
                <a:solidFill>
                  <a:srgbClr val="92D050"/>
                </a:solidFill>
                <a:effectLst/>
                <a:latin typeface="+mj-lt"/>
                <a:cs typeface="Times New Roman" panose="02020603050405020304" pitchFamily="18" charset="0"/>
              </a:rPr>
              <a:t>Cộng</a:t>
            </a:r>
            <a:r>
              <a:rPr lang="en-US" sz="6000" b="0" i="1" u="sng" dirty="0">
                <a:solidFill>
                  <a:srgbClr val="92D050"/>
                </a:solidFill>
                <a:effectLst/>
                <a:latin typeface="+mj-lt"/>
                <a:cs typeface="Times New Roman" panose="02020603050405020304" pitchFamily="18" charset="0"/>
              </a:rPr>
              <a:t> </a:t>
            </a:r>
            <a:r>
              <a:rPr lang="en-US" sz="6000" b="0" i="1" u="sng" dirty="0" err="1">
                <a:solidFill>
                  <a:srgbClr val="92D050"/>
                </a:solidFill>
                <a:effectLst/>
                <a:latin typeface="+mj-lt"/>
                <a:cs typeface="Times New Roman" panose="02020603050405020304" pitchFamily="18" charset="0"/>
              </a:rPr>
              <a:t>đoàn</a:t>
            </a:r>
            <a:r>
              <a:rPr lang="en-US" sz="6000" b="0" i="1" u="sng" dirty="0">
                <a:solidFill>
                  <a:srgbClr val="92D050"/>
                </a:solidFill>
                <a:effectLst/>
                <a:latin typeface="+mj-lt"/>
                <a:cs typeface="Times New Roman" panose="02020603050405020304" pitchFamily="18" charset="0"/>
              </a:rPr>
              <a:t>:</a:t>
            </a:r>
            <a:r>
              <a:rPr lang="en-US" sz="6000" b="0" dirty="0">
                <a:solidFill>
                  <a:srgbClr val="92D050"/>
                </a:solidFill>
                <a:effectLst/>
                <a:latin typeface="+mj-lt"/>
                <a:cs typeface="Times New Roman" panose="02020603050405020304" pitchFamily="18" charset="0"/>
              </a:rPr>
              <a:t> </a:t>
            </a:r>
            <a:r>
              <a:rPr lang="vi-VN" sz="60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4252523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b="0" i="1" u="sng" dirty="0">
              <a:solidFill>
                <a:schemeClr val="bg1"/>
              </a:solidFill>
              <a:effectLst/>
              <a:latin typeface="+mj-l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Chúng con ca ngợi Chúa.</a:t>
            </a:r>
            <a:endParaRPr lang="en-US" sz="60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Chúng con chúc tụng Chúa.</a:t>
            </a:r>
            <a:endParaRPr lang="en-US" sz="60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Chúng con thờ lạy Chúa.</a:t>
            </a:r>
            <a:endParaRPr lang="en-US" sz="60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Chúng con tôn vinh Chúa.</a:t>
            </a:r>
            <a:endParaRPr lang="vi-VN"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27778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b="0" dirty="0">
                <a:solidFill>
                  <a:schemeClr val="bg1"/>
                </a:solidFill>
                <a:effectLst/>
                <a:latin typeface="+mj-lt"/>
                <a:cs typeface="Times New Roman" panose="02020603050405020304" pitchFamily="18" charset="0"/>
              </a:rPr>
              <a:t>Chúng con cảm tạ Chúa vì vinh quang cao cả Chúa.</a:t>
            </a:r>
            <a:endParaRPr lang="en-US" sz="6000" b="0" dirty="0">
              <a:solidFill>
                <a:schemeClr val="bg1"/>
              </a:solidFill>
              <a:effectLst/>
              <a:latin typeface="+mj-lt"/>
              <a:cs typeface="Times New Roman" panose="02020603050405020304" pitchFamily="18" charset="0"/>
            </a:endParaRPr>
          </a:p>
          <a:p>
            <a:pPr algn="just"/>
            <a:r>
              <a:rPr lang="vi-VN" sz="6000" b="0" dirty="0">
                <a:solidFill>
                  <a:schemeClr val="bg1"/>
                </a:solidFill>
                <a:effectLst/>
                <a:latin typeface="+mj-lt"/>
                <a:cs typeface="Times New Roman" panose="02020603050405020304" pitchFamily="18" charset="0"/>
              </a:rPr>
              <a:t>Lạy Chúa là Thiên Chúa, là Vua trên trời, là Chúa Cha toàn năng. </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660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rPr>
              <a:t>TẬP HÁT CỘNG ĐOÀN</a:t>
            </a:r>
            <a:endParaRPr lang="en-US" sz="6000" b="0" dirty="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b="0" dirty="0">
                <a:solidFill>
                  <a:schemeClr val="bg1"/>
                </a:solidFill>
                <a:effectLst/>
                <a:latin typeface="+mj-lt"/>
                <a:cs typeface="Times New Roman" panose="02020603050405020304" pitchFamily="18" charset="0"/>
              </a:rPr>
              <a:t>Lạy Con Một Thiên Chúa </a:t>
            </a:r>
            <a:r>
              <a:rPr lang="vi-VN" sz="6000" b="0" dirty="0">
                <a:solidFill>
                  <a:srgbClr val="FFFF00"/>
                </a:solidFill>
                <a:effectLst/>
                <a:latin typeface="+mj-lt"/>
                <a:cs typeface="Times New Roman" panose="02020603050405020304" pitchFamily="18" charset="0"/>
              </a:rPr>
              <a:t>Chúa Giê-su Ki-tô. </a:t>
            </a:r>
            <a:endParaRPr lang="en-US" sz="6000" b="0" dirty="0">
              <a:solidFill>
                <a:srgbClr val="FFFF00"/>
              </a:solidFill>
              <a:effectLst/>
              <a:latin typeface="+mj-lt"/>
              <a:cs typeface="Times New Roman" panose="02020603050405020304" pitchFamily="18" charset="0"/>
            </a:endParaRPr>
          </a:p>
          <a:p>
            <a:pPr algn="just"/>
            <a:r>
              <a:rPr lang="vi-VN" sz="6000" b="0" dirty="0">
                <a:solidFill>
                  <a:schemeClr val="bg1"/>
                </a:solidFill>
                <a:effectLst/>
                <a:latin typeface="+mj-lt"/>
                <a:cs typeface="Times New Roman" panose="02020603050405020304" pitchFamily="18" charset="0"/>
              </a:rPr>
              <a:t>Lạy Chúa là Thiên Chúa, là Chiên Thiên Chúa, là Con Đức Chúa Cha. </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865647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Chúa xoá tội trần gian, xin thương, xin thương, xin thương xót chúng con.</a:t>
            </a:r>
            <a:endParaRPr lang="en-US" sz="6000" b="0" dirty="0">
              <a:solidFill>
                <a:schemeClr val="bg1"/>
              </a:solidFill>
              <a:effectLst/>
              <a:cs typeface="Times New Roman" panose="02020603050405020304" pitchFamily="18" charset="0"/>
            </a:endParaRPr>
          </a:p>
          <a:p>
            <a:pPr algn="just"/>
            <a:r>
              <a:rPr lang="vi-VN" sz="6000" b="0" dirty="0">
                <a:solidFill>
                  <a:schemeClr val="bg1"/>
                </a:solidFill>
                <a:effectLst/>
                <a:cs typeface="Times New Roman" panose="02020603050405020304" pitchFamily="18" charset="0"/>
              </a:rPr>
              <a:t>Chúa xoá tội trần gian, </a:t>
            </a:r>
            <a:r>
              <a:rPr lang="en-US" sz="6000" b="0" dirty="0">
                <a:solidFill>
                  <a:schemeClr val="bg1"/>
                </a:solidFill>
                <a:effectLst/>
                <a:cs typeface="Times New Roman" panose="02020603050405020304" pitchFamily="18" charset="0"/>
              </a:rPr>
              <a:t>x</a:t>
            </a:r>
            <a:r>
              <a:rPr lang="vi-VN" sz="6000" b="0" dirty="0">
                <a:solidFill>
                  <a:schemeClr val="bg1"/>
                </a:solidFill>
                <a:effectLst/>
                <a:cs typeface="Times New Roman" panose="02020603050405020304" pitchFamily="18" charset="0"/>
              </a:rPr>
              <a:t>in nhận lời chúng con cầu khẩn. </a:t>
            </a:r>
            <a:endParaRPr lang="en-US"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407411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b="0" dirty="0">
              <a:solidFill>
                <a:schemeClr val="bg1"/>
              </a:solidFill>
              <a:effectLst/>
              <a:cs typeface="Times New Roman" panose="02020603050405020304" pitchFamily="18" charset="0"/>
            </a:endParaRPr>
          </a:p>
          <a:p>
            <a:pPr algn="just"/>
            <a:r>
              <a:rPr lang="vi-VN" sz="6600" b="0" dirty="0">
                <a:solidFill>
                  <a:schemeClr val="bg1"/>
                </a:solidFill>
                <a:effectLst/>
                <a:cs typeface="Times New Roman" panose="02020603050405020304" pitchFamily="18" charset="0"/>
              </a:rPr>
              <a:t>Chúa ngự bên hữu Đức Chúa Cha, xin thương, xin thương, xin thương xót chúng con</a:t>
            </a:r>
            <a:r>
              <a:rPr lang="en-US" sz="6600" b="0" dirty="0">
                <a:solidFill>
                  <a:schemeClr val="bg1"/>
                </a:solidFill>
                <a:effectLst/>
                <a:cs typeface="Times New Roman" panose="02020603050405020304" pitchFamily="18" charset="0"/>
              </a:rPr>
              <a:t>.</a:t>
            </a:r>
          </a:p>
        </p:txBody>
      </p:sp>
    </p:spTree>
    <p:extLst>
      <p:ext uri="{BB962C8B-B14F-4D97-AF65-F5344CB8AC3E}">
        <p14:creationId xmlns:p14="http://schemas.microsoft.com/office/powerpoint/2010/main" val="20924681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b="0" dirty="0">
                <a:solidFill>
                  <a:schemeClr val="bg1"/>
                </a:solidFill>
                <a:effectLst/>
                <a:cs typeface="Times New Roman" panose="02020603050405020304" pitchFamily="18" charset="0"/>
              </a:rPr>
              <a:t>Vì lạy </a:t>
            </a:r>
            <a:r>
              <a:rPr lang="vi-VN" sz="5400" b="0" dirty="0">
                <a:solidFill>
                  <a:srgbClr val="FFFF00"/>
                </a:solidFill>
                <a:effectLst/>
                <a:cs typeface="Times New Roman" panose="02020603050405020304" pitchFamily="18" charset="0"/>
              </a:rPr>
              <a:t>Chúa Giê-su Ki-tô,</a:t>
            </a:r>
            <a:r>
              <a:rPr lang="vi-VN" sz="5400" b="0" dirty="0">
                <a:solidFill>
                  <a:schemeClr val="bg1"/>
                </a:solidFill>
                <a:effectLst/>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b="0" dirty="0">
                <a:solidFill>
                  <a:srgbClr val="FFFF00"/>
                </a:solidFill>
                <a:effectLst/>
                <a:cs typeface="Times New Roman" panose="02020603050405020304" pitchFamily="18" charset="0"/>
              </a:rPr>
              <a:t>A-men. A-men. </a:t>
            </a:r>
            <a:endParaRPr lang="vi-VN" sz="54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54056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73962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33930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010109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025223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5461389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67341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0" u="sng" dirty="0" err="1" smtClean="0">
                <a:solidFill>
                  <a:srgbClr val="FFFF00"/>
                </a:solidFill>
                <a:effectLst/>
              </a:rPr>
              <a:t>Đk</a:t>
            </a:r>
            <a:r>
              <a:rPr lang="en-US" sz="6600" b="0" u="sng" dirty="0" smtClean="0">
                <a:solidFill>
                  <a:srgbClr val="FFFF00"/>
                </a:solidFill>
                <a:effectLst/>
              </a:rPr>
              <a:t>:</a:t>
            </a:r>
            <a:r>
              <a:rPr lang="en-US" sz="6600" b="0" dirty="0" smtClean="0">
                <a:solidFill>
                  <a:schemeClr val="bg1"/>
                </a:solidFill>
                <a:effectLst/>
              </a:rPr>
              <a:t> </a:t>
            </a:r>
            <a:r>
              <a:rPr lang="vi-VN" sz="6600" b="0" dirty="0" smtClean="0">
                <a:solidFill>
                  <a:schemeClr val="bg1"/>
                </a:solidFill>
                <a:effectLst/>
              </a:rPr>
              <a:t>Lạy Chúa, xin nhậm lời con nguyện vì ân nghĩa cao dầy.</a:t>
            </a:r>
            <a:endParaRPr lang="en-US" sz="6600" b="0" dirty="0">
              <a:solidFill>
                <a:schemeClr val="bg1"/>
              </a:solidFill>
              <a:effectLst/>
            </a:endParaRPr>
          </a:p>
        </p:txBody>
      </p:sp>
    </p:spTree>
    <p:extLst>
      <p:ext uri="{BB962C8B-B14F-4D97-AF65-F5344CB8AC3E}">
        <p14:creationId xmlns:p14="http://schemas.microsoft.com/office/powerpoint/2010/main" val="159995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536016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92808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smtClean="0">
                <a:solidFill>
                  <a:srgbClr val="FFFF00"/>
                </a:solidFill>
                <a:effectLst/>
              </a:rPr>
              <a:t>Thánh</a:t>
            </a:r>
            <a:r>
              <a:rPr lang="en-US" b="0" dirty="0" smtClean="0">
                <a:solidFill>
                  <a:srgbClr val="FFFF00"/>
                </a:solidFill>
                <a:effectLst/>
              </a:rPr>
              <a:t> </a:t>
            </a:r>
            <a:r>
              <a:rPr lang="en-US" b="0" dirty="0" err="1" smtClean="0">
                <a:solidFill>
                  <a:srgbClr val="FFFF00"/>
                </a:solidFill>
                <a:effectLst/>
              </a:rPr>
              <a:t>Vịnh</a:t>
            </a:r>
            <a:r>
              <a:rPr lang="en-US" b="0" dirty="0" smtClean="0">
                <a:solidFill>
                  <a:srgbClr val="FFFF00"/>
                </a:solidFill>
                <a:effectLst/>
              </a:rPr>
              <a:t> 68</a:t>
            </a:r>
            <a:br>
              <a:rPr lang="en-US" b="0" dirty="0" smtClean="0">
                <a:solidFill>
                  <a:srgbClr val="FFFF00"/>
                </a:solidFill>
                <a:effectLst/>
              </a:rPr>
            </a:br>
            <a:r>
              <a:rPr lang="en-US" b="0" dirty="0" err="1" smtClean="0">
                <a:solidFill>
                  <a:srgbClr val="FFFF00"/>
                </a:solidFill>
                <a:effectLst/>
              </a:rPr>
              <a:t>Chúa</a:t>
            </a:r>
            <a:r>
              <a:rPr lang="en-US" b="0" dirty="0" smtClean="0">
                <a:solidFill>
                  <a:srgbClr val="FFFF00"/>
                </a:solidFill>
                <a:effectLst/>
              </a:rPr>
              <a:t> </a:t>
            </a:r>
            <a:r>
              <a:rPr lang="en-US" b="0" dirty="0" err="1" smtClean="0">
                <a:solidFill>
                  <a:srgbClr val="FFFF00"/>
                </a:solidFill>
                <a:effectLst/>
              </a:rPr>
              <a:t>Nhật</a:t>
            </a:r>
            <a:r>
              <a:rPr lang="en-US" b="0" dirty="0" smtClean="0">
                <a:solidFill>
                  <a:srgbClr val="FFFF00"/>
                </a:solidFill>
                <a:effectLst/>
              </a:rPr>
              <a:t> XII </a:t>
            </a:r>
            <a:r>
              <a:rPr lang="en-US" b="0" dirty="0" err="1" smtClean="0">
                <a:solidFill>
                  <a:srgbClr val="FFFF00"/>
                </a:solidFill>
                <a:effectLst/>
              </a:rPr>
              <a:t>Thường</a:t>
            </a:r>
            <a:r>
              <a:rPr lang="en-US" b="0" dirty="0" smtClean="0">
                <a:solidFill>
                  <a:srgbClr val="FFFF00"/>
                </a:solidFill>
                <a:effectLst/>
              </a:rPr>
              <a:t> </a:t>
            </a:r>
            <a:r>
              <a:rPr lang="en-US" b="0" dirty="0" err="1" smtClean="0">
                <a:solidFill>
                  <a:srgbClr val="FFFF00"/>
                </a:solidFill>
                <a:effectLst/>
              </a:rPr>
              <a:t>Niên</a:t>
            </a:r>
            <a:r>
              <a:rPr lang="en-US" b="0" dirty="0" smtClean="0">
                <a:solidFill>
                  <a:srgbClr val="FFFF00"/>
                </a:solidFill>
                <a:effectLst/>
              </a:rPr>
              <a:t/>
            </a:r>
            <a:br>
              <a:rPr lang="en-US" b="0" dirty="0" smtClean="0">
                <a:solidFill>
                  <a:srgbClr val="FFFF00"/>
                </a:solidFill>
                <a:effectLst/>
              </a:rPr>
            </a:br>
            <a:r>
              <a:rPr lang="en-US" b="0" dirty="0" err="1" smtClean="0">
                <a:solidFill>
                  <a:srgbClr val="FFFF00"/>
                </a:solidFill>
                <a:effectLst/>
              </a:rPr>
              <a:t>Năm</a:t>
            </a:r>
            <a:r>
              <a:rPr lang="en-US" b="0" dirty="0" smtClean="0">
                <a:solidFill>
                  <a:srgbClr val="FFFF00"/>
                </a:solidFill>
                <a:effectLst/>
              </a:rPr>
              <a:t> A</a:t>
            </a:r>
            <a:br>
              <a:rPr lang="en-US" b="0" dirty="0" smtClean="0">
                <a:solidFill>
                  <a:srgbClr val="FFFF00"/>
                </a:solidFill>
                <a:effectLst/>
              </a:rPr>
            </a:br>
            <a:r>
              <a:rPr lang="en-US" b="0" i="1" dirty="0" smtClean="0">
                <a:solidFill>
                  <a:schemeClr val="bg1"/>
                </a:solidFill>
                <a:effectLst/>
              </a:rPr>
              <a:t>Lm. Kim Long</a:t>
            </a:r>
            <a:br>
              <a:rPr lang="en-US" b="0" i="1" dirty="0" smtClean="0">
                <a:solidFill>
                  <a:schemeClr val="bg1"/>
                </a:solidFill>
                <a:effectLst/>
              </a:rPr>
            </a:br>
            <a:r>
              <a:rPr lang="en-US" b="0" i="1" dirty="0" smtClean="0">
                <a:solidFill>
                  <a:schemeClr val="bg1"/>
                </a:solidFill>
                <a:effectLst/>
              </a:rPr>
              <a:t>03 </a:t>
            </a:r>
            <a:r>
              <a:rPr lang="en-US" b="0" i="1" dirty="0" err="1" smtClean="0">
                <a:solidFill>
                  <a:schemeClr val="bg1"/>
                </a:solidFill>
                <a:effectLst/>
              </a:rPr>
              <a:t>Câu</a:t>
            </a:r>
            <a:endParaRPr lang="en-US" b="0" i="1" dirty="0">
              <a:solidFill>
                <a:schemeClr val="bg1"/>
              </a:solidFill>
              <a:effectLst/>
            </a:endParaRPr>
          </a:p>
        </p:txBody>
      </p:sp>
    </p:spTree>
    <p:extLst>
      <p:ext uri="{BB962C8B-B14F-4D97-AF65-F5344CB8AC3E}">
        <p14:creationId xmlns:p14="http://schemas.microsoft.com/office/powerpoint/2010/main" val="50410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b="0" u="sng" dirty="0" err="1" smtClean="0">
                <a:solidFill>
                  <a:srgbClr val="FFFF00"/>
                </a:solidFill>
                <a:effectLst/>
              </a:rPr>
              <a:t>Đk</a:t>
            </a:r>
            <a:r>
              <a:rPr lang="en-US" sz="6600" b="0" u="sng" dirty="0" smtClean="0">
                <a:solidFill>
                  <a:srgbClr val="FFFF00"/>
                </a:solidFill>
                <a:effectLst/>
              </a:rPr>
              <a:t>:</a:t>
            </a:r>
            <a:r>
              <a:rPr lang="en-US" sz="6600" b="0" dirty="0" smtClean="0">
                <a:solidFill>
                  <a:schemeClr val="bg1"/>
                </a:solidFill>
                <a:effectLst/>
              </a:rPr>
              <a:t> </a:t>
            </a:r>
            <a:r>
              <a:rPr lang="vi-VN" sz="6600" b="0" dirty="0" smtClean="0">
                <a:solidFill>
                  <a:schemeClr val="bg1"/>
                </a:solidFill>
                <a:effectLst/>
              </a:rPr>
              <a:t>Lạy Chúa, xin nhậm lời con nguyện vì ân nghĩa cao dầy.</a:t>
            </a:r>
            <a:endParaRPr lang="en-US" sz="6600" b="0" dirty="0">
              <a:solidFill>
                <a:schemeClr val="bg1"/>
              </a:solidFill>
              <a:effectLst/>
            </a:endParaRPr>
          </a:p>
        </p:txBody>
      </p:sp>
    </p:spTree>
    <p:extLst>
      <p:ext uri="{BB962C8B-B14F-4D97-AF65-F5344CB8AC3E}">
        <p14:creationId xmlns:p14="http://schemas.microsoft.com/office/powerpoint/2010/main" val="789148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dirty="0" smtClean="0">
                <a:solidFill>
                  <a:srgbClr val="FFFF00"/>
                </a:solidFill>
                <a:effectLst/>
              </a:rPr>
              <a:t>Tk1:</a:t>
            </a:r>
            <a:r>
              <a:rPr lang="en-US" sz="6000" b="0" dirty="0" smtClean="0">
                <a:solidFill>
                  <a:schemeClr val="bg1"/>
                </a:solidFill>
                <a:effectLst/>
              </a:rPr>
              <a:t> </a:t>
            </a:r>
            <a:r>
              <a:rPr lang="vi-VN" sz="6000" b="0" dirty="0" smtClean="0">
                <a:solidFill>
                  <a:schemeClr val="bg1"/>
                </a:solidFill>
                <a:effectLst/>
              </a:rPr>
              <a:t>Chịu khinh ghét nhuốc nhơ, thực ra cũng bởi Ngài. Bị người thân chê chối, bị đoạn nghĩa anh em. Nhà Chúa lo nhiệt tâm mà thân con hứng tủi nhục.</a:t>
            </a:r>
            <a:endParaRPr lang="en-US" sz="6000" b="0" dirty="0">
              <a:solidFill>
                <a:schemeClr val="bg1"/>
              </a:solidFill>
              <a:effectLst/>
            </a:endParaRPr>
          </a:p>
        </p:txBody>
      </p:sp>
    </p:spTree>
    <p:extLst>
      <p:ext uri="{BB962C8B-B14F-4D97-AF65-F5344CB8AC3E}">
        <p14:creationId xmlns:p14="http://schemas.microsoft.com/office/powerpoint/2010/main" val="3344230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b="0" u="sng" dirty="0" smtClean="0">
                <a:solidFill>
                  <a:srgbClr val="FFFF00"/>
                </a:solidFill>
                <a:effectLst/>
              </a:rPr>
              <a:t>Tk2:</a:t>
            </a:r>
            <a:r>
              <a:rPr lang="en-US" sz="5600" b="0" dirty="0" smtClean="0">
                <a:solidFill>
                  <a:schemeClr val="bg1"/>
                </a:solidFill>
                <a:effectLst/>
              </a:rPr>
              <a:t> </a:t>
            </a:r>
            <a:r>
              <a:rPr lang="vi-VN" sz="5600" b="0" dirty="0" smtClean="0">
                <a:solidFill>
                  <a:schemeClr val="bg1"/>
                </a:solidFill>
                <a:effectLst/>
              </a:rPr>
              <a:t>Lời kêu khấn Chúa ơi, vì ân nghĩa cao dầy. Vì Ngài luôn trung tín, thẩm nhận đoái thi ân. Vì trắc ẩn từ bi, Ngài thương trông đến nhậm lời.</a:t>
            </a:r>
            <a:endParaRPr lang="en-US" sz="5600" b="0" dirty="0">
              <a:solidFill>
                <a:schemeClr val="bg1"/>
              </a:solidFill>
              <a:effectLst/>
            </a:endParaRPr>
          </a:p>
        </p:txBody>
      </p:sp>
    </p:spTree>
    <p:extLst>
      <p:ext uri="{BB962C8B-B14F-4D97-AF65-F5344CB8AC3E}">
        <p14:creationId xmlns:p14="http://schemas.microsoft.com/office/powerpoint/2010/main" val="1390728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b="0" u="sng" dirty="0" smtClean="0">
                <a:solidFill>
                  <a:srgbClr val="FFFF00"/>
                </a:solidFill>
                <a:effectLst/>
              </a:rPr>
              <a:t>Tk3:</a:t>
            </a:r>
            <a:r>
              <a:rPr lang="en-US" sz="6000" b="0" dirty="0" smtClean="0">
                <a:solidFill>
                  <a:schemeClr val="bg1"/>
                </a:solidFill>
                <a:effectLst/>
              </a:rPr>
              <a:t> </a:t>
            </a:r>
            <a:r>
              <a:rPr lang="vi-VN" sz="6000" b="0" dirty="0" smtClean="0">
                <a:solidFill>
                  <a:schemeClr val="bg1"/>
                </a:solidFill>
                <a:effectLst/>
              </a:rPr>
              <a:t>Bạn khiêm ái ngước trông mà vui sướng reo mừng. Người tìm tôn nhan Chúa lòng rộn rã hân hoan. Trời đất nhảy mừng lên, đại dương mau tán tụng Ngài. </a:t>
            </a:r>
            <a:endParaRPr lang="en-US" sz="6000" b="0" dirty="0">
              <a:solidFill>
                <a:schemeClr val="bg1"/>
              </a:solidFill>
              <a:effectLst/>
            </a:endParaRPr>
          </a:p>
        </p:txBody>
      </p:sp>
    </p:spTree>
    <p:extLst>
      <p:ext uri="{BB962C8B-B14F-4D97-AF65-F5344CB8AC3E}">
        <p14:creationId xmlns:p14="http://schemas.microsoft.com/office/powerpoint/2010/main" val="2407640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b="0" dirty="0" err="1" smtClean="0">
                <a:solidFill>
                  <a:schemeClr val="bg1"/>
                </a:solidFill>
                <a:effectLst/>
              </a:rPr>
              <a:t>Chúa</a:t>
            </a:r>
            <a:r>
              <a:rPr lang="en-US" sz="6600" b="0" dirty="0" smtClean="0">
                <a:solidFill>
                  <a:schemeClr val="bg1"/>
                </a:solidFill>
                <a:effectLst/>
              </a:rPr>
              <a:t> </a:t>
            </a:r>
            <a:r>
              <a:rPr lang="en-US" sz="6600" b="0" dirty="0" err="1" smtClean="0">
                <a:solidFill>
                  <a:schemeClr val="bg1"/>
                </a:solidFill>
                <a:effectLst/>
              </a:rPr>
              <a:t>nói</a:t>
            </a:r>
            <a:r>
              <a:rPr lang="en-US" sz="6600" b="0" dirty="0" smtClean="0">
                <a:solidFill>
                  <a:schemeClr val="bg1"/>
                </a:solidFill>
                <a:effectLst/>
              </a:rPr>
              <a:t>: </a:t>
            </a:r>
            <a:r>
              <a:rPr lang="en-US" sz="6600" b="0" dirty="0" err="1" smtClean="0">
                <a:solidFill>
                  <a:schemeClr val="bg1"/>
                </a:solidFill>
                <a:effectLst/>
              </a:rPr>
              <a:t>Thánh</a:t>
            </a:r>
            <a:r>
              <a:rPr lang="en-US" sz="6600" b="0" dirty="0" smtClean="0">
                <a:solidFill>
                  <a:schemeClr val="bg1"/>
                </a:solidFill>
                <a:effectLst/>
              </a:rPr>
              <a:t> </a:t>
            </a:r>
            <a:r>
              <a:rPr lang="en-US" sz="6600" b="0" dirty="0" err="1" smtClean="0">
                <a:solidFill>
                  <a:schemeClr val="bg1"/>
                </a:solidFill>
                <a:effectLst/>
              </a:rPr>
              <a:t>Thần</a:t>
            </a:r>
            <a:r>
              <a:rPr lang="en-US" sz="6600" b="0" dirty="0" smtClean="0">
                <a:solidFill>
                  <a:schemeClr val="bg1"/>
                </a:solidFill>
                <a:effectLst/>
              </a:rPr>
              <a:t> </a:t>
            </a:r>
            <a:r>
              <a:rPr lang="en-US" sz="6600" b="0" dirty="0" err="1" smtClean="0">
                <a:solidFill>
                  <a:schemeClr val="bg1"/>
                </a:solidFill>
                <a:effectLst/>
              </a:rPr>
              <a:t>chân</a:t>
            </a:r>
            <a:r>
              <a:rPr lang="en-US" sz="6600" b="0" dirty="0" smtClean="0">
                <a:solidFill>
                  <a:schemeClr val="bg1"/>
                </a:solidFill>
                <a:effectLst/>
              </a:rPr>
              <a:t> </a:t>
            </a:r>
            <a:r>
              <a:rPr lang="en-US" sz="6600" b="0" dirty="0" err="1" smtClean="0">
                <a:solidFill>
                  <a:schemeClr val="bg1"/>
                </a:solidFill>
                <a:effectLst/>
              </a:rPr>
              <a:t>lý</a:t>
            </a:r>
            <a:r>
              <a:rPr lang="en-US" sz="6600" b="0" dirty="0" smtClean="0">
                <a:solidFill>
                  <a:schemeClr val="bg1"/>
                </a:solidFill>
                <a:effectLst/>
              </a:rPr>
              <a:t> </a:t>
            </a:r>
            <a:r>
              <a:rPr lang="en-US" sz="6600" b="0" dirty="0" err="1" smtClean="0">
                <a:solidFill>
                  <a:schemeClr val="bg1"/>
                </a:solidFill>
                <a:effectLst/>
              </a:rPr>
              <a:t>sẽ</a:t>
            </a:r>
            <a:r>
              <a:rPr lang="en-US" sz="6600" b="0" dirty="0" smtClean="0">
                <a:solidFill>
                  <a:schemeClr val="bg1"/>
                </a:solidFill>
                <a:effectLst/>
              </a:rPr>
              <a:t> </a:t>
            </a:r>
            <a:r>
              <a:rPr lang="en-US" sz="6600" b="0" dirty="0" err="1" smtClean="0">
                <a:solidFill>
                  <a:schemeClr val="bg1"/>
                </a:solidFill>
                <a:effectLst/>
              </a:rPr>
              <a:t>làm</a:t>
            </a:r>
            <a:r>
              <a:rPr lang="en-US" sz="6600" b="0" dirty="0" smtClean="0">
                <a:solidFill>
                  <a:schemeClr val="bg1"/>
                </a:solidFill>
                <a:effectLst/>
              </a:rPr>
              <a:t> </a:t>
            </a:r>
            <a:r>
              <a:rPr lang="en-US" sz="6600" b="0" dirty="0" err="1" smtClean="0">
                <a:solidFill>
                  <a:schemeClr val="bg1"/>
                </a:solidFill>
                <a:effectLst/>
              </a:rPr>
              <a:t>chứng</a:t>
            </a:r>
            <a:r>
              <a:rPr lang="en-US" sz="6600" b="0" dirty="0" smtClean="0">
                <a:solidFill>
                  <a:schemeClr val="bg1"/>
                </a:solidFill>
                <a:effectLst/>
              </a:rPr>
              <a:t> </a:t>
            </a:r>
            <a:r>
              <a:rPr lang="en-US" sz="6600" b="0" dirty="0" err="1" smtClean="0">
                <a:solidFill>
                  <a:schemeClr val="bg1"/>
                </a:solidFill>
                <a:effectLst/>
              </a:rPr>
              <a:t>về</a:t>
            </a:r>
            <a:r>
              <a:rPr lang="en-US" sz="6600" b="0" dirty="0" smtClean="0">
                <a:solidFill>
                  <a:schemeClr val="bg1"/>
                </a:solidFill>
                <a:effectLst/>
              </a:rPr>
              <a:t> </a:t>
            </a:r>
            <a:r>
              <a:rPr lang="en-US" sz="6600" b="0" dirty="0" err="1" smtClean="0">
                <a:solidFill>
                  <a:schemeClr val="bg1"/>
                </a:solidFill>
                <a:effectLst/>
              </a:rPr>
              <a:t>Thầy</a:t>
            </a:r>
            <a:r>
              <a:rPr lang="en-US" sz="6600" b="0" dirty="0" smtClean="0">
                <a:solidFill>
                  <a:schemeClr val="bg1"/>
                </a:solidFill>
                <a:effectLst/>
              </a:rPr>
              <a:t>, </a:t>
            </a:r>
            <a:r>
              <a:rPr lang="en-US" sz="6600" b="0" dirty="0" err="1" smtClean="0">
                <a:solidFill>
                  <a:schemeClr val="bg1"/>
                </a:solidFill>
                <a:effectLst/>
              </a:rPr>
              <a:t>và</a:t>
            </a:r>
            <a:r>
              <a:rPr lang="en-US" sz="6600" b="0" dirty="0" smtClean="0">
                <a:solidFill>
                  <a:schemeClr val="bg1"/>
                </a:solidFill>
                <a:effectLst/>
              </a:rPr>
              <a:t> </a:t>
            </a:r>
            <a:r>
              <a:rPr lang="en-US" sz="6600" b="0" dirty="0" err="1" smtClean="0">
                <a:solidFill>
                  <a:schemeClr val="bg1"/>
                </a:solidFill>
                <a:effectLst/>
              </a:rPr>
              <a:t>cả</a:t>
            </a:r>
            <a:r>
              <a:rPr lang="en-US" sz="6600" b="0" dirty="0" smtClean="0">
                <a:solidFill>
                  <a:schemeClr val="bg1"/>
                </a:solidFill>
                <a:effectLst/>
              </a:rPr>
              <a:t> </a:t>
            </a:r>
            <a:r>
              <a:rPr lang="en-US" sz="6600" b="0" dirty="0" err="1" smtClean="0">
                <a:solidFill>
                  <a:schemeClr val="bg1"/>
                </a:solidFill>
                <a:effectLst/>
              </a:rPr>
              <a:t>các</a:t>
            </a:r>
            <a:r>
              <a:rPr lang="en-US" sz="6600" b="0" dirty="0" smtClean="0">
                <a:solidFill>
                  <a:schemeClr val="bg1"/>
                </a:solidFill>
                <a:effectLst/>
              </a:rPr>
              <a:t> con </a:t>
            </a:r>
            <a:r>
              <a:rPr lang="en-US" sz="6600" b="0" dirty="0" err="1" smtClean="0">
                <a:solidFill>
                  <a:schemeClr val="bg1"/>
                </a:solidFill>
                <a:effectLst/>
              </a:rPr>
              <a:t>cũng</a:t>
            </a:r>
            <a:r>
              <a:rPr lang="en-US" sz="6600" b="0" dirty="0" smtClean="0">
                <a:solidFill>
                  <a:schemeClr val="bg1"/>
                </a:solidFill>
                <a:effectLst/>
              </a:rPr>
              <a:t> </a:t>
            </a:r>
            <a:r>
              <a:rPr lang="en-US" sz="6600" b="0" dirty="0" err="1" smtClean="0">
                <a:solidFill>
                  <a:schemeClr val="bg1"/>
                </a:solidFill>
                <a:effectLst/>
              </a:rPr>
              <a:t>sẽ</a:t>
            </a:r>
            <a:r>
              <a:rPr lang="en-US" sz="6600" b="0" dirty="0" smtClean="0">
                <a:solidFill>
                  <a:schemeClr val="bg1"/>
                </a:solidFill>
                <a:effectLst/>
              </a:rPr>
              <a:t> </a:t>
            </a:r>
            <a:r>
              <a:rPr lang="en-US" sz="6600" b="0" dirty="0" err="1" smtClean="0">
                <a:solidFill>
                  <a:schemeClr val="bg1"/>
                </a:solidFill>
                <a:effectLst/>
              </a:rPr>
              <a:t>làm</a:t>
            </a:r>
            <a:r>
              <a:rPr lang="en-US" sz="6600" b="0" dirty="0" smtClean="0">
                <a:solidFill>
                  <a:schemeClr val="bg1"/>
                </a:solidFill>
                <a:effectLst/>
              </a:rPr>
              <a:t> </a:t>
            </a:r>
            <a:r>
              <a:rPr lang="en-US" sz="6600" b="0" dirty="0" err="1" smtClean="0">
                <a:solidFill>
                  <a:schemeClr val="bg1"/>
                </a:solidFill>
                <a:effectLst/>
              </a:rPr>
              <a:t>chứng</a:t>
            </a:r>
            <a:r>
              <a:rPr lang="en-US" sz="6600" b="0" dirty="0" smtClean="0">
                <a:solidFill>
                  <a:schemeClr val="bg1"/>
                </a:solidFill>
                <a:effectLst/>
              </a:rPr>
              <a:t> </a:t>
            </a:r>
            <a:r>
              <a:rPr lang="en-US" sz="6600" b="0" dirty="0" err="1" smtClean="0">
                <a:solidFill>
                  <a:schemeClr val="bg1"/>
                </a:solidFill>
                <a:effectLst/>
              </a:rPr>
              <a:t>về</a:t>
            </a:r>
            <a:r>
              <a:rPr lang="en-US" sz="6600" b="0" dirty="0" smtClean="0">
                <a:solidFill>
                  <a:schemeClr val="bg1"/>
                </a:solidFill>
                <a:effectLst/>
              </a:rPr>
              <a:t> </a:t>
            </a:r>
            <a:r>
              <a:rPr lang="en-US" sz="6600" b="0" dirty="0" err="1" smtClean="0">
                <a:solidFill>
                  <a:schemeClr val="bg1"/>
                </a:solidFill>
                <a:effectLst/>
              </a:rPr>
              <a:t>Thầy</a:t>
            </a:r>
            <a:r>
              <a:rPr lang="en-US" sz="6600" b="0" dirty="0" smtClean="0">
                <a:solidFill>
                  <a:schemeClr val="bg1"/>
                </a:solidFill>
                <a:effectLst/>
              </a:rPr>
              <a:t>. </a:t>
            </a:r>
            <a:endParaRPr lang="en-US" sz="6600" b="0" dirty="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923633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b="0" dirty="0" err="1" smtClean="0">
                <a:solidFill>
                  <a:schemeClr val="bg1"/>
                </a:solidFill>
                <a:effectLst/>
              </a:rPr>
              <a:t>Chúa</a:t>
            </a:r>
            <a:r>
              <a:rPr lang="en-US" sz="6600" b="0" dirty="0" smtClean="0">
                <a:solidFill>
                  <a:schemeClr val="bg1"/>
                </a:solidFill>
                <a:effectLst/>
              </a:rPr>
              <a:t> </a:t>
            </a:r>
            <a:r>
              <a:rPr lang="en-US" sz="6600" b="0" dirty="0" err="1" smtClean="0">
                <a:solidFill>
                  <a:schemeClr val="bg1"/>
                </a:solidFill>
                <a:effectLst/>
              </a:rPr>
              <a:t>nói</a:t>
            </a:r>
            <a:r>
              <a:rPr lang="en-US" sz="6600" b="0" dirty="0" smtClean="0">
                <a:solidFill>
                  <a:schemeClr val="bg1"/>
                </a:solidFill>
                <a:effectLst/>
              </a:rPr>
              <a:t>: </a:t>
            </a:r>
            <a:r>
              <a:rPr lang="en-US" sz="6600" b="0" dirty="0" err="1" smtClean="0">
                <a:solidFill>
                  <a:schemeClr val="bg1"/>
                </a:solidFill>
                <a:effectLst/>
              </a:rPr>
              <a:t>Thánh</a:t>
            </a:r>
            <a:r>
              <a:rPr lang="en-US" sz="6600" b="0" dirty="0" smtClean="0">
                <a:solidFill>
                  <a:schemeClr val="bg1"/>
                </a:solidFill>
                <a:effectLst/>
              </a:rPr>
              <a:t> </a:t>
            </a:r>
            <a:r>
              <a:rPr lang="en-US" sz="6600" b="0" dirty="0" err="1" smtClean="0">
                <a:solidFill>
                  <a:schemeClr val="bg1"/>
                </a:solidFill>
                <a:effectLst/>
              </a:rPr>
              <a:t>Thần</a:t>
            </a:r>
            <a:r>
              <a:rPr lang="en-US" sz="6600" b="0" dirty="0" smtClean="0">
                <a:solidFill>
                  <a:schemeClr val="bg1"/>
                </a:solidFill>
                <a:effectLst/>
              </a:rPr>
              <a:t> </a:t>
            </a:r>
            <a:r>
              <a:rPr lang="en-US" sz="6600" b="0" dirty="0" err="1" smtClean="0">
                <a:solidFill>
                  <a:schemeClr val="bg1"/>
                </a:solidFill>
                <a:effectLst/>
              </a:rPr>
              <a:t>chân</a:t>
            </a:r>
            <a:r>
              <a:rPr lang="en-US" sz="6600" b="0" dirty="0" smtClean="0">
                <a:solidFill>
                  <a:schemeClr val="bg1"/>
                </a:solidFill>
                <a:effectLst/>
              </a:rPr>
              <a:t> </a:t>
            </a:r>
            <a:r>
              <a:rPr lang="en-US" sz="6600" b="0" dirty="0" err="1" smtClean="0">
                <a:solidFill>
                  <a:schemeClr val="bg1"/>
                </a:solidFill>
                <a:effectLst/>
              </a:rPr>
              <a:t>lý</a:t>
            </a:r>
            <a:r>
              <a:rPr lang="en-US" sz="6600" b="0" dirty="0" smtClean="0">
                <a:solidFill>
                  <a:schemeClr val="bg1"/>
                </a:solidFill>
                <a:effectLst/>
              </a:rPr>
              <a:t> </a:t>
            </a:r>
            <a:r>
              <a:rPr lang="en-US" sz="6600" b="0" dirty="0" err="1" smtClean="0">
                <a:solidFill>
                  <a:schemeClr val="bg1"/>
                </a:solidFill>
                <a:effectLst/>
              </a:rPr>
              <a:t>sẽ</a:t>
            </a:r>
            <a:r>
              <a:rPr lang="en-US" sz="6600" b="0" dirty="0" smtClean="0">
                <a:solidFill>
                  <a:schemeClr val="bg1"/>
                </a:solidFill>
                <a:effectLst/>
              </a:rPr>
              <a:t> </a:t>
            </a:r>
            <a:r>
              <a:rPr lang="en-US" sz="6600" b="0" dirty="0" err="1" smtClean="0">
                <a:solidFill>
                  <a:schemeClr val="bg1"/>
                </a:solidFill>
                <a:effectLst/>
              </a:rPr>
              <a:t>làm</a:t>
            </a:r>
            <a:r>
              <a:rPr lang="en-US" sz="6600" b="0" dirty="0" smtClean="0">
                <a:solidFill>
                  <a:schemeClr val="bg1"/>
                </a:solidFill>
                <a:effectLst/>
              </a:rPr>
              <a:t> </a:t>
            </a:r>
            <a:r>
              <a:rPr lang="en-US" sz="6600" b="0" dirty="0" err="1" smtClean="0">
                <a:solidFill>
                  <a:schemeClr val="bg1"/>
                </a:solidFill>
                <a:effectLst/>
              </a:rPr>
              <a:t>chứng</a:t>
            </a:r>
            <a:r>
              <a:rPr lang="en-US" sz="6600" b="0" dirty="0" smtClean="0">
                <a:solidFill>
                  <a:schemeClr val="bg1"/>
                </a:solidFill>
                <a:effectLst/>
              </a:rPr>
              <a:t> </a:t>
            </a:r>
            <a:r>
              <a:rPr lang="en-US" sz="6600" b="0" dirty="0" err="1" smtClean="0">
                <a:solidFill>
                  <a:schemeClr val="bg1"/>
                </a:solidFill>
                <a:effectLst/>
              </a:rPr>
              <a:t>về</a:t>
            </a:r>
            <a:r>
              <a:rPr lang="en-US" sz="6600" b="0" dirty="0" smtClean="0">
                <a:solidFill>
                  <a:schemeClr val="bg1"/>
                </a:solidFill>
                <a:effectLst/>
              </a:rPr>
              <a:t> </a:t>
            </a:r>
            <a:r>
              <a:rPr lang="en-US" sz="6600" b="0" dirty="0" err="1" smtClean="0">
                <a:solidFill>
                  <a:schemeClr val="bg1"/>
                </a:solidFill>
                <a:effectLst/>
              </a:rPr>
              <a:t>Thầy</a:t>
            </a:r>
            <a:r>
              <a:rPr lang="en-US" sz="6600" b="0" dirty="0" smtClean="0">
                <a:solidFill>
                  <a:schemeClr val="bg1"/>
                </a:solidFill>
                <a:effectLst/>
              </a:rPr>
              <a:t>, </a:t>
            </a:r>
            <a:r>
              <a:rPr lang="en-US" sz="6600" b="0" dirty="0" err="1" smtClean="0">
                <a:solidFill>
                  <a:schemeClr val="bg1"/>
                </a:solidFill>
                <a:effectLst/>
              </a:rPr>
              <a:t>và</a:t>
            </a:r>
            <a:r>
              <a:rPr lang="en-US" sz="6600" b="0" dirty="0" smtClean="0">
                <a:solidFill>
                  <a:schemeClr val="bg1"/>
                </a:solidFill>
                <a:effectLst/>
              </a:rPr>
              <a:t> </a:t>
            </a:r>
            <a:r>
              <a:rPr lang="en-US" sz="6600" b="0" dirty="0" err="1" smtClean="0">
                <a:solidFill>
                  <a:schemeClr val="bg1"/>
                </a:solidFill>
                <a:effectLst/>
              </a:rPr>
              <a:t>cả</a:t>
            </a:r>
            <a:r>
              <a:rPr lang="en-US" sz="6600" b="0" dirty="0" smtClean="0">
                <a:solidFill>
                  <a:schemeClr val="bg1"/>
                </a:solidFill>
                <a:effectLst/>
              </a:rPr>
              <a:t> </a:t>
            </a:r>
            <a:r>
              <a:rPr lang="en-US" sz="6600" b="0" dirty="0" err="1" smtClean="0">
                <a:solidFill>
                  <a:schemeClr val="bg1"/>
                </a:solidFill>
                <a:effectLst/>
              </a:rPr>
              <a:t>các</a:t>
            </a:r>
            <a:r>
              <a:rPr lang="en-US" sz="6600" b="0" dirty="0" smtClean="0">
                <a:solidFill>
                  <a:schemeClr val="bg1"/>
                </a:solidFill>
                <a:effectLst/>
              </a:rPr>
              <a:t> con </a:t>
            </a:r>
            <a:r>
              <a:rPr lang="en-US" sz="6600" b="0" dirty="0" err="1" smtClean="0">
                <a:solidFill>
                  <a:schemeClr val="bg1"/>
                </a:solidFill>
                <a:effectLst/>
              </a:rPr>
              <a:t>cũng</a:t>
            </a:r>
            <a:r>
              <a:rPr lang="en-US" sz="6600" b="0" dirty="0" smtClean="0">
                <a:solidFill>
                  <a:schemeClr val="bg1"/>
                </a:solidFill>
                <a:effectLst/>
              </a:rPr>
              <a:t> </a:t>
            </a:r>
            <a:r>
              <a:rPr lang="en-US" sz="6600" b="0" dirty="0" err="1" smtClean="0">
                <a:solidFill>
                  <a:schemeClr val="bg1"/>
                </a:solidFill>
                <a:effectLst/>
              </a:rPr>
              <a:t>sẽ</a:t>
            </a:r>
            <a:r>
              <a:rPr lang="en-US" sz="6600" b="0" dirty="0" smtClean="0">
                <a:solidFill>
                  <a:schemeClr val="bg1"/>
                </a:solidFill>
                <a:effectLst/>
              </a:rPr>
              <a:t> </a:t>
            </a:r>
            <a:r>
              <a:rPr lang="en-US" sz="6600" b="0" dirty="0" err="1" smtClean="0">
                <a:solidFill>
                  <a:schemeClr val="bg1"/>
                </a:solidFill>
                <a:effectLst/>
              </a:rPr>
              <a:t>làm</a:t>
            </a:r>
            <a:r>
              <a:rPr lang="en-US" sz="6600" b="0" dirty="0" smtClean="0">
                <a:solidFill>
                  <a:schemeClr val="bg1"/>
                </a:solidFill>
                <a:effectLst/>
              </a:rPr>
              <a:t> </a:t>
            </a:r>
            <a:r>
              <a:rPr lang="en-US" sz="6600" b="0" dirty="0" err="1" smtClean="0">
                <a:solidFill>
                  <a:schemeClr val="bg1"/>
                </a:solidFill>
                <a:effectLst/>
              </a:rPr>
              <a:t>chứng</a:t>
            </a:r>
            <a:r>
              <a:rPr lang="en-US" sz="6600" b="0" dirty="0" smtClean="0">
                <a:solidFill>
                  <a:schemeClr val="bg1"/>
                </a:solidFill>
                <a:effectLst/>
              </a:rPr>
              <a:t> </a:t>
            </a:r>
            <a:r>
              <a:rPr lang="en-US" sz="6600" b="0" dirty="0" err="1" smtClean="0">
                <a:solidFill>
                  <a:schemeClr val="bg1"/>
                </a:solidFill>
                <a:effectLst/>
              </a:rPr>
              <a:t>về</a:t>
            </a:r>
            <a:r>
              <a:rPr lang="en-US" sz="6600" b="0" dirty="0" smtClean="0">
                <a:solidFill>
                  <a:schemeClr val="bg1"/>
                </a:solidFill>
                <a:effectLst/>
              </a:rPr>
              <a:t> </a:t>
            </a:r>
            <a:r>
              <a:rPr lang="en-US" sz="6600" b="0" dirty="0" err="1" smtClean="0">
                <a:solidFill>
                  <a:schemeClr val="bg1"/>
                </a:solidFill>
                <a:effectLst/>
              </a:rPr>
              <a:t>Thầy</a:t>
            </a:r>
            <a:r>
              <a:rPr lang="en-US" sz="6600" b="0" dirty="0" smtClean="0">
                <a:solidFill>
                  <a:schemeClr val="bg1"/>
                </a:solidFill>
                <a:effectLst/>
              </a:rPr>
              <a:t>. </a:t>
            </a:r>
            <a:endParaRPr lang="en-US" sz="6600" b="0" dirty="0">
              <a:solidFill>
                <a:schemeClr val="bg1"/>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346699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9460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622572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4447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66326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061218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9215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67377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823286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99109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9319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921921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47075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608741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92013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chemeClr val="bg1"/>
                </a:solidFill>
                <a:effectLst/>
                <a:latin typeface="+mj-lt"/>
                <a:cs typeface="Times New Roman" panose="02020603050405020304" pitchFamily="18" charset="0"/>
              </a:rPr>
              <a:t/>
            </a:r>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678968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Tấm Bánh Đời Con</a:t>
            </a:r>
            <a:r>
              <a:rPr lang="en-US" sz="4000">
                <a:solidFill>
                  <a:srgbClr val="FFFF00"/>
                </a:solidFill>
              </a:rPr>
              <a:t/>
            </a:r>
            <a:br>
              <a:rPr lang="en-US" sz="4000">
                <a:solidFill>
                  <a:srgbClr val="FFFF00"/>
                </a:solidFill>
              </a:rPr>
            </a:br>
            <a:r>
              <a:rPr lang="en-US" sz="4000" i="1" smtClean="0">
                <a:solidFill>
                  <a:schemeClr val="bg1"/>
                </a:solidFill>
              </a:rPr>
              <a:t>Thanh Lâm</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vi-VN" sz="4800" b="0" dirty="0">
                <a:solidFill>
                  <a:schemeClr val="bg1"/>
                </a:solidFill>
                <a:effectLst/>
              </a:rPr>
              <a:t>Con xin làm tấm bánh bẻ ra hiến trao muôn người. Mãi ấp ủ niềm tin chứa chan bao lời ủi an. Con xin làm tấm bánh sẻ chia cho khắp mọi nơi. Cho thế nhân muôn đời được luôn sống vui Tin Mừng.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600" b="0" dirty="0">
                <a:solidFill>
                  <a:schemeClr val="bg1"/>
                </a:solidFill>
                <a:effectLst/>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smtClean="0">
                <a:solidFill>
                  <a:srgbClr val="FFFF00"/>
                </a:solidFill>
                <a:effectLst/>
              </a:rPr>
              <a:t>Tk2:</a:t>
            </a:r>
            <a:r>
              <a:rPr lang="en-US" sz="4600" b="0" dirty="0" smtClean="0">
                <a:solidFill>
                  <a:schemeClr val="bg1"/>
                </a:solidFill>
                <a:effectLst/>
              </a:rPr>
              <a:t> </a:t>
            </a:r>
            <a:r>
              <a:rPr lang="vi-VN" sz="4600" b="0" dirty="0">
                <a:solidFill>
                  <a:schemeClr val="bg1"/>
                </a:solidFill>
                <a:effectLst/>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6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b="0" dirty="0" err="1" smtClean="0">
                <a:solidFill>
                  <a:srgbClr val="FFFF00"/>
                </a:solidFill>
                <a:effectLst/>
              </a:rPr>
              <a:t>Lên</a:t>
            </a:r>
            <a:r>
              <a:rPr lang="en-US" sz="6000" b="0" dirty="0" smtClean="0">
                <a:solidFill>
                  <a:srgbClr val="FFFF00"/>
                </a:solidFill>
                <a:effectLst/>
              </a:rPr>
              <a:t> </a:t>
            </a:r>
            <a:r>
              <a:rPr lang="en-US" sz="6000" b="0" dirty="0" err="1" smtClean="0">
                <a:solidFill>
                  <a:srgbClr val="FFFF00"/>
                </a:solidFill>
                <a:effectLst/>
              </a:rPr>
              <a:t>Đền</a:t>
            </a:r>
            <a:r>
              <a:rPr lang="en-US" sz="6000" b="0" dirty="0" smtClean="0">
                <a:solidFill>
                  <a:srgbClr val="FFFF00"/>
                </a:solidFill>
                <a:effectLst/>
              </a:rPr>
              <a:t> </a:t>
            </a:r>
            <a:r>
              <a:rPr lang="en-US" sz="6000" b="0" dirty="0" err="1" smtClean="0">
                <a:solidFill>
                  <a:srgbClr val="FFFF00"/>
                </a:solidFill>
                <a:effectLst/>
              </a:rPr>
              <a:t>Thánh</a:t>
            </a:r>
            <a:r>
              <a:rPr lang="en-US" sz="6000" b="0" dirty="0" smtClean="0">
                <a:solidFill>
                  <a:srgbClr val="FFFF00"/>
                </a:solidFill>
                <a:effectLst/>
              </a:rPr>
              <a:t/>
            </a:r>
            <a:br>
              <a:rPr lang="en-US" sz="6000" b="0" dirty="0" smtClean="0">
                <a:solidFill>
                  <a:srgbClr val="FFFF00"/>
                </a:solidFill>
                <a:effectLst/>
              </a:rPr>
            </a:br>
            <a:r>
              <a:rPr lang="en-US" sz="6000" b="0" i="1" dirty="0" smtClean="0">
                <a:solidFill>
                  <a:schemeClr val="bg1"/>
                </a:solidFill>
                <a:effectLst/>
              </a:rPr>
              <a:t>Lm. </a:t>
            </a:r>
            <a:r>
              <a:rPr lang="en-US" sz="6000" b="0" i="1" dirty="0" err="1" smtClean="0">
                <a:solidFill>
                  <a:schemeClr val="bg1"/>
                </a:solidFill>
                <a:effectLst/>
              </a:rPr>
              <a:t>Thành</a:t>
            </a:r>
            <a:r>
              <a:rPr lang="en-US" sz="6000" b="0" i="1" dirty="0" smtClean="0">
                <a:solidFill>
                  <a:schemeClr val="bg1"/>
                </a:solidFill>
                <a:effectLst/>
              </a:rPr>
              <a:t> </a:t>
            </a:r>
            <a:r>
              <a:rPr lang="en-US" sz="6000" b="0" i="1" dirty="0" err="1" smtClean="0">
                <a:solidFill>
                  <a:schemeClr val="bg1"/>
                </a:solidFill>
                <a:effectLst/>
              </a:rPr>
              <a:t>Tâm</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600" b="0" dirty="0">
                <a:solidFill>
                  <a:schemeClr val="bg1"/>
                </a:solidFill>
                <a:effectLst/>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dirty="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dirty="0" smtClean="0">
                <a:solidFill>
                  <a:srgbClr val="FFFF00"/>
                </a:solidFill>
                <a:effectLst/>
              </a:rPr>
              <a:t>Tk3:</a:t>
            </a:r>
            <a:r>
              <a:rPr lang="en-US" sz="4600" b="0" dirty="0" smtClean="0">
                <a:solidFill>
                  <a:schemeClr val="bg1"/>
                </a:solidFill>
                <a:effectLst/>
              </a:rPr>
              <a:t> </a:t>
            </a:r>
            <a:r>
              <a:rPr lang="vi-VN" sz="4600" b="0" dirty="0">
                <a:solidFill>
                  <a:schemeClr val="bg1"/>
                </a:solidFill>
                <a:effectLst/>
              </a:rPr>
              <a:t>Con lãnh nhận hồng ân để nên muối men cho đời. Mãi rao truyền Chân Lý, Ánh Quang soi đời tối tăm. Đưa muôn lòng nhân thế tìm theo trên lối trường sinh. Luôn hướng lên Quê Trời, niềm tin sắt son không rời. </a:t>
            </a:r>
            <a:endParaRPr lang="en-US" sz="4600" b="0" dirty="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600" b="0" dirty="0">
                <a:solidFill>
                  <a:schemeClr val="bg1"/>
                </a:solidFill>
                <a:effectLst/>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dirty="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Tk4:</a:t>
            </a:r>
            <a:r>
              <a:rPr lang="en-US" b="0" dirty="0" smtClean="0">
                <a:solidFill>
                  <a:schemeClr val="bg1"/>
                </a:solidFill>
                <a:effectLst/>
              </a:rPr>
              <a:t> </a:t>
            </a:r>
            <a:r>
              <a:rPr lang="vi-VN" b="0" dirty="0">
                <a:solidFill>
                  <a:schemeClr val="bg1"/>
                </a:solidFill>
                <a:effectLst/>
              </a:rPr>
              <a:t>Chung nhau một tấm bánh hiệp thông trong chén nho tinh tuyền. Chúa kêu mời đoàn con kết liên trong tình mến thương. Như xưa đoàn dân thánh hiệp thông chiên lễ Vượt Qua, nay chúng con kết hiệp tình thương thiết tha chan hòa</a:t>
            </a:r>
            <a:endParaRPr lang="en-US" b="0" dirty="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600" b="0" dirty="0">
                <a:solidFill>
                  <a:schemeClr val="bg1"/>
                </a:solidFill>
                <a:effectLst/>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dirty="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b="0" dirty="0" err="1" smtClean="0">
                <a:solidFill>
                  <a:srgbClr val="FFFF00"/>
                </a:solidFill>
                <a:effectLst/>
              </a:rPr>
              <a:t>Đừng</a:t>
            </a:r>
            <a:r>
              <a:rPr lang="en-US" sz="6600" b="0" dirty="0" smtClean="0">
                <a:solidFill>
                  <a:srgbClr val="FFFF00"/>
                </a:solidFill>
                <a:effectLst/>
              </a:rPr>
              <a:t> </a:t>
            </a:r>
            <a:r>
              <a:rPr lang="en-US" sz="6600" b="0" dirty="0" err="1" smtClean="0">
                <a:solidFill>
                  <a:srgbClr val="FFFF00"/>
                </a:solidFill>
                <a:effectLst/>
              </a:rPr>
              <a:t>Sợ</a:t>
            </a:r>
            <a:r>
              <a:rPr lang="en-US" sz="6600" b="0" dirty="0" smtClean="0">
                <a:solidFill>
                  <a:srgbClr val="FFFF00"/>
                </a:solidFill>
                <a:effectLst/>
              </a:rPr>
              <a:t/>
            </a:r>
            <a:br>
              <a:rPr lang="en-US" sz="6600" b="0" dirty="0" smtClean="0">
                <a:solidFill>
                  <a:srgbClr val="FFFF00"/>
                </a:solidFill>
                <a:effectLst/>
              </a:rPr>
            </a:br>
            <a:r>
              <a:rPr lang="en-US" sz="6600" b="0" i="1" dirty="0" smtClean="0">
                <a:solidFill>
                  <a:schemeClr val="bg1"/>
                </a:solidFill>
                <a:effectLst/>
              </a:rPr>
              <a:t>Lm. </a:t>
            </a:r>
            <a:r>
              <a:rPr lang="en-US" sz="6600" b="0" i="1" dirty="0" err="1" smtClean="0">
                <a:solidFill>
                  <a:schemeClr val="bg1"/>
                </a:solidFill>
                <a:effectLst/>
              </a:rPr>
              <a:t>Mi</a:t>
            </a:r>
            <a:r>
              <a:rPr lang="en-US" sz="6600" b="0" i="1" dirty="0" smtClean="0">
                <a:solidFill>
                  <a:schemeClr val="bg1"/>
                </a:solidFill>
                <a:effectLst/>
              </a:rPr>
              <a:t> </a:t>
            </a:r>
            <a:r>
              <a:rPr lang="en-US" sz="6600" b="0" i="1" dirty="0" err="1" smtClean="0">
                <a:solidFill>
                  <a:schemeClr val="bg1"/>
                </a:solidFill>
                <a:effectLst/>
              </a:rPr>
              <a:t>Trầm</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smtClean="0">
                <a:solidFill>
                  <a:srgbClr val="FFFF00"/>
                </a:solidFill>
                <a:effectLst/>
              </a:rPr>
              <a:t>Tk1:</a:t>
            </a:r>
            <a:r>
              <a:rPr lang="en-US" sz="6000" b="0" dirty="0" smtClean="0">
                <a:solidFill>
                  <a:schemeClr val="bg1"/>
                </a:solidFill>
                <a:effectLst/>
              </a:rPr>
              <a:t> </a:t>
            </a:r>
            <a:r>
              <a:rPr lang="vi-VN" sz="6000" b="0" dirty="0">
                <a:solidFill>
                  <a:schemeClr val="bg1"/>
                </a:solidFill>
                <a:effectLst/>
              </a:rPr>
              <a:t>Như đôi chim sẻ bé tí bán giá một đồng đắt chi này Ta săn sóc chăm lo từng con. Tóc con trên đầu Ta đếm chim sẻ sao bằng thân con này Ta săn sóc đời con phút </a:t>
            </a:r>
            <a:r>
              <a:rPr lang="vi-VN" sz="6000" b="0" dirty="0" smtClean="0">
                <a:solidFill>
                  <a:schemeClr val="bg1"/>
                </a:solidFill>
                <a:effectLst/>
              </a:rPr>
              <a:t>giây</a:t>
            </a:r>
            <a:r>
              <a:rPr lang="en-US" sz="6000" b="0" dirty="0" smtClean="0">
                <a:solidFill>
                  <a:schemeClr val="bg1"/>
                </a:solidFill>
                <a:effectLst/>
              </a:rPr>
              <a:t>.</a:t>
            </a:r>
            <a:endParaRPr lang="en-US" sz="60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b="0" dirty="0">
                <a:solidFill>
                  <a:schemeClr val="bg1"/>
                </a:solidFill>
                <a:effectLst/>
              </a:rPr>
              <a:t>Từ muôn phương ta về đây sánh vai lên đường, đường đưa ta đi lên đền Chúa ta. Lòng hân hoan ta hòa chung tiếng hát nhịp nhàng, vui hát mừng danh Chúa cứu độ ta.</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smtClean="0">
                <a:solidFill>
                  <a:srgbClr val="FFFF00"/>
                </a:solidFill>
                <a:effectLst/>
              </a:rPr>
              <a:t>**:</a:t>
            </a:r>
            <a:r>
              <a:rPr lang="en-US" sz="6000" b="0" dirty="0" smtClean="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39181874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vi-VN" sz="4800" b="0" dirty="0">
                <a:solidFill>
                  <a:schemeClr val="bg1"/>
                </a:solidFill>
                <a:effectLst/>
              </a:rPr>
              <a:t>Ai xưng Danh Thầy dũng cảm trước mắt bao người ác cảm thì Ta xưng nó trước mặt của Cha. Ai chối Danh Thầy nhát đảm trước mắt bao người ác cảm thì Ta chối nói ở nơi Chúa Cha.</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32654663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smtClean="0">
                <a:solidFill>
                  <a:srgbClr val="FFFF00"/>
                </a:solidFill>
                <a:effectLst/>
              </a:rPr>
              <a:t>**:</a:t>
            </a:r>
            <a:r>
              <a:rPr lang="en-US" sz="6000" b="0" dirty="0" smtClean="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smtClean="0">
                <a:solidFill>
                  <a:srgbClr val="FFFF00"/>
                </a:solidFill>
                <a:effectLst/>
              </a:rPr>
              <a:t>Tk3:</a:t>
            </a:r>
            <a:r>
              <a:rPr lang="en-US" sz="6000" b="0" dirty="0" smtClean="0">
                <a:solidFill>
                  <a:schemeClr val="bg1"/>
                </a:solidFill>
                <a:effectLst/>
              </a:rPr>
              <a:t> </a:t>
            </a:r>
            <a:r>
              <a:rPr lang="vi-VN" sz="6000" b="0" dirty="0">
                <a:solidFill>
                  <a:schemeClr val="bg1"/>
                </a:solidFill>
                <a:effectLst/>
              </a:rPr>
              <a:t>Vững bước trên đường ta đi thế giới phủ đầy gian nguy nào ta đi tới Thiên đàng ngày mai. Có Chúa song hành ta đi bóng tối phủ đầy lo chi nào ta đi tới trời cao sáng tươi.</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32654663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smtClean="0">
                <a:solidFill>
                  <a:srgbClr val="FFFF00"/>
                </a:solidFill>
                <a:effectLst/>
              </a:rPr>
              <a:t>**:</a:t>
            </a:r>
            <a:r>
              <a:rPr lang="en-US" sz="6000" b="0" dirty="0" smtClean="0">
                <a:solidFill>
                  <a:schemeClr val="bg1"/>
                </a:solidFill>
                <a:effectLst/>
              </a:rPr>
              <a:t> </a:t>
            </a:r>
            <a:r>
              <a:rPr lang="vi-VN" sz="6000" b="0" dirty="0">
                <a:solidFill>
                  <a:schemeClr val="bg1"/>
                </a:solidFill>
                <a:effectLst/>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9767183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4000" b="0" dirty="0" err="1" smtClean="0">
                <a:solidFill>
                  <a:srgbClr val="FFFF00"/>
                </a:solidFill>
                <a:effectLst/>
              </a:rPr>
              <a:t>Thánh</a:t>
            </a:r>
            <a:r>
              <a:rPr lang="en-US" sz="4000" b="0" dirty="0" smtClean="0">
                <a:solidFill>
                  <a:srgbClr val="FFFF00"/>
                </a:solidFill>
                <a:effectLst/>
              </a:rPr>
              <a:t> </a:t>
            </a:r>
            <a:r>
              <a:rPr lang="en-US" sz="4000" b="0" dirty="0" err="1" smtClean="0">
                <a:solidFill>
                  <a:srgbClr val="FFFF00"/>
                </a:solidFill>
                <a:effectLst/>
              </a:rPr>
              <a:t>Tâm</a:t>
            </a:r>
            <a:r>
              <a:rPr lang="en-US" sz="4000" b="0" dirty="0" smtClean="0">
                <a:solidFill>
                  <a:srgbClr val="FFFF00"/>
                </a:solidFill>
                <a:effectLst/>
              </a:rPr>
              <a:t> </a:t>
            </a:r>
            <a:r>
              <a:rPr lang="en-US" sz="4000" b="0" dirty="0" err="1" smtClean="0">
                <a:solidFill>
                  <a:srgbClr val="FFFF00"/>
                </a:solidFill>
                <a:effectLst/>
              </a:rPr>
              <a:t>Chúa</a:t>
            </a:r>
            <a:r>
              <a:rPr lang="en-US" sz="4000" b="0" dirty="0" smtClean="0">
                <a:solidFill>
                  <a:srgbClr val="FFFF00"/>
                </a:solidFill>
                <a:effectLst/>
              </a:rPr>
              <a:t> </a:t>
            </a:r>
            <a:r>
              <a:rPr lang="en-US" sz="4000" b="0" dirty="0" err="1" smtClean="0">
                <a:solidFill>
                  <a:srgbClr val="FFFF00"/>
                </a:solidFill>
                <a:effectLst/>
              </a:rPr>
              <a:t>Giêsu</a:t>
            </a:r>
            <a:r>
              <a:rPr lang="en-US" sz="8000" b="0" dirty="0" smtClean="0">
                <a:solidFill>
                  <a:srgbClr val="FFFF00"/>
                </a:solidFill>
                <a:effectLst/>
              </a:rPr>
              <a:t/>
            </a:r>
            <a:br>
              <a:rPr lang="en-US" sz="8000" b="0" dirty="0" smtClean="0">
                <a:solidFill>
                  <a:srgbClr val="FFFF00"/>
                </a:solidFill>
                <a:effectLst/>
              </a:rPr>
            </a:br>
            <a:r>
              <a:rPr lang="en-US" sz="4800" b="0" i="1" dirty="0" err="1" smtClean="0">
                <a:solidFill>
                  <a:schemeClr val="bg1"/>
                </a:solidFill>
                <a:effectLst/>
              </a:rPr>
              <a:t>Huyền</a:t>
            </a:r>
            <a:r>
              <a:rPr lang="en-US" sz="4800" b="0" i="1" dirty="0" smtClean="0">
                <a:solidFill>
                  <a:schemeClr val="bg1"/>
                </a:solidFill>
                <a:effectLst/>
              </a:rPr>
              <a:t> </a:t>
            </a:r>
            <a:r>
              <a:rPr lang="en-US" sz="4800" b="0" i="1" dirty="0" err="1" smtClean="0">
                <a:solidFill>
                  <a:schemeClr val="bg1"/>
                </a:solidFill>
                <a:effectLst/>
              </a:rPr>
              <a:t>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Tk1:</a:t>
            </a:r>
            <a:r>
              <a:rPr lang="en-US" b="0" dirty="0" smtClean="0">
                <a:solidFill>
                  <a:schemeClr val="bg1"/>
                </a:solidFill>
                <a:effectLst/>
              </a:rPr>
              <a:t> </a:t>
            </a:r>
            <a:r>
              <a:rPr lang="vi-VN" b="0" dirty="0">
                <a:solidFill>
                  <a:schemeClr val="bg1"/>
                </a:solidFill>
                <a:effectLst/>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a:t>
            </a:r>
            <a:r>
              <a:rPr lang="en-US" sz="4800" b="0" dirty="0" smtClean="0">
                <a:solidFill>
                  <a:schemeClr val="bg1"/>
                </a:solidFill>
                <a:effectLst/>
              </a:rPr>
              <a:t> </a:t>
            </a:r>
            <a:r>
              <a:rPr lang="vi-VN" sz="4800" b="0" dirty="0">
                <a:solidFill>
                  <a:schemeClr val="bg1"/>
                </a:solidFill>
                <a:effectLst/>
              </a:rPr>
              <a:t>Tiến tiến bước lên đền, đền thánh của Người. Cất tiếng hát vui lên dân thánh của Người. Tiến, tiến bước loan truyền hồng ân Thiên Chúa Trời. Ta hát mừng tình thiên thu Chúa ta.</a:t>
            </a:r>
            <a:endParaRPr lang="en-US" sz="4800" b="0" dirty="0">
              <a:solidFill>
                <a:schemeClr val="bg1"/>
              </a:solidFill>
              <a:effectLst/>
            </a:endParaRPr>
          </a:p>
        </p:txBody>
      </p:sp>
    </p:spTree>
    <p:extLst>
      <p:ext uri="{BB962C8B-B14F-4D97-AF65-F5344CB8AC3E}">
        <p14:creationId xmlns:p14="http://schemas.microsoft.com/office/powerpoint/2010/main" val="21846841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Tk2:</a:t>
            </a:r>
            <a:r>
              <a:rPr lang="en-US" b="0" dirty="0" smtClean="0">
                <a:solidFill>
                  <a:schemeClr val="bg1"/>
                </a:solidFill>
                <a:effectLst/>
              </a:rPr>
              <a:t> </a:t>
            </a:r>
            <a:r>
              <a:rPr lang="vi-VN" b="0" dirty="0">
                <a:solidFill>
                  <a:schemeClr val="bg1"/>
                </a:solidFill>
                <a:effectLst/>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24456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effectLst/>
              </a:rPr>
              <a:t>Tk1:</a:t>
            </a:r>
            <a:r>
              <a:rPr lang="en-US" sz="5400" b="0" dirty="0" smtClean="0">
                <a:solidFill>
                  <a:schemeClr val="bg1"/>
                </a:solidFill>
                <a:effectLst/>
              </a:rPr>
              <a:t> </a:t>
            </a:r>
            <a:r>
              <a:rPr lang="vi-VN" sz="5400" b="0" dirty="0">
                <a:solidFill>
                  <a:schemeClr val="bg1"/>
                </a:solidFill>
                <a:effectLst/>
              </a:rPr>
              <a:t>Vui mừng khi người ta bảo tôi: ta về thăm nhà Cha chúng ta, một ngày trong nhà Cha dấu yêu, sướng vui thay hơn trăm ngày ở xa quê </a:t>
            </a:r>
            <a:r>
              <a:rPr lang="vi-VN" sz="5400" b="0" dirty="0" smtClean="0">
                <a:solidFill>
                  <a:schemeClr val="bg1"/>
                </a:solidFill>
                <a:effectLst/>
              </a:rPr>
              <a:t>nhà</a:t>
            </a:r>
            <a:r>
              <a:rPr lang="en-US" sz="5400" b="0" dirty="0" smtClean="0">
                <a:solidFill>
                  <a:schemeClr val="bg1"/>
                </a:solidFill>
                <a:effectLst/>
              </a:rPr>
              <a:t>.</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2091</Words>
  <Application>Microsoft Office PowerPoint</Application>
  <PresentationFormat>On-screen Show (16:9)</PresentationFormat>
  <Paragraphs>114</Paragraphs>
  <Slides>81</Slides>
  <Notes>0</Notes>
  <HiddenSlides>0</HiddenSlides>
  <MMClips>0</MMClips>
  <ScaleCrop>false</ScaleCrop>
  <HeadingPairs>
    <vt:vector size="4" baseType="variant">
      <vt:variant>
        <vt:lpstr>Theme</vt:lpstr>
      </vt:variant>
      <vt:variant>
        <vt:i4>13</vt:i4>
      </vt:variant>
      <vt:variant>
        <vt:lpstr>Slide Titles</vt:lpstr>
      </vt:variant>
      <vt:variant>
        <vt:i4>81</vt:i4>
      </vt:variant>
    </vt:vector>
  </HeadingPairs>
  <TitlesOfParts>
    <vt:vector size="94" baseType="lpstr">
      <vt:lpstr>Office Theme</vt:lpstr>
      <vt:lpstr>12_Office Theme</vt:lpstr>
      <vt:lpstr>36_Default Design</vt:lpstr>
      <vt:lpstr>10_Office Theme</vt:lpstr>
      <vt:lpstr>37_Default Design</vt:lpstr>
      <vt:lpstr>3_Office Theme</vt:lpstr>
      <vt:lpstr>4_Office Theme</vt:lpstr>
      <vt:lpstr>5_Office Theme</vt:lpstr>
      <vt:lpstr>2_Office Theme</vt:lpstr>
      <vt:lpstr>7_Office Theme</vt:lpstr>
      <vt:lpstr>6_Office Theme</vt:lpstr>
      <vt:lpstr>26_Office Theme</vt:lpstr>
      <vt:lpstr>8_Office Theme</vt:lpstr>
      <vt:lpstr>PowerPoint Presentation</vt:lpstr>
      <vt:lpstr>TẬP HÁT CỘNG ĐOÀN</vt:lpstr>
      <vt:lpstr>Đk: Lạy Chúa, xin nhậm lời con nguyện vì ân nghĩa cao dầy.</vt:lpstr>
      <vt:lpstr>Chúa nói: Thánh Thần chân lý sẽ làm chứng về Thầy, và cả các con cũng sẽ làm chứng về Thầy. </vt:lpstr>
      <vt:lpstr>PowerPoint Presentation</vt:lpstr>
      <vt:lpstr>Ca Nhập Lễ Lên Đền Thánh Lm. Thành Tâm</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Tk1: Vui mừng khi người ta bảo tôi: ta về thăm nhà Cha chúng ta, một ngày trong nhà Cha dấu yêu, sướng vui thay hơn trăm ngày ở xa quê nhà.</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Tk2: Như ngày nào đoàn dân Chúa xưa, băng rừng sâu vượt qua biển khơi, lên đường đi hành hương thánh đô, chúng ta đi, đi lên đền Chúa ta thân yêu.</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68 Chúa Nhật XII Thường Niên Năm A Lm. Kim Long 03 Câu</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Tk2: Lời kêu khấn Chúa ơi, vì ân nghĩa cao dầy. Vì Ngài luôn trung tín, thẩm nhận đoái thi ân. Vì trắc ẩn từ bi, Ngài thương trông đến nhậm lời.</vt:lpstr>
      <vt:lpstr>Tk3: Bạn khiêm ái ngước trông mà vui sướng reo mừng. Người tìm tôn nhan Chúa lòng rộn rã hân hoan. Trời đất nhảy mừng lên, đại dương mau tán tụng Ngài. </vt:lpstr>
      <vt:lpstr>PowerPoint Presentation</vt:lpstr>
      <vt:lpstr>Chúa nói: Thánh Thần chân lý sẽ làm chứng về Thầy, và cả các con cũng sẽ làm chứng về Thầy.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Tk3: Con lãnh nhận hồng ân để nên muối men cho đời. Mãi rao truyền Chân Lý, Ánh Quang soi đời tối tăm. Đưa muôn lòng nhân thế tìm theo trên lối trường sinh. Luôn hướng lên Quê Trời, niềm tin sắt son không rời.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Tk4: Chung nhau một tấm bánh hiệp thông trong chén nho tinh tuyền. Chúa kêu mời đoàn con kết liên trong tình mến thương. Như xưa đoàn dân thánh hiệp thông chiên lễ Vượt Qua, nay chúng con kết hiệp tình thương thiết tha chan hòa</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PowerPoint Presentation</vt:lpstr>
      <vt:lpstr>PowerPoint Presentation</vt:lpstr>
      <vt:lpstr>Ca Nguyện Hiệp Lễ Đừng Sợ Lm. Mi Trầm</vt:lpstr>
      <vt:lpstr>Tk1: Như đôi chim sẻ bé tí bán giá một đồng đắt chi này Ta săn sóc chăm lo từng con. Tóc con trên đầu Ta đếm chim sẻ sao bằng thân con này Ta săn sóc đời con phút giây.</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Tk2: Ai xưng Danh Thầy dũng cảm trước mắt bao người ác cảm thì Ta xưng nó trước mặt của Cha. Ai chối Danh Thầy nhát đảm trước mắt bao người ác cảm thì Ta chối nói ở nơi Chúa Cha.</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Tk3: Vững bước trên đường ta đi thế giới phủ đầy gian nguy nào ta đi tới Thiên đàng ngày mai. Có Chúa song hành ta đi bóng tối phủ đầy lo chi nào ta đi tới trời cao sáng tươi.</vt:lpstr>
      <vt:lpstr>Đk: Đừng sợ chi người giết được thân xác nhưng không giết được linh hồn. Ta chỉ sợ người bỏ cả xác hồn xuống nơi hỏa ngục.</vt:lpstr>
      <vt:lpstr>**: Đừng sợ chi người giết được thân xác nhưng không giết được linh hồn. Ta chỉ sợ người bỏ cả xác hồn xuống nơi hỏa ngục.</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20</cp:revision>
  <dcterms:created xsi:type="dcterms:W3CDTF">2023-05-21T07:25:42Z</dcterms:created>
  <dcterms:modified xsi:type="dcterms:W3CDTF">2026-03-07T14:42:08Z</dcterms:modified>
</cp:coreProperties>
</file>