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theme/theme4.xml" ContentType="application/vnd.openxmlformats-officedocument.theme+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theme/theme5.xml" ContentType="application/vnd.openxmlformats-officedocument.theme+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theme/theme6.xml" ContentType="application/vnd.openxmlformats-officedocument.theme+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theme/theme7.xml" ContentType="application/vnd.openxmlformats-officedocument.theme+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theme/theme8.xml" ContentType="application/vnd.openxmlformats-officedocument.theme+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theme/theme9.xml" ContentType="application/vnd.openxmlformats-officedocument.theme+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theme/theme10.xml" ContentType="application/vnd.openxmlformats-officedocument.theme+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theme/theme11.xml" ContentType="application/vnd.openxmlformats-officedocument.theme+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theme/theme12.xml" ContentType="application/vnd.openxmlformats-officedocument.theme+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theme/theme1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92" r:id="rId3"/>
    <p:sldMasterId id="2147483704" r:id="rId4"/>
    <p:sldMasterId id="2147483724" r:id="rId5"/>
    <p:sldMasterId id="2147483748" r:id="rId6"/>
    <p:sldMasterId id="2147483784" r:id="rId7"/>
    <p:sldMasterId id="2147483916" r:id="rId8"/>
    <p:sldMasterId id="2147483964" r:id="rId9"/>
    <p:sldMasterId id="2147483976" r:id="rId10"/>
    <p:sldMasterId id="2147483984" r:id="rId11"/>
    <p:sldMasterId id="2147483996" r:id="rId12"/>
    <p:sldMasterId id="2147484008" r:id="rId13"/>
  </p:sldMasterIdLst>
  <p:sldIdLst>
    <p:sldId id="507" r:id="rId14"/>
    <p:sldId id="376" r:id="rId15"/>
    <p:sldId id="519" r:id="rId16"/>
    <p:sldId id="521" r:id="rId17"/>
    <p:sldId id="568" r:id="rId18"/>
    <p:sldId id="256" r:id="rId19"/>
    <p:sldId id="444" r:id="rId20"/>
    <p:sldId id="480" r:id="rId21"/>
    <p:sldId id="446" r:id="rId22"/>
    <p:sldId id="481" r:id="rId23"/>
    <p:sldId id="479" r:id="rId24"/>
    <p:sldId id="482" r:id="rId25"/>
    <p:sldId id="569" r:id="rId26"/>
    <p:sldId id="538" r:id="rId27"/>
    <p:sldId id="539" r:id="rId28"/>
    <p:sldId id="540" r:id="rId29"/>
    <p:sldId id="541" r:id="rId30"/>
    <p:sldId id="542" r:id="rId31"/>
    <p:sldId id="543" r:id="rId32"/>
    <p:sldId id="544" r:id="rId33"/>
    <p:sldId id="545" r:id="rId34"/>
    <p:sldId id="546" r:id="rId35"/>
    <p:sldId id="547" r:id="rId36"/>
    <p:sldId id="548" r:id="rId37"/>
    <p:sldId id="549" r:id="rId38"/>
    <p:sldId id="550" r:id="rId39"/>
    <p:sldId id="551" r:id="rId40"/>
    <p:sldId id="552" r:id="rId41"/>
    <p:sldId id="553" r:id="rId42"/>
    <p:sldId id="571" r:id="rId43"/>
    <p:sldId id="570" r:id="rId44"/>
    <p:sldId id="508" r:id="rId45"/>
    <p:sldId id="509" r:id="rId46"/>
    <p:sldId id="510" r:id="rId47"/>
    <p:sldId id="515" r:id="rId48"/>
    <p:sldId id="511" r:id="rId49"/>
    <p:sldId id="516" r:id="rId50"/>
    <p:sldId id="512" r:id="rId51"/>
    <p:sldId id="517" r:id="rId52"/>
    <p:sldId id="513" r:id="rId53"/>
    <p:sldId id="518" r:id="rId54"/>
    <p:sldId id="537" r:id="rId55"/>
    <p:sldId id="514" r:id="rId56"/>
    <p:sldId id="532" r:id="rId57"/>
    <p:sldId id="554" r:id="rId58"/>
    <p:sldId id="555" r:id="rId59"/>
    <p:sldId id="556" r:id="rId60"/>
    <p:sldId id="557" r:id="rId61"/>
    <p:sldId id="558" r:id="rId62"/>
    <p:sldId id="559" r:id="rId63"/>
    <p:sldId id="560" r:id="rId64"/>
    <p:sldId id="561" r:id="rId65"/>
    <p:sldId id="562" r:id="rId66"/>
    <p:sldId id="563" r:id="rId67"/>
    <p:sldId id="564" r:id="rId68"/>
    <p:sldId id="565" r:id="rId69"/>
    <p:sldId id="566" r:id="rId70"/>
    <p:sldId id="567" r:id="rId71"/>
    <p:sldId id="414" r:id="rId72"/>
    <p:sldId id="271" r:id="rId73"/>
    <p:sldId id="272" r:id="rId74"/>
    <p:sldId id="273" r:id="rId75"/>
    <p:sldId id="523" r:id="rId76"/>
    <p:sldId id="522" r:id="rId77"/>
    <p:sldId id="524" r:id="rId78"/>
    <p:sldId id="276" r:id="rId79"/>
    <p:sldId id="503" r:id="rId80"/>
    <p:sldId id="277" r:id="rId81"/>
    <p:sldId id="279" r:id="rId82"/>
    <p:sldId id="278" r:id="rId83"/>
    <p:sldId id="525" r:id="rId84"/>
    <p:sldId id="290" r:id="rId85"/>
    <p:sldId id="466" r:id="rId86"/>
    <p:sldId id="291" r:id="rId87"/>
    <p:sldId id="467" r:id="rId88"/>
    <p:sldId id="534" r:id="rId89"/>
    <p:sldId id="502" r:id="rId90"/>
    <p:sldId id="295" r:id="rId91"/>
    <p:sldId id="294" r:id="rId92"/>
    <p:sldId id="527" r:id="rId93"/>
    <p:sldId id="500" r:id="rId94"/>
    <p:sldId id="528" r:id="rId95"/>
    <p:sldId id="526" r:id="rId96"/>
    <p:sldId id="529" r:id="rId97"/>
    <p:sldId id="535" r:id="rId98"/>
  </p:sldIdLst>
  <p:sldSz cx="9144000" cy="5143500" type="screen16x9"/>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aximized">
    <p:restoredLeft sz="34573" autoAdjust="0"/>
    <p:restoredTop sz="94693" autoAdjust="0"/>
  </p:normalViewPr>
  <p:slideViewPr>
    <p:cSldViewPr>
      <p:cViewPr>
        <p:scale>
          <a:sx n="125" d="100"/>
          <a:sy n="125" d="100"/>
        </p:scale>
        <p:origin x="-3144" y="-1116"/>
      </p:cViewPr>
      <p:guideLst>
        <p:guide orient="horz" pos="1620"/>
        <p:guide pos="2880"/>
      </p:guideLst>
    </p:cSldViewPr>
  </p:slideViewPr>
  <p:outlineViewPr>
    <p:cViewPr>
      <p:scale>
        <a:sx n="33" d="100"/>
        <a:sy n="33" d="100"/>
      </p:scale>
      <p:origin x="0" y="21595"/>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13.xml"/><Relationship Id="rId21" Type="http://schemas.openxmlformats.org/officeDocument/2006/relationships/slide" Target="slides/slide8.xml"/><Relationship Id="rId42" Type="http://schemas.openxmlformats.org/officeDocument/2006/relationships/slide" Target="slides/slide29.xml"/><Relationship Id="rId47" Type="http://schemas.openxmlformats.org/officeDocument/2006/relationships/slide" Target="slides/slide34.xml"/><Relationship Id="rId63" Type="http://schemas.openxmlformats.org/officeDocument/2006/relationships/slide" Target="slides/slide50.xml"/><Relationship Id="rId68" Type="http://schemas.openxmlformats.org/officeDocument/2006/relationships/slide" Target="slides/slide55.xml"/><Relationship Id="rId84" Type="http://schemas.openxmlformats.org/officeDocument/2006/relationships/slide" Target="slides/slide71.xml"/><Relationship Id="rId89" Type="http://schemas.openxmlformats.org/officeDocument/2006/relationships/slide" Target="slides/slide76.xml"/><Relationship Id="rId16" Type="http://schemas.openxmlformats.org/officeDocument/2006/relationships/slide" Target="slides/slide3.xml"/><Relationship Id="rId11" Type="http://schemas.openxmlformats.org/officeDocument/2006/relationships/slideMaster" Target="slideMasters/slideMaster11.xml"/><Relationship Id="rId32" Type="http://schemas.openxmlformats.org/officeDocument/2006/relationships/slide" Target="slides/slide19.xml"/><Relationship Id="rId37" Type="http://schemas.openxmlformats.org/officeDocument/2006/relationships/slide" Target="slides/slide24.xml"/><Relationship Id="rId53" Type="http://schemas.openxmlformats.org/officeDocument/2006/relationships/slide" Target="slides/slide40.xml"/><Relationship Id="rId58" Type="http://schemas.openxmlformats.org/officeDocument/2006/relationships/slide" Target="slides/slide45.xml"/><Relationship Id="rId74" Type="http://schemas.openxmlformats.org/officeDocument/2006/relationships/slide" Target="slides/slide61.xml"/><Relationship Id="rId79" Type="http://schemas.openxmlformats.org/officeDocument/2006/relationships/slide" Target="slides/slide66.xml"/><Relationship Id="rId102" Type="http://schemas.openxmlformats.org/officeDocument/2006/relationships/tableStyles" Target="tableStyles.xml"/><Relationship Id="rId5" Type="http://schemas.openxmlformats.org/officeDocument/2006/relationships/slideMaster" Target="slideMasters/slideMaster5.xml"/><Relationship Id="rId90" Type="http://schemas.openxmlformats.org/officeDocument/2006/relationships/slide" Target="slides/slide77.xml"/><Relationship Id="rId95" Type="http://schemas.openxmlformats.org/officeDocument/2006/relationships/slide" Target="slides/slide82.xml"/><Relationship Id="rId22" Type="http://schemas.openxmlformats.org/officeDocument/2006/relationships/slide" Target="slides/slide9.xml"/><Relationship Id="rId27" Type="http://schemas.openxmlformats.org/officeDocument/2006/relationships/slide" Target="slides/slide14.xml"/><Relationship Id="rId43" Type="http://schemas.openxmlformats.org/officeDocument/2006/relationships/slide" Target="slides/slide30.xml"/><Relationship Id="rId48" Type="http://schemas.openxmlformats.org/officeDocument/2006/relationships/slide" Target="slides/slide35.xml"/><Relationship Id="rId64" Type="http://schemas.openxmlformats.org/officeDocument/2006/relationships/slide" Target="slides/slide51.xml"/><Relationship Id="rId69" Type="http://schemas.openxmlformats.org/officeDocument/2006/relationships/slide" Target="slides/slide56.xml"/><Relationship Id="rId80" Type="http://schemas.openxmlformats.org/officeDocument/2006/relationships/slide" Target="slides/slide67.xml"/><Relationship Id="rId85" Type="http://schemas.openxmlformats.org/officeDocument/2006/relationships/slide" Target="slides/slide72.xml"/><Relationship Id="rId12" Type="http://schemas.openxmlformats.org/officeDocument/2006/relationships/slideMaster" Target="slideMasters/slideMaster12.xml"/><Relationship Id="rId17" Type="http://schemas.openxmlformats.org/officeDocument/2006/relationships/slide" Target="slides/slide4.xml"/><Relationship Id="rId25" Type="http://schemas.openxmlformats.org/officeDocument/2006/relationships/slide" Target="slides/slide12.xml"/><Relationship Id="rId33" Type="http://schemas.openxmlformats.org/officeDocument/2006/relationships/slide" Target="slides/slide20.xml"/><Relationship Id="rId38" Type="http://schemas.openxmlformats.org/officeDocument/2006/relationships/slide" Target="slides/slide25.xml"/><Relationship Id="rId46" Type="http://schemas.openxmlformats.org/officeDocument/2006/relationships/slide" Target="slides/slide33.xml"/><Relationship Id="rId59" Type="http://schemas.openxmlformats.org/officeDocument/2006/relationships/slide" Target="slides/slide46.xml"/><Relationship Id="rId67" Type="http://schemas.openxmlformats.org/officeDocument/2006/relationships/slide" Target="slides/slide54.xml"/><Relationship Id="rId20" Type="http://schemas.openxmlformats.org/officeDocument/2006/relationships/slide" Target="slides/slide7.xml"/><Relationship Id="rId41" Type="http://schemas.openxmlformats.org/officeDocument/2006/relationships/slide" Target="slides/slide28.xml"/><Relationship Id="rId54" Type="http://schemas.openxmlformats.org/officeDocument/2006/relationships/slide" Target="slides/slide41.xml"/><Relationship Id="rId62" Type="http://schemas.openxmlformats.org/officeDocument/2006/relationships/slide" Target="slides/slide49.xml"/><Relationship Id="rId70" Type="http://schemas.openxmlformats.org/officeDocument/2006/relationships/slide" Target="slides/slide57.xml"/><Relationship Id="rId75" Type="http://schemas.openxmlformats.org/officeDocument/2006/relationships/slide" Target="slides/slide62.xml"/><Relationship Id="rId83" Type="http://schemas.openxmlformats.org/officeDocument/2006/relationships/slide" Target="slides/slide70.xml"/><Relationship Id="rId88" Type="http://schemas.openxmlformats.org/officeDocument/2006/relationships/slide" Target="slides/slide75.xml"/><Relationship Id="rId91" Type="http://schemas.openxmlformats.org/officeDocument/2006/relationships/slide" Target="slides/slide78.xml"/><Relationship Id="rId96" Type="http://schemas.openxmlformats.org/officeDocument/2006/relationships/slide" Target="slides/slide83.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 Target="slides/slide2.xml"/><Relationship Id="rId23" Type="http://schemas.openxmlformats.org/officeDocument/2006/relationships/slide" Target="slides/slide10.xml"/><Relationship Id="rId28" Type="http://schemas.openxmlformats.org/officeDocument/2006/relationships/slide" Target="slides/slide15.xml"/><Relationship Id="rId36" Type="http://schemas.openxmlformats.org/officeDocument/2006/relationships/slide" Target="slides/slide23.xml"/><Relationship Id="rId49" Type="http://schemas.openxmlformats.org/officeDocument/2006/relationships/slide" Target="slides/slide36.xml"/><Relationship Id="rId57" Type="http://schemas.openxmlformats.org/officeDocument/2006/relationships/slide" Target="slides/slide44.xml"/><Relationship Id="rId10" Type="http://schemas.openxmlformats.org/officeDocument/2006/relationships/slideMaster" Target="slideMasters/slideMaster10.xml"/><Relationship Id="rId31" Type="http://schemas.openxmlformats.org/officeDocument/2006/relationships/slide" Target="slides/slide18.xml"/><Relationship Id="rId44" Type="http://schemas.openxmlformats.org/officeDocument/2006/relationships/slide" Target="slides/slide31.xml"/><Relationship Id="rId52" Type="http://schemas.openxmlformats.org/officeDocument/2006/relationships/slide" Target="slides/slide39.xml"/><Relationship Id="rId60" Type="http://schemas.openxmlformats.org/officeDocument/2006/relationships/slide" Target="slides/slide47.xml"/><Relationship Id="rId65" Type="http://schemas.openxmlformats.org/officeDocument/2006/relationships/slide" Target="slides/slide52.xml"/><Relationship Id="rId73" Type="http://schemas.openxmlformats.org/officeDocument/2006/relationships/slide" Target="slides/slide60.xml"/><Relationship Id="rId78" Type="http://schemas.openxmlformats.org/officeDocument/2006/relationships/slide" Target="slides/slide65.xml"/><Relationship Id="rId81" Type="http://schemas.openxmlformats.org/officeDocument/2006/relationships/slide" Target="slides/slide68.xml"/><Relationship Id="rId86" Type="http://schemas.openxmlformats.org/officeDocument/2006/relationships/slide" Target="slides/slide73.xml"/><Relationship Id="rId94" Type="http://schemas.openxmlformats.org/officeDocument/2006/relationships/slide" Target="slides/slide81.xml"/><Relationship Id="rId99" Type="http://schemas.openxmlformats.org/officeDocument/2006/relationships/presProps" Target="presProps.xml"/><Relationship Id="rId101" Type="http://schemas.openxmlformats.org/officeDocument/2006/relationships/theme" Target="theme/theme1.xml"/><Relationship Id="rId4" Type="http://schemas.openxmlformats.org/officeDocument/2006/relationships/slideMaster" Target="slideMasters/slideMaster4.xml"/><Relationship Id="rId9" Type="http://schemas.openxmlformats.org/officeDocument/2006/relationships/slideMaster" Target="slideMasters/slideMaster9.xml"/><Relationship Id="rId13" Type="http://schemas.openxmlformats.org/officeDocument/2006/relationships/slideMaster" Target="slideMasters/slideMaster13.xml"/><Relationship Id="rId18" Type="http://schemas.openxmlformats.org/officeDocument/2006/relationships/slide" Target="slides/slide5.xml"/><Relationship Id="rId39" Type="http://schemas.openxmlformats.org/officeDocument/2006/relationships/slide" Target="slides/slide26.xml"/><Relationship Id="rId34" Type="http://schemas.openxmlformats.org/officeDocument/2006/relationships/slide" Target="slides/slide21.xml"/><Relationship Id="rId50" Type="http://schemas.openxmlformats.org/officeDocument/2006/relationships/slide" Target="slides/slide37.xml"/><Relationship Id="rId55" Type="http://schemas.openxmlformats.org/officeDocument/2006/relationships/slide" Target="slides/slide42.xml"/><Relationship Id="rId76" Type="http://schemas.openxmlformats.org/officeDocument/2006/relationships/slide" Target="slides/slide63.xml"/><Relationship Id="rId97" Type="http://schemas.openxmlformats.org/officeDocument/2006/relationships/slide" Target="slides/slide84.xml"/><Relationship Id="rId7" Type="http://schemas.openxmlformats.org/officeDocument/2006/relationships/slideMaster" Target="slideMasters/slideMaster7.xml"/><Relationship Id="rId71" Type="http://schemas.openxmlformats.org/officeDocument/2006/relationships/slide" Target="slides/slide58.xml"/><Relationship Id="rId92" Type="http://schemas.openxmlformats.org/officeDocument/2006/relationships/slide" Target="slides/slide79.xml"/><Relationship Id="rId2" Type="http://schemas.openxmlformats.org/officeDocument/2006/relationships/slideMaster" Target="slideMasters/slideMaster2.xml"/><Relationship Id="rId29" Type="http://schemas.openxmlformats.org/officeDocument/2006/relationships/slide" Target="slides/slide16.xml"/><Relationship Id="rId24" Type="http://schemas.openxmlformats.org/officeDocument/2006/relationships/slide" Target="slides/slide11.xml"/><Relationship Id="rId40" Type="http://schemas.openxmlformats.org/officeDocument/2006/relationships/slide" Target="slides/slide27.xml"/><Relationship Id="rId45" Type="http://schemas.openxmlformats.org/officeDocument/2006/relationships/slide" Target="slides/slide32.xml"/><Relationship Id="rId66" Type="http://schemas.openxmlformats.org/officeDocument/2006/relationships/slide" Target="slides/slide53.xml"/><Relationship Id="rId87" Type="http://schemas.openxmlformats.org/officeDocument/2006/relationships/slide" Target="slides/slide74.xml"/><Relationship Id="rId61" Type="http://schemas.openxmlformats.org/officeDocument/2006/relationships/slide" Target="slides/slide48.xml"/><Relationship Id="rId82" Type="http://schemas.openxmlformats.org/officeDocument/2006/relationships/slide" Target="slides/slide69.xml"/><Relationship Id="rId19" Type="http://schemas.openxmlformats.org/officeDocument/2006/relationships/slide" Target="slides/slide6.xml"/><Relationship Id="rId14" Type="http://schemas.openxmlformats.org/officeDocument/2006/relationships/slide" Target="slides/slide1.xml"/><Relationship Id="rId30" Type="http://schemas.openxmlformats.org/officeDocument/2006/relationships/slide" Target="slides/slide17.xml"/><Relationship Id="rId35" Type="http://schemas.openxmlformats.org/officeDocument/2006/relationships/slide" Target="slides/slide22.xml"/><Relationship Id="rId56" Type="http://schemas.openxmlformats.org/officeDocument/2006/relationships/slide" Target="slides/slide43.xml"/><Relationship Id="rId77" Type="http://schemas.openxmlformats.org/officeDocument/2006/relationships/slide" Target="slides/slide64.xml"/><Relationship Id="rId100" Type="http://schemas.openxmlformats.org/officeDocument/2006/relationships/viewProps" Target="viewProps.xml"/><Relationship Id="rId8" Type="http://schemas.openxmlformats.org/officeDocument/2006/relationships/slideMaster" Target="slideMasters/slideMaster8.xml"/><Relationship Id="rId51" Type="http://schemas.openxmlformats.org/officeDocument/2006/relationships/slide" Target="slides/slide38.xml"/><Relationship Id="rId72" Type="http://schemas.openxmlformats.org/officeDocument/2006/relationships/slide" Target="slides/slide59.xml"/><Relationship Id="rId93" Type="http://schemas.openxmlformats.org/officeDocument/2006/relationships/slide" Target="slides/slide80.xml"/><Relationship Id="rId98" Type="http://schemas.openxmlformats.org/officeDocument/2006/relationships/slide" Target="slides/slide85.xml"/><Relationship Id="rId3" Type="http://schemas.openxmlformats.org/officeDocument/2006/relationships/slideMaster" Target="slideMasters/slideMaster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2AE39482-4EB0-4B14-B26D-943EB7BAF646}" type="datetimeFigureOut">
              <a:rPr lang="en-US" smtClean="0"/>
              <a:t>3/10/2026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160812229"/>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AE39482-4EB0-4B14-B26D-943EB7BAF646}" type="datetimeFigureOut">
              <a:rPr lang="en-US" smtClean="0"/>
              <a:t>3/10/2026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3716180540"/>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defRPr/>
            </a:lvl1pPr>
          </a:lstStyle>
          <a:p>
            <a:pPr>
              <a:defRPr/>
            </a:pPr>
            <a:endParaRPr lang="en-US"/>
          </a:p>
        </p:txBody>
      </p:sp>
      <p:sp>
        <p:nvSpPr>
          <p:cNvPr id="3" name="Rectangle 5"/>
          <p:cNvSpPr>
            <a:spLocks noGrp="1" noChangeArrowheads="1"/>
          </p:cNvSpPr>
          <p:nvPr>
            <p:ph type="ftr" sz="quarter" idx="11"/>
          </p:nvPr>
        </p:nvSpPr>
        <p:spPr/>
        <p:txBody>
          <a:bodyPr/>
          <a:lstStyle>
            <a:lvl1pPr>
              <a:defRPr/>
            </a:lvl1pPr>
          </a:lstStyle>
          <a:p>
            <a:pPr>
              <a:defRPr/>
            </a:pPr>
            <a:endParaRPr lang="en-US"/>
          </a:p>
        </p:txBody>
      </p:sp>
      <p:sp>
        <p:nvSpPr>
          <p:cNvPr id="4" name="Rectangle 6"/>
          <p:cNvSpPr>
            <a:spLocks noGrp="1" noChangeArrowheads="1"/>
          </p:cNvSpPr>
          <p:nvPr>
            <p:ph type="sldNum" sz="quarter" idx="12"/>
          </p:nvPr>
        </p:nvSpPr>
        <p:spPr/>
        <p:txBody>
          <a:bodyPr/>
          <a:lstStyle>
            <a:lvl1pPr>
              <a:defRPr/>
            </a:lvl1pPr>
          </a:lstStyle>
          <a:p>
            <a:pPr>
              <a:defRPr/>
            </a:pPr>
            <a:fld id="{E4B6C1C5-E091-4325-A7FB-826ADBD54AF5}" type="slidenum">
              <a:rPr lang="en-US"/>
              <a:pPr>
                <a:defRPr/>
              </a:pPr>
              <a:t>‹#›</a:t>
            </a:fld>
            <a:endParaRPr lang="en-US"/>
          </a:p>
        </p:txBody>
      </p:sp>
    </p:spTree>
    <p:extLst>
      <p:ext uri="{BB962C8B-B14F-4D97-AF65-F5344CB8AC3E}">
        <p14:creationId xmlns:p14="http://schemas.microsoft.com/office/powerpoint/2010/main" val="2024489963"/>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10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p>
            <a:r>
              <a:rPr lang="en-US"/>
              <a:t>Click to edit Master title style</a:t>
            </a:r>
          </a:p>
        </p:txBody>
      </p:sp>
      <p:sp>
        <p:nvSpPr>
          <p:cNvPr id="3" name="Content Placeholder 2"/>
          <p:cNvSpPr>
            <a:spLocks noGrp="1"/>
          </p:cNvSpPr>
          <p:nvPr>
            <p:ph idx="1"/>
          </p:nvPr>
        </p:nvSpPr>
        <p:spPr>
          <a:xfrm>
            <a:off x="457200" y="1200151"/>
            <a:ext cx="8229600" cy="33944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B8A115E5-8745-4216-9AE1-5F2F4097CAD5}" type="slidenum">
              <a:rPr lang="en-US"/>
              <a:pPr>
                <a:defRPr/>
              </a:pPr>
              <a:t>‹#›</a:t>
            </a:fld>
            <a:endParaRPr lang="en-US"/>
          </a:p>
        </p:txBody>
      </p:sp>
    </p:spTree>
    <p:extLst>
      <p:ext uri="{BB962C8B-B14F-4D97-AF65-F5344CB8AC3E}">
        <p14:creationId xmlns:p14="http://schemas.microsoft.com/office/powerpoint/2010/main" val="250325537"/>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10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p>
            <a:r>
              <a:rPr lang="en-US"/>
              <a:t>Click to edit Master title style</a:t>
            </a:r>
          </a:p>
        </p:txBody>
      </p:sp>
      <p:sp>
        <p:nvSpPr>
          <p:cNvPr id="3" name="Rectangle 4"/>
          <p:cNvSpPr>
            <a:spLocks noGrp="1" noChangeArrowheads="1"/>
          </p:cNvSpPr>
          <p:nvPr>
            <p:ph type="dt" sz="half" idx="10"/>
          </p:nvPr>
        </p:nvSpPr>
        <p:spPr/>
        <p:txBody>
          <a:bodyPr/>
          <a:lstStyle>
            <a:lvl1pPr>
              <a:defRPr/>
            </a:lvl1pPr>
          </a:lstStyle>
          <a:p>
            <a:pPr>
              <a:defRPr/>
            </a:pPr>
            <a:endParaRPr lang="en-US"/>
          </a:p>
        </p:txBody>
      </p:sp>
      <p:sp>
        <p:nvSpPr>
          <p:cNvPr id="4" name="Rectangle 5"/>
          <p:cNvSpPr>
            <a:spLocks noGrp="1" noChangeArrowheads="1"/>
          </p:cNvSpPr>
          <p:nvPr>
            <p:ph type="ftr" sz="quarter" idx="11"/>
          </p:nvPr>
        </p:nvSpPr>
        <p:spPr/>
        <p:txBody>
          <a:bodyPr/>
          <a:lstStyle>
            <a:lvl1pPr>
              <a:defRPr/>
            </a:lvl1pPr>
          </a:lstStyle>
          <a:p>
            <a:pPr>
              <a:defRPr/>
            </a:pPr>
            <a:endParaRPr lang="en-US"/>
          </a:p>
        </p:txBody>
      </p:sp>
      <p:sp>
        <p:nvSpPr>
          <p:cNvPr id="5" name="Rectangle 6"/>
          <p:cNvSpPr>
            <a:spLocks noGrp="1" noChangeArrowheads="1"/>
          </p:cNvSpPr>
          <p:nvPr>
            <p:ph type="sldNum" sz="quarter" idx="12"/>
          </p:nvPr>
        </p:nvSpPr>
        <p:spPr/>
        <p:txBody>
          <a:bodyPr/>
          <a:lstStyle>
            <a:lvl1pPr>
              <a:defRPr/>
            </a:lvl1pPr>
          </a:lstStyle>
          <a:p>
            <a:pPr>
              <a:defRPr/>
            </a:pPr>
            <a:fld id="{AEFACC6D-1749-434E-8C30-49D0F452E83C}" type="slidenum">
              <a:rPr lang="en-US"/>
              <a:pPr>
                <a:defRPr/>
              </a:pPr>
              <a:t>‹#›</a:t>
            </a:fld>
            <a:endParaRPr lang="en-US"/>
          </a:p>
        </p:txBody>
      </p:sp>
    </p:spTree>
    <p:extLst>
      <p:ext uri="{BB962C8B-B14F-4D97-AF65-F5344CB8AC3E}">
        <p14:creationId xmlns:p14="http://schemas.microsoft.com/office/powerpoint/2010/main" val="1845749600"/>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10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3/10/2026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36158532"/>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3/10/2026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89076008"/>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3/10/2026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76135658"/>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3/10/2026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93713677"/>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8CA3318-CD7F-4429-B228-68E731F393B3}" type="datetimeFigureOut">
              <a:rPr lang="en-US" smtClean="0">
                <a:solidFill>
                  <a:prstClr val="black">
                    <a:tint val="75000"/>
                  </a:prstClr>
                </a:solidFill>
              </a:rPr>
              <a:pPr/>
              <a:t>3/10/2026</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14162892"/>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8CA3318-CD7F-4429-B228-68E731F393B3}" type="datetimeFigureOut">
              <a:rPr lang="en-US" smtClean="0">
                <a:solidFill>
                  <a:prstClr val="black">
                    <a:tint val="75000"/>
                  </a:prstClr>
                </a:solidFill>
              </a:rPr>
              <a:pPr/>
              <a:t>3/10/2026</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67304572"/>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CA3318-CD7F-4429-B228-68E731F393B3}" type="datetimeFigureOut">
              <a:rPr lang="en-US" smtClean="0">
                <a:solidFill>
                  <a:prstClr val="black">
                    <a:tint val="75000"/>
                  </a:prstClr>
                </a:solidFill>
              </a:rPr>
              <a:pPr/>
              <a:t>3/10/2026</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3344532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AE39482-4EB0-4B14-B26D-943EB7BAF646}" type="datetimeFigureOut">
              <a:rPr lang="en-US" smtClean="0"/>
              <a:t>3/10/2026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2146477207"/>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3/10/2026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22775754"/>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3/10/2026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76968081"/>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3/10/2026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36279869"/>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3/10/2026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81980600"/>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3/10/2026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15577497"/>
      </p:ext>
    </p:extLst>
  </p:cSld>
  <p:clrMapOvr>
    <a:masterClrMapping/>
  </p:clrMapOvr>
  <p:timing>
    <p:tnLst>
      <p:par>
        <p:cTn id="1" dur="indefinite" restart="never" nodeType="tmRoot"/>
      </p:par>
    </p:tnLst>
  </p:timing>
</p:sldLayout>
</file>

<file path=ppt/slideLayouts/slideLayout1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3/10/2026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06395026"/>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3/10/2026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48461752"/>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3/10/2026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5268611"/>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2AE39482-4EB0-4B14-B26D-943EB7BAF646}" type="datetimeFigureOut">
              <a:rPr lang="en-US" smtClean="0">
                <a:solidFill>
                  <a:prstClr val="black">
                    <a:tint val="75000"/>
                  </a:prstClr>
                </a:solidFill>
              </a:rPr>
              <a:pPr/>
              <a:t>3/10/2026</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65034165"/>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2AE39482-4EB0-4B14-B26D-943EB7BAF646}" type="datetimeFigureOut">
              <a:rPr lang="en-US" smtClean="0">
                <a:solidFill>
                  <a:prstClr val="black">
                    <a:tint val="75000"/>
                  </a:prstClr>
                </a:solidFill>
              </a:rPr>
              <a:pPr/>
              <a:t>3/10/2026</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8015983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20"/>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3/10/2026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15526643"/>
      </p:ext>
    </p:extLst>
  </p:cSld>
  <p:clrMapOvr>
    <a:masterClrMapping/>
  </p:clrMapOvr>
  <p:transition spd="slow" advClick="0"/>
  <p:timing>
    <p:tnLst>
      <p:par>
        <p:cTn id="1" dur="indefinite" restart="never" nodeType="tmRoot"/>
      </p:par>
    </p:tnLst>
  </p:timing>
</p:sldLayout>
</file>

<file path=ppt/slideLayouts/slideLayout1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E39482-4EB0-4B14-B26D-943EB7BAF646}" type="datetimeFigureOut">
              <a:rPr lang="en-US" smtClean="0">
                <a:solidFill>
                  <a:prstClr val="black">
                    <a:tint val="75000"/>
                  </a:prstClr>
                </a:solidFill>
              </a:rPr>
              <a:pPr/>
              <a:t>3/10/2026</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93746854"/>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3/10/2026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53149017"/>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3/10/2026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25300897"/>
      </p:ext>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3/10/2026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9874662"/>
      </p:ext>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3/10/2026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27947083"/>
      </p:ext>
    </p:extLst>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3/10/2026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15577497"/>
      </p:ext>
    </p:extLst>
  </p:cSld>
  <p:clrMapOvr>
    <a:masterClrMapping/>
  </p:clrMapOvr>
  <p:timing>
    <p:tnLst>
      <p:par>
        <p:cTn id="1" dur="indefinite" restart="never" nodeType="tmRoot"/>
      </p:par>
    </p:tnLst>
  </p:timing>
</p:sldLayout>
</file>

<file path=ppt/slideLayouts/slideLayout12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3/10/2026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06395026"/>
      </p:ext>
    </p:extLst>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3/10/2026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48461752"/>
      </p:ext>
    </p:extLst>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3/10/2026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5268611"/>
      </p:ext>
    </p:extLst>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2AE39482-4EB0-4B14-B26D-943EB7BAF646}" type="datetimeFigureOut">
              <a:rPr lang="en-US" smtClean="0">
                <a:solidFill>
                  <a:prstClr val="black">
                    <a:tint val="75000"/>
                  </a:prstClr>
                </a:solidFill>
              </a:rPr>
              <a:pPr/>
              <a:t>3/10/2026</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6503416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3/10/2026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61319383"/>
      </p:ext>
    </p:extLst>
  </p:cSld>
  <p:clrMapOvr>
    <a:masterClrMapping/>
  </p:clrMapOvr>
  <p:transition spd="slow" advClick="0"/>
  <p:timing>
    <p:tnLst>
      <p:par>
        <p:cTn id="1" dur="indefinite" restart="never" nodeType="tmRoot"/>
      </p:par>
    </p:tnLst>
  </p:timing>
</p:sldLayout>
</file>

<file path=ppt/slideLayouts/slideLayout13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2AE39482-4EB0-4B14-B26D-943EB7BAF646}" type="datetimeFigureOut">
              <a:rPr lang="en-US" smtClean="0">
                <a:solidFill>
                  <a:prstClr val="black">
                    <a:tint val="75000"/>
                  </a:prstClr>
                </a:solidFill>
              </a:rPr>
              <a:pPr/>
              <a:t>3/10/2026</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80159833"/>
      </p:ext>
    </p:extLst>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E39482-4EB0-4B14-B26D-943EB7BAF646}" type="datetimeFigureOut">
              <a:rPr lang="en-US" smtClean="0">
                <a:solidFill>
                  <a:prstClr val="black">
                    <a:tint val="75000"/>
                  </a:prstClr>
                </a:solidFill>
              </a:rPr>
              <a:pPr/>
              <a:t>3/10/2026</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93746854"/>
      </p:ext>
    </p:extLst>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3/10/2026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53149017"/>
      </p:ext>
    </p:extLst>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3/10/2026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25300897"/>
      </p:ext>
    </p:extLst>
  </p:cSld>
  <p:clrMapOvr>
    <a:masterClrMapping/>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3/10/2026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9874662"/>
      </p:ext>
    </p:extLst>
  </p:cSld>
  <p:clrMapOvr>
    <a:masterClrMapping/>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3/10/2026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2794708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3/10/2026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09365108"/>
      </p:ext>
    </p:extLst>
  </p:cSld>
  <p:clrMapOvr>
    <a:masterClrMapping/>
  </p:clrMapOvr>
  <p:transition spd="slow" advClick="0"/>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3/10/2026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00193730"/>
      </p:ext>
    </p:extLst>
  </p:cSld>
  <p:clrMapOvr>
    <a:masterClrMapping/>
  </p:clrMapOvr>
  <p:transition spd="slow" advClick="0"/>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8"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8"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8CA3318-CD7F-4429-B228-68E731F393B3}" type="datetimeFigureOut">
              <a:rPr lang="en-US" smtClean="0">
                <a:solidFill>
                  <a:prstClr val="black">
                    <a:tint val="75000"/>
                  </a:prstClr>
                </a:solidFill>
              </a:rPr>
              <a:pPr/>
              <a:t>3/10/2026</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60216233"/>
      </p:ext>
    </p:extLst>
  </p:cSld>
  <p:clrMapOvr>
    <a:masterClrMapping/>
  </p:clrMapOvr>
  <p:transition spd="slow" advClick="0"/>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8CA3318-CD7F-4429-B228-68E731F393B3}" type="datetimeFigureOut">
              <a:rPr lang="en-US" smtClean="0">
                <a:solidFill>
                  <a:prstClr val="black">
                    <a:tint val="75000"/>
                  </a:prstClr>
                </a:solidFill>
              </a:rPr>
              <a:pPr/>
              <a:t>3/10/2026</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1806212"/>
      </p:ext>
    </p:extLst>
  </p:cSld>
  <p:clrMapOvr>
    <a:masterClrMapping/>
  </p:clrMapOvr>
  <p:transition spd="slow" advClick="0"/>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CA3318-CD7F-4429-B228-68E731F393B3}" type="datetimeFigureOut">
              <a:rPr lang="en-US" smtClean="0">
                <a:solidFill>
                  <a:prstClr val="black">
                    <a:tint val="75000"/>
                  </a:prstClr>
                </a:solidFill>
              </a:rPr>
              <a:pPr/>
              <a:t>3/10/2026</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63819458"/>
      </p:ext>
    </p:extLst>
  </p:cSld>
  <p:clrMapOvr>
    <a:masterClrMapping/>
  </p:clrMapOvr>
  <p:transition spd="slow" advClick="0"/>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3"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9"/>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3" y="1076327"/>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3/10/2026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87205029"/>
      </p:ext>
    </p:extLst>
  </p:cSld>
  <p:clrMapOvr>
    <a:masterClrMapping/>
  </p:clrMapOvr>
  <p:transition spd="slow" advClick="0"/>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AE39482-4EB0-4B14-B26D-943EB7BAF646}" type="datetimeFigureOut">
              <a:rPr lang="en-US" smtClean="0"/>
              <a:t>3/10/2026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216283632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4"/>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3/10/2026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208986"/>
      </p:ext>
    </p:extLst>
  </p:cSld>
  <p:clrMapOvr>
    <a:masterClrMapping/>
  </p:clrMapOvr>
  <p:transition spd="slow" advClick="0"/>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3/10/2026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55039423"/>
      </p:ext>
    </p:extLst>
  </p:cSld>
  <p:clrMapOvr>
    <a:masterClrMapping/>
  </p:clrMapOvr>
  <p:transition spd="slow" advClick="0"/>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0"/>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0"/>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3/10/2026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47237270"/>
      </p:ext>
    </p:extLst>
  </p:cSld>
  <p:clrMapOvr>
    <a:masterClrMapping/>
  </p:clrMapOvr>
  <p:transition spd="slow" advClick="0"/>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41"/>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3/10/2026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7740448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3/10/2026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66297226"/>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3/10/2026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948684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0839A25E-7F15-44F1-94F4-2A12B1BB4C41}" type="datetimeFigureOut">
              <a:rPr lang="en-US" smtClean="0">
                <a:solidFill>
                  <a:prstClr val="black">
                    <a:tint val="75000"/>
                  </a:prstClr>
                </a:solidFill>
              </a:rPr>
              <a:pPr/>
              <a:t>3/10/2026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6903099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33"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33"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0839A25E-7F15-44F1-94F4-2A12B1BB4C41}" type="datetimeFigureOut">
              <a:rPr lang="en-US" smtClean="0">
                <a:solidFill>
                  <a:prstClr val="black">
                    <a:tint val="75000"/>
                  </a:prstClr>
                </a:solidFill>
              </a:rPr>
              <a:pPr/>
              <a:t>3/10/2026</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9952666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0839A25E-7F15-44F1-94F4-2A12B1BB4C41}" type="datetimeFigureOut">
              <a:rPr lang="en-US" smtClean="0">
                <a:solidFill>
                  <a:prstClr val="black">
                    <a:tint val="75000"/>
                  </a:prstClr>
                </a:solidFill>
              </a:rPr>
              <a:pPr/>
              <a:t>3/10/2026</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06102030"/>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839A25E-7F15-44F1-94F4-2A12B1BB4C41}" type="datetimeFigureOut">
              <a:rPr lang="en-US" smtClean="0">
                <a:solidFill>
                  <a:prstClr val="black">
                    <a:tint val="75000"/>
                  </a:prstClr>
                </a:solidFill>
              </a:rPr>
              <a:pPr/>
              <a:t>3/10/2026</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2785737"/>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AE39482-4EB0-4B14-B26D-943EB7BAF646}" type="datetimeFigureOut">
              <a:rPr lang="en-US" smtClean="0"/>
              <a:t>3/10/2026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213064157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19"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810"/>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19" y="1076328"/>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839A25E-7F15-44F1-94F4-2A12B1BB4C41}" type="datetimeFigureOut">
              <a:rPr lang="en-US" smtClean="0">
                <a:solidFill>
                  <a:prstClr val="black">
                    <a:tint val="75000"/>
                  </a:prstClr>
                </a:solidFill>
              </a:rPr>
              <a:pPr/>
              <a:t>3/10/2026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4188267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25"/>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839A25E-7F15-44F1-94F4-2A12B1BB4C41}" type="datetimeFigureOut">
              <a:rPr lang="en-US" smtClean="0">
                <a:solidFill>
                  <a:prstClr val="black">
                    <a:tint val="75000"/>
                  </a:prstClr>
                </a:solidFill>
              </a:rPr>
              <a:pPr/>
              <a:t>3/10/2026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99683024"/>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3/10/2026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434658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0"/>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0"/>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3/10/2026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05591325"/>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30B6AECE-F762-405E-A9F9-80749D3B17FE}" type="slidenum">
              <a:rPr lang="en-US"/>
              <a:pPr>
                <a:defRPr/>
              </a:pPr>
              <a:t>‹#›</a:t>
            </a:fld>
            <a:endParaRPr lang="en-US"/>
          </a:p>
        </p:txBody>
      </p:sp>
    </p:spTree>
    <p:extLst>
      <p:ext uri="{BB962C8B-B14F-4D97-AF65-F5344CB8AC3E}">
        <p14:creationId xmlns:p14="http://schemas.microsoft.com/office/powerpoint/2010/main" val="3342701996"/>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A036BCFC-0261-44C7-B52D-A98F9B981B28}" type="slidenum">
              <a:rPr lang="en-US"/>
              <a:pPr>
                <a:defRPr/>
              </a:pPr>
              <a:t>‹#›</a:t>
            </a:fld>
            <a:endParaRPr lang="en-US"/>
          </a:p>
        </p:txBody>
      </p:sp>
    </p:spTree>
    <p:extLst>
      <p:ext uri="{BB962C8B-B14F-4D97-AF65-F5344CB8AC3E}">
        <p14:creationId xmlns:p14="http://schemas.microsoft.com/office/powerpoint/2010/main" val="1927646240"/>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p:txBody>
          <a:bodyPr/>
          <a:lstStyle>
            <a:lvl1pPr>
              <a:defRPr/>
            </a:lvl1pPr>
          </a:lstStyle>
          <a:p>
            <a:pPr>
              <a:defRPr/>
            </a:pPr>
            <a:endParaRPr lang="en-US"/>
          </a:p>
        </p:txBody>
      </p:sp>
      <p:sp>
        <p:nvSpPr>
          <p:cNvPr id="6" name="Rectangle 5"/>
          <p:cNvSpPr>
            <a:spLocks noGrp="1" noChangeArrowheads="1"/>
          </p:cNvSpPr>
          <p:nvPr>
            <p:ph type="ftr" sz="quarter" idx="11"/>
          </p:nvPr>
        </p:nvSpPr>
        <p:spPr/>
        <p:txBody>
          <a:bodyPr/>
          <a:lstStyle>
            <a:lvl1pPr>
              <a:defRPr/>
            </a:lvl1pPr>
          </a:lstStyle>
          <a:p>
            <a:pPr>
              <a:defRPr/>
            </a:pPr>
            <a:endParaRPr lang="en-US"/>
          </a:p>
        </p:txBody>
      </p:sp>
      <p:sp>
        <p:nvSpPr>
          <p:cNvPr id="7" name="Rectangle 6"/>
          <p:cNvSpPr>
            <a:spLocks noGrp="1" noChangeArrowheads="1"/>
          </p:cNvSpPr>
          <p:nvPr>
            <p:ph type="sldNum" sz="quarter" idx="12"/>
          </p:nvPr>
        </p:nvSpPr>
        <p:spPr/>
        <p:txBody>
          <a:bodyPr/>
          <a:lstStyle>
            <a:lvl1pPr>
              <a:defRPr/>
            </a:lvl1pPr>
          </a:lstStyle>
          <a:p>
            <a:pPr>
              <a:defRPr/>
            </a:pPr>
            <a:fld id="{EE882164-64AF-4813-9BBB-7A12F931FA0E}" type="slidenum">
              <a:rPr lang="en-US"/>
              <a:pPr>
                <a:defRPr/>
              </a:pPr>
              <a:t>‹#›</a:t>
            </a:fld>
            <a:endParaRPr lang="en-US"/>
          </a:p>
        </p:txBody>
      </p:sp>
    </p:spTree>
    <p:extLst>
      <p:ext uri="{BB962C8B-B14F-4D97-AF65-F5344CB8AC3E}">
        <p14:creationId xmlns:p14="http://schemas.microsoft.com/office/powerpoint/2010/main" val="3102288529"/>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DB709D22-BAB0-4F79-B0C6-3A5AD063986E}" type="slidenum">
              <a:rPr lang="en-US"/>
              <a:pPr>
                <a:defRPr/>
              </a:pPr>
              <a:t>‹#›</a:t>
            </a:fld>
            <a:endParaRPr lang="en-US"/>
          </a:p>
        </p:txBody>
      </p:sp>
    </p:spTree>
    <p:extLst>
      <p:ext uri="{BB962C8B-B14F-4D97-AF65-F5344CB8AC3E}">
        <p14:creationId xmlns:p14="http://schemas.microsoft.com/office/powerpoint/2010/main" val="429646889"/>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defRPr/>
            </a:lvl1pPr>
          </a:lstStyle>
          <a:p>
            <a:pPr>
              <a:defRPr/>
            </a:pPr>
            <a:endParaRPr lang="en-US"/>
          </a:p>
        </p:txBody>
      </p:sp>
      <p:sp>
        <p:nvSpPr>
          <p:cNvPr id="3" name="Rectangle 5"/>
          <p:cNvSpPr>
            <a:spLocks noGrp="1" noChangeArrowheads="1"/>
          </p:cNvSpPr>
          <p:nvPr>
            <p:ph type="ftr" sz="quarter" idx="11"/>
          </p:nvPr>
        </p:nvSpPr>
        <p:spPr/>
        <p:txBody>
          <a:bodyPr/>
          <a:lstStyle>
            <a:lvl1pPr>
              <a:defRPr/>
            </a:lvl1pPr>
          </a:lstStyle>
          <a:p>
            <a:pPr>
              <a:defRPr/>
            </a:pPr>
            <a:endParaRPr lang="en-US"/>
          </a:p>
        </p:txBody>
      </p:sp>
      <p:sp>
        <p:nvSpPr>
          <p:cNvPr id="4" name="Rectangle 6"/>
          <p:cNvSpPr>
            <a:spLocks noGrp="1" noChangeArrowheads="1"/>
          </p:cNvSpPr>
          <p:nvPr>
            <p:ph type="sldNum" sz="quarter" idx="12"/>
          </p:nvPr>
        </p:nvSpPr>
        <p:spPr/>
        <p:txBody>
          <a:bodyPr/>
          <a:lstStyle>
            <a:lvl1pPr>
              <a:defRPr/>
            </a:lvl1pPr>
          </a:lstStyle>
          <a:p>
            <a:pPr>
              <a:defRPr/>
            </a:pPr>
            <a:fld id="{E4B6C1C5-E091-4325-A7FB-826ADBD54AF5}" type="slidenum">
              <a:rPr lang="en-US"/>
              <a:pPr>
                <a:defRPr/>
              </a:pPr>
              <a:t>‹#›</a:t>
            </a:fld>
            <a:endParaRPr lang="en-US"/>
          </a:p>
        </p:txBody>
      </p:sp>
    </p:spTree>
    <p:extLst>
      <p:ext uri="{BB962C8B-B14F-4D97-AF65-F5344CB8AC3E}">
        <p14:creationId xmlns:p14="http://schemas.microsoft.com/office/powerpoint/2010/main" val="848387966"/>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p>
            <a:r>
              <a:rPr lang="en-US"/>
              <a:t>Click to edit Master title style</a:t>
            </a:r>
          </a:p>
        </p:txBody>
      </p:sp>
      <p:sp>
        <p:nvSpPr>
          <p:cNvPr id="3" name="Content Placeholder 2"/>
          <p:cNvSpPr>
            <a:spLocks noGrp="1"/>
          </p:cNvSpPr>
          <p:nvPr>
            <p:ph idx="1"/>
          </p:nvPr>
        </p:nvSpPr>
        <p:spPr>
          <a:xfrm>
            <a:off x="457200" y="1200151"/>
            <a:ext cx="8229600" cy="33944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B8A115E5-8745-4216-9AE1-5F2F4097CAD5}" type="slidenum">
              <a:rPr lang="en-US"/>
              <a:pPr>
                <a:defRPr/>
              </a:pPr>
              <a:t>‹#›</a:t>
            </a:fld>
            <a:endParaRPr lang="en-US"/>
          </a:p>
        </p:txBody>
      </p:sp>
    </p:spTree>
    <p:extLst>
      <p:ext uri="{BB962C8B-B14F-4D97-AF65-F5344CB8AC3E}">
        <p14:creationId xmlns:p14="http://schemas.microsoft.com/office/powerpoint/2010/main" val="248879676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2AE39482-4EB0-4B14-B26D-943EB7BAF646}" type="datetimeFigureOut">
              <a:rPr lang="en-US" smtClean="0"/>
              <a:t>3/10/2026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858378598"/>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p>
            <a:r>
              <a:rPr lang="en-US"/>
              <a:t>Click to edit Master title style</a:t>
            </a:r>
          </a:p>
        </p:txBody>
      </p:sp>
      <p:sp>
        <p:nvSpPr>
          <p:cNvPr id="3" name="Rectangle 4"/>
          <p:cNvSpPr>
            <a:spLocks noGrp="1" noChangeArrowheads="1"/>
          </p:cNvSpPr>
          <p:nvPr>
            <p:ph type="dt" sz="half" idx="10"/>
          </p:nvPr>
        </p:nvSpPr>
        <p:spPr/>
        <p:txBody>
          <a:bodyPr/>
          <a:lstStyle>
            <a:lvl1pPr>
              <a:defRPr/>
            </a:lvl1pPr>
          </a:lstStyle>
          <a:p>
            <a:pPr>
              <a:defRPr/>
            </a:pPr>
            <a:endParaRPr lang="en-US"/>
          </a:p>
        </p:txBody>
      </p:sp>
      <p:sp>
        <p:nvSpPr>
          <p:cNvPr id="4" name="Rectangle 5"/>
          <p:cNvSpPr>
            <a:spLocks noGrp="1" noChangeArrowheads="1"/>
          </p:cNvSpPr>
          <p:nvPr>
            <p:ph type="ftr" sz="quarter" idx="11"/>
          </p:nvPr>
        </p:nvSpPr>
        <p:spPr/>
        <p:txBody>
          <a:bodyPr/>
          <a:lstStyle>
            <a:lvl1pPr>
              <a:defRPr/>
            </a:lvl1pPr>
          </a:lstStyle>
          <a:p>
            <a:pPr>
              <a:defRPr/>
            </a:pPr>
            <a:endParaRPr lang="en-US"/>
          </a:p>
        </p:txBody>
      </p:sp>
      <p:sp>
        <p:nvSpPr>
          <p:cNvPr id="5" name="Rectangle 6"/>
          <p:cNvSpPr>
            <a:spLocks noGrp="1" noChangeArrowheads="1"/>
          </p:cNvSpPr>
          <p:nvPr>
            <p:ph type="sldNum" sz="quarter" idx="12"/>
          </p:nvPr>
        </p:nvSpPr>
        <p:spPr/>
        <p:txBody>
          <a:bodyPr/>
          <a:lstStyle>
            <a:lvl1pPr>
              <a:defRPr/>
            </a:lvl1pPr>
          </a:lstStyle>
          <a:p>
            <a:pPr>
              <a:defRPr/>
            </a:pPr>
            <a:fld id="{AEFACC6D-1749-434E-8C30-49D0F452E83C}" type="slidenum">
              <a:rPr lang="en-US"/>
              <a:pPr>
                <a:defRPr/>
              </a:pPr>
              <a:t>‹#›</a:t>
            </a:fld>
            <a:endParaRPr lang="en-US"/>
          </a:p>
        </p:txBody>
      </p:sp>
    </p:spTree>
    <p:extLst>
      <p:ext uri="{BB962C8B-B14F-4D97-AF65-F5344CB8AC3E}">
        <p14:creationId xmlns:p14="http://schemas.microsoft.com/office/powerpoint/2010/main" val="2719606925"/>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3/10/2026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44144676"/>
      </p:ext>
    </p:extLst>
  </p:cSld>
  <p:clrMapOvr>
    <a:masterClrMapping/>
  </p:clrMapOvr>
  <p:timing>
    <p:tnLst>
      <p:par>
        <p:cTn id="1" dur="indefinite" restart="never" nodeType="tmRoot"/>
      </p:par>
    </p:tnLst>
  </p:timing>
</p:sldLayout>
</file>

<file path=ppt/slideLayouts/slideLayout4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3/10/2026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12231609"/>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3/10/2026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19373659"/>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3/10/2026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14678683"/>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2AE39482-4EB0-4B14-B26D-943EB7BAF646}" type="datetimeFigureOut">
              <a:rPr lang="en-US" smtClean="0">
                <a:solidFill>
                  <a:prstClr val="black">
                    <a:tint val="75000"/>
                  </a:prstClr>
                </a:solidFill>
              </a:rPr>
              <a:pPr/>
              <a:t>3/10/2026</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78432360"/>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2AE39482-4EB0-4B14-B26D-943EB7BAF646}" type="datetimeFigureOut">
              <a:rPr lang="en-US" smtClean="0">
                <a:solidFill>
                  <a:prstClr val="black">
                    <a:tint val="75000"/>
                  </a:prstClr>
                </a:solidFill>
              </a:rPr>
              <a:pPr/>
              <a:t>3/10/2026</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91714186"/>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E39482-4EB0-4B14-B26D-943EB7BAF646}" type="datetimeFigureOut">
              <a:rPr lang="en-US" smtClean="0">
                <a:solidFill>
                  <a:prstClr val="black">
                    <a:tint val="75000"/>
                  </a:prstClr>
                </a:solidFill>
              </a:rPr>
              <a:pPr/>
              <a:t>3/10/2026</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13147419"/>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3/10/2026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35206721"/>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3/10/2026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47683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2AE39482-4EB0-4B14-B26D-943EB7BAF646}" type="datetimeFigureOut">
              <a:rPr lang="en-US" smtClean="0"/>
              <a:t>3/10/2026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3726435854"/>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3/10/2026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28285559"/>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3/10/2026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9835249"/>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B133ACE7-4E4E-45DC-ACC2-E4D9C78A23A2}" type="datetimeFigureOut">
              <a:rPr lang="en-US" smtClean="0">
                <a:solidFill>
                  <a:prstClr val="black">
                    <a:tint val="75000"/>
                  </a:prstClr>
                </a:solidFill>
              </a:rPr>
              <a:pPr/>
              <a:t>3/10/2026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A0D9471-2E9F-44F4-BFC3-9D0E7EC9AC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58393396"/>
      </p:ext>
    </p:extLst>
  </p:cSld>
  <p:clrMapOvr>
    <a:masterClrMapping/>
  </p:clrMapOvr>
  <p:timing>
    <p:tnLst>
      <p:par>
        <p:cTn id="1" dur="indefinite" restart="never" nodeType="tmRoot"/>
      </p:par>
    </p:tnLst>
  </p:timing>
</p:sldLayout>
</file>

<file path=ppt/slideLayouts/slideLayout5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133ACE7-4E4E-45DC-ACC2-E4D9C78A23A2}" type="datetimeFigureOut">
              <a:rPr lang="en-US" smtClean="0">
                <a:solidFill>
                  <a:prstClr val="black">
                    <a:tint val="75000"/>
                  </a:prstClr>
                </a:solidFill>
              </a:rPr>
              <a:pPr/>
              <a:t>3/10/2026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A0D9471-2E9F-44F4-BFC3-9D0E7EC9AC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75589963"/>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133ACE7-4E4E-45DC-ACC2-E4D9C78A23A2}" type="datetimeFigureOut">
              <a:rPr lang="en-US" smtClean="0">
                <a:solidFill>
                  <a:prstClr val="black">
                    <a:tint val="75000"/>
                  </a:prstClr>
                </a:solidFill>
              </a:rPr>
              <a:pPr/>
              <a:t>3/10/2026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A0D9471-2E9F-44F4-BFC3-9D0E7EC9AC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50845955"/>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B133ACE7-4E4E-45DC-ACC2-E4D9C78A23A2}" type="datetimeFigureOut">
              <a:rPr lang="en-US" smtClean="0">
                <a:solidFill>
                  <a:prstClr val="black">
                    <a:tint val="75000"/>
                  </a:prstClr>
                </a:solidFill>
              </a:rPr>
              <a:pPr/>
              <a:t>3/10/2026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6A0D9471-2E9F-44F4-BFC3-9D0E7EC9AC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44877062"/>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B133ACE7-4E4E-45DC-ACC2-E4D9C78A23A2}" type="datetimeFigureOut">
              <a:rPr lang="en-US" smtClean="0">
                <a:solidFill>
                  <a:prstClr val="black">
                    <a:tint val="75000"/>
                  </a:prstClr>
                </a:solidFill>
              </a:rPr>
              <a:pPr/>
              <a:t>3/10/2026</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6A0D9471-2E9F-44F4-BFC3-9D0E7EC9AC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42768593"/>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B133ACE7-4E4E-45DC-ACC2-E4D9C78A23A2}" type="datetimeFigureOut">
              <a:rPr lang="en-US" smtClean="0">
                <a:solidFill>
                  <a:prstClr val="black">
                    <a:tint val="75000"/>
                  </a:prstClr>
                </a:solidFill>
              </a:rPr>
              <a:pPr/>
              <a:t>3/10/2026</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6A0D9471-2E9F-44F4-BFC3-9D0E7EC9AC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55668105"/>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133ACE7-4E4E-45DC-ACC2-E4D9C78A23A2}" type="datetimeFigureOut">
              <a:rPr lang="en-US" smtClean="0">
                <a:solidFill>
                  <a:prstClr val="black">
                    <a:tint val="75000"/>
                  </a:prstClr>
                </a:solidFill>
              </a:rPr>
              <a:pPr/>
              <a:t>3/10/2026</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6A0D9471-2E9F-44F4-BFC3-9D0E7EC9AC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72828537"/>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133ACE7-4E4E-45DC-ACC2-E4D9C78A23A2}" type="datetimeFigureOut">
              <a:rPr lang="en-US" smtClean="0">
                <a:solidFill>
                  <a:prstClr val="black">
                    <a:tint val="75000"/>
                  </a:prstClr>
                </a:solidFill>
              </a:rPr>
              <a:pPr/>
              <a:t>3/10/2026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6A0D9471-2E9F-44F4-BFC3-9D0E7EC9AC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3074061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2AE39482-4EB0-4B14-B26D-943EB7BAF646}" type="datetimeFigureOut">
              <a:rPr lang="en-US" smtClean="0"/>
              <a:t>3/10/2026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3026576381"/>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133ACE7-4E4E-45DC-ACC2-E4D9C78A23A2}" type="datetimeFigureOut">
              <a:rPr lang="en-US" smtClean="0">
                <a:solidFill>
                  <a:prstClr val="black">
                    <a:tint val="75000"/>
                  </a:prstClr>
                </a:solidFill>
              </a:rPr>
              <a:pPr/>
              <a:t>3/10/2026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6A0D9471-2E9F-44F4-BFC3-9D0E7EC9AC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18485442"/>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133ACE7-4E4E-45DC-ACC2-E4D9C78A23A2}" type="datetimeFigureOut">
              <a:rPr lang="en-US" smtClean="0">
                <a:solidFill>
                  <a:prstClr val="black">
                    <a:tint val="75000"/>
                  </a:prstClr>
                </a:solidFill>
              </a:rPr>
              <a:pPr/>
              <a:t>3/10/2026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A0D9471-2E9F-44F4-BFC3-9D0E7EC9AC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43005500"/>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133ACE7-4E4E-45DC-ACC2-E4D9C78A23A2}" type="datetimeFigureOut">
              <a:rPr lang="en-US" smtClean="0">
                <a:solidFill>
                  <a:prstClr val="black">
                    <a:tint val="75000"/>
                  </a:prstClr>
                </a:solidFill>
              </a:rPr>
              <a:pPr/>
              <a:t>3/10/2026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A0D9471-2E9F-44F4-BFC3-9D0E7EC9AC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56772474"/>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8616"/>
            <a:ext cx="7772400" cy="1101725"/>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lvl1pPr>
            <a:lvl2pPr marL="457166" indent="0" algn="ctr">
              <a:buNone/>
              <a:defRPr/>
            </a:lvl2pPr>
            <a:lvl3pPr marL="914333" indent="0" algn="ctr">
              <a:buNone/>
              <a:defRPr/>
            </a:lvl3pPr>
            <a:lvl4pPr marL="1371498" indent="0" algn="ctr">
              <a:buNone/>
              <a:defRPr/>
            </a:lvl4pPr>
            <a:lvl5pPr marL="1828664" indent="0" algn="ctr">
              <a:buNone/>
              <a:defRPr/>
            </a:lvl5pPr>
            <a:lvl6pPr marL="2285829" indent="0" algn="ctr">
              <a:buNone/>
              <a:defRPr/>
            </a:lvl6pPr>
            <a:lvl7pPr marL="2742995" indent="0" algn="ctr">
              <a:buNone/>
              <a:defRPr/>
            </a:lvl7pPr>
            <a:lvl8pPr marL="3200160" indent="0" algn="ctr">
              <a:buNone/>
              <a:defRPr/>
            </a:lvl8pPr>
            <a:lvl9pPr marL="3657326"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fld id="{4B09A444-334C-4452-9AAD-C7EDAC71C72F}" type="datetimeFigureOut">
              <a:rPr lang="vi-VN">
                <a:solidFill>
                  <a:srgbClr val="000000"/>
                </a:solidFill>
              </a:rPr>
              <a:pPr>
                <a:defRPr/>
              </a:pPr>
              <a:t>10/03/2026</a:t>
            </a:fld>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3D49DCAE-94F5-4DDF-BD2F-7EDC49BDD8D2}"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235276445"/>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fld id="{B6207763-A082-4C29-8D2E-88FBBB84B202}" type="datetimeFigureOut">
              <a:rPr lang="vi-VN">
                <a:solidFill>
                  <a:srgbClr val="000000"/>
                </a:solidFill>
              </a:rPr>
              <a:pPr>
                <a:defRPr/>
              </a:pPr>
              <a:t>10/03/2026</a:t>
            </a:fld>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E1A6C1AD-E2A5-439A-8E81-EB4DDC91F53A}"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98528296"/>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5"/>
            <a:ext cx="7772400" cy="1022350"/>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79640"/>
            <a:ext cx="7772400" cy="1125537"/>
          </a:xfrm>
        </p:spPr>
        <p:txBody>
          <a:bodyPr anchor="b"/>
          <a:lstStyle>
            <a:lvl1pPr marL="0" indent="0">
              <a:buNone/>
              <a:defRPr sz="2000"/>
            </a:lvl1pPr>
            <a:lvl2pPr marL="457166" indent="0">
              <a:buNone/>
              <a:defRPr sz="1800"/>
            </a:lvl2pPr>
            <a:lvl3pPr marL="914333" indent="0">
              <a:buNone/>
              <a:defRPr sz="1600"/>
            </a:lvl3pPr>
            <a:lvl4pPr marL="1371498" indent="0">
              <a:buNone/>
              <a:defRPr sz="1400"/>
            </a:lvl4pPr>
            <a:lvl5pPr marL="1828664" indent="0">
              <a:buNone/>
              <a:defRPr sz="1400"/>
            </a:lvl5pPr>
            <a:lvl6pPr marL="2285829" indent="0">
              <a:buNone/>
              <a:defRPr sz="1400"/>
            </a:lvl6pPr>
            <a:lvl7pPr marL="2742995" indent="0">
              <a:buNone/>
              <a:defRPr sz="1400"/>
            </a:lvl7pPr>
            <a:lvl8pPr marL="3200160" indent="0">
              <a:buNone/>
              <a:defRPr sz="1400"/>
            </a:lvl8pPr>
            <a:lvl9pPr marL="3657326"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fld id="{F03B8887-C394-4609-A534-7CDE6FF02564}" type="datetimeFigureOut">
              <a:rPr lang="vi-VN">
                <a:solidFill>
                  <a:srgbClr val="000000"/>
                </a:solidFill>
              </a:rPr>
              <a:pPr>
                <a:defRPr/>
              </a:pPr>
              <a:t>10/03/2026</a:t>
            </a:fld>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52F346CC-7132-44ED-9643-4688AF130CC7}"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939609643"/>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3"/>
            <a:ext cx="4038600" cy="33940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3"/>
            <a:ext cx="4038600" cy="33940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fld id="{D9FEAFD9-8DAC-4353-85CF-452033268D44}" type="datetimeFigureOut">
              <a:rPr lang="vi-VN">
                <a:solidFill>
                  <a:srgbClr val="000000"/>
                </a:solidFill>
              </a:rPr>
              <a:pPr>
                <a:defRPr/>
              </a:pPr>
              <a:t>10/03/2026</a:t>
            </a:fld>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4786CBB1-1FAF-4946-B1EC-6A66FC327412}"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872827154"/>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0938"/>
            <a:ext cx="4040188" cy="481012"/>
          </a:xfrm>
        </p:spPr>
        <p:txBody>
          <a:bodyPr anchor="b"/>
          <a:lstStyle>
            <a:lvl1pPr marL="0" indent="0">
              <a:buNone/>
              <a:defRPr sz="2400" b="1"/>
            </a:lvl1pPr>
            <a:lvl2pPr marL="457166" indent="0">
              <a:buNone/>
              <a:defRPr sz="2000" b="1"/>
            </a:lvl2pPr>
            <a:lvl3pPr marL="914333" indent="0">
              <a:buNone/>
              <a:defRPr sz="1800" b="1"/>
            </a:lvl3pPr>
            <a:lvl4pPr marL="1371498" indent="0">
              <a:buNone/>
              <a:defRPr sz="1600" b="1"/>
            </a:lvl4pPr>
            <a:lvl5pPr marL="1828664" indent="0">
              <a:buNone/>
              <a:defRPr sz="1600" b="1"/>
            </a:lvl5pPr>
            <a:lvl6pPr marL="2285829" indent="0">
              <a:buNone/>
              <a:defRPr sz="1600" b="1"/>
            </a:lvl6pPr>
            <a:lvl7pPr marL="2742995" indent="0">
              <a:buNone/>
              <a:defRPr sz="1600" b="1"/>
            </a:lvl7pPr>
            <a:lvl8pPr marL="3200160" indent="0">
              <a:buNone/>
              <a:defRPr sz="1600" b="1"/>
            </a:lvl8pPr>
            <a:lvl9pPr marL="3657326"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951"/>
            <a:ext cx="4040188" cy="296227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8" y="1150938"/>
            <a:ext cx="4041775" cy="481012"/>
          </a:xfrm>
        </p:spPr>
        <p:txBody>
          <a:bodyPr anchor="b"/>
          <a:lstStyle>
            <a:lvl1pPr marL="0" indent="0">
              <a:buNone/>
              <a:defRPr sz="2400" b="1"/>
            </a:lvl1pPr>
            <a:lvl2pPr marL="457166" indent="0">
              <a:buNone/>
              <a:defRPr sz="2000" b="1"/>
            </a:lvl2pPr>
            <a:lvl3pPr marL="914333" indent="0">
              <a:buNone/>
              <a:defRPr sz="1800" b="1"/>
            </a:lvl3pPr>
            <a:lvl4pPr marL="1371498" indent="0">
              <a:buNone/>
              <a:defRPr sz="1600" b="1"/>
            </a:lvl4pPr>
            <a:lvl5pPr marL="1828664" indent="0">
              <a:buNone/>
              <a:defRPr sz="1600" b="1"/>
            </a:lvl5pPr>
            <a:lvl6pPr marL="2285829" indent="0">
              <a:buNone/>
              <a:defRPr sz="1600" b="1"/>
            </a:lvl6pPr>
            <a:lvl7pPr marL="2742995" indent="0">
              <a:buNone/>
              <a:defRPr sz="1600" b="1"/>
            </a:lvl7pPr>
            <a:lvl8pPr marL="3200160" indent="0">
              <a:buNone/>
              <a:defRPr sz="1600" b="1"/>
            </a:lvl8pPr>
            <a:lvl9pPr marL="3657326"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8" y="1631951"/>
            <a:ext cx="4041775" cy="296227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fld id="{DC61D7CE-CCED-484C-B309-1BDD8CECA7EC}" type="datetimeFigureOut">
              <a:rPr lang="vi-VN">
                <a:solidFill>
                  <a:srgbClr val="000000"/>
                </a:solidFill>
              </a:rPr>
              <a:pPr>
                <a:defRPr/>
              </a:pPr>
              <a:t>10/03/2026</a:t>
            </a:fld>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805D1EF7-A5D8-4401-9D3B-97521E849DFB}"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962036773"/>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fld id="{065374A9-7531-4034-B400-A83D85F7CD6E}" type="datetimeFigureOut">
              <a:rPr lang="vi-VN">
                <a:solidFill>
                  <a:srgbClr val="000000"/>
                </a:solidFill>
              </a:rPr>
              <a:pPr>
                <a:defRPr/>
              </a:pPr>
              <a:t>10/03/2026</a:t>
            </a:fld>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C203132B-E927-48F2-A350-1F8E04C81AC4}"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99795211"/>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fld id="{F4DEF05F-3961-4CA3-AF3C-B62D0C5AED38}" type="datetimeFigureOut">
              <a:rPr lang="vi-VN">
                <a:solidFill>
                  <a:srgbClr val="000000"/>
                </a:solidFill>
              </a:rPr>
              <a:pPr>
                <a:defRPr/>
              </a:pPr>
              <a:t>10/03/2026</a:t>
            </a:fld>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F9FF2BDD-C936-470C-A57B-C25248B1A867}"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59347731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E39482-4EB0-4B14-B26D-943EB7BAF646}" type="datetimeFigureOut">
              <a:rPr lang="en-US" smtClean="0"/>
              <a:t>3/10/2026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1623494633"/>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04791"/>
            <a:ext cx="3008313" cy="871537"/>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91"/>
            <a:ext cx="5111750" cy="4389437"/>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2" y="1076325"/>
            <a:ext cx="3008313" cy="3517900"/>
          </a:xfrm>
        </p:spPr>
        <p:txBody>
          <a:bodyPr/>
          <a:lstStyle>
            <a:lvl1pPr marL="0" indent="0">
              <a:buNone/>
              <a:defRPr sz="1400"/>
            </a:lvl1pPr>
            <a:lvl2pPr marL="457166" indent="0">
              <a:buNone/>
              <a:defRPr sz="1200"/>
            </a:lvl2pPr>
            <a:lvl3pPr marL="914333" indent="0">
              <a:buNone/>
              <a:defRPr sz="1000"/>
            </a:lvl3pPr>
            <a:lvl4pPr marL="1371498" indent="0">
              <a:buNone/>
              <a:defRPr sz="900"/>
            </a:lvl4pPr>
            <a:lvl5pPr marL="1828664" indent="0">
              <a:buNone/>
              <a:defRPr sz="900"/>
            </a:lvl5pPr>
            <a:lvl6pPr marL="2285829" indent="0">
              <a:buNone/>
              <a:defRPr sz="900"/>
            </a:lvl6pPr>
            <a:lvl7pPr marL="2742995" indent="0">
              <a:buNone/>
              <a:defRPr sz="900"/>
            </a:lvl7pPr>
            <a:lvl8pPr marL="3200160" indent="0">
              <a:buNone/>
              <a:defRPr sz="900"/>
            </a:lvl8pPr>
            <a:lvl9pPr marL="3657326"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fld id="{1E926FE6-6480-4148-ABCF-73781210E6F2}" type="datetimeFigureOut">
              <a:rPr lang="vi-VN">
                <a:solidFill>
                  <a:srgbClr val="000000"/>
                </a:solidFill>
              </a:rPr>
              <a:pPr>
                <a:defRPr/>
              </a:pPr>
              <a:t>10/03/2026</a:t>
            </a:fld>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A52B9B41-29F9-4DF1-B9E6-5B3BAF570149}"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253534294"/>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450"/>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60375"/>
            <a:ext cx="5486400" cy="3086100"/>
          </a:xfrm>
        </p:spPr>
        <p:txBody>
          <a:bodyPr/>
          <a:lstStyle>
            <a:lvl1pPr marL="0" indent="0">
              <a:buNone/>
              <a:defRPr sz="3200"/>
            </a:lvl1pPr>
            <a:lvl2pPr marL="457166" indent="0">
              <a:buNone/>
              <a:defRPr sz="2800"/>
            </a:lvl2pPr>
            <a:lvl3pPr marL="914333" indent="0">
              <a:buNone/>
              <a:defRPr sz="2400"/>
            </a:lvl3pPr>
            <a:lvl4pPr marL="1371498" indent="0">
              <a:buNone/>
              <a:defRPr sz="2000"/>
            </a:lvl4pPr>
            <a:lvl5pPr marL="1828664" indent="0">
              <a:buNone/>
              <a:defRPr sz="2000"/>
            </a:lvl5pPr>
            <a:lvl6pPr marL="2285829" indent="0">
              <a:buNone/>
              <a:defRPr sz="2000"/>
            </a:lvl6pPr>
            <a:lvl7pPr marL="2742995" indent="0">
              <a:buNone/>
              <a:defRPr sz="2000"/>
            </a:lvl7pPr>
            <a:lvl8pPr marL="3200160" indent="0">
              <a:buNone/>
              <a:defRPr sz="2000"/>
            </a:lvl8pPr>
            <a:lvl9pPr marL="3657326" indent="0">
              <a:buNone/>
              <a:defRPr sz="2000"/>
            </a:lvl9pPr>
          </a:lstStyle>
          <a:p>
            <a:pPr lvl="0"/>
            <a:endParaRPr lang="en-US" noProof="0"/>
          </a:p>
        </p:txBody>
      </p:sp>
      <p:sp>
        <p:nvSpPr>
          <p:cNvPr id="4" name="Text Placeholder 3"/>
          <p:cNvSpPr>
            <a:spLocks noGrp="1"/>
          </p:cNvSpPr>
          <p:nvPr>
            <p:ph type="body" sz="half" idx="2"/>
          </p:nvPr>
        </p:nvSpPr>
        <p:spPr>
          <a:xfrm>
            <a:off x="1792288" y="4025901"/>
            <a:ext cx="5486400" cy="603250"/>
          </a:xfrm>
        </p:spPr>
        <p:txBody>
          <a:bodyPr/>
          <a:lstStyle>
            <a:lvl1pPr marL="0" indent="0">
              <a:buNone/>
              <a:defRPr sz="1400"/>
            </a:lvl1pPr>
            <a:lvl2pPr marL="457166" indent="0">
              <a:buNone/>
              <a:defRPr sz="1200"/>
            </a:lvl2pPr>
            <a:lvl3pPr marL="914333" indent="0">
              <a:buNone/>
              <a:defRPr sz="1000"/>
            </a:lvl3pPr>
            <a:lvl4pPr marL="1371498" indent="0">
              <a:buNone/>
              <a:defRPr sz="900"/>
            </a:lvl4pPr>
            <a:lvl5pPr marL="1828664" indent="0">
              <a:buNone/>
              <a:defRPr sz="900"/>
            </a:lvl5pPr>
            <a:lvl6pPr marL="2285829" indent="0">
              <a:buNone/>
              <a:defRPr sz="900"/>
            </a:lvl6pPr>
            <a:lvl7pPr marL="2742995" indent="0">
              <a:buNone/>
              <a:defRPr sz="900"/>
            </a:lvl7pPr>
            <a:lvl8pPr marL="3200160" indent="0">
              <a:buNone/>
              <a:defRPr sz="900"/>
            </a:lvl8pPr>
            <a:lvl9pPr marL="3657326"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fld id="{863349A4-4F84-4AAC-AD86-8C201FC59129}" type="datetimeFigureOut">
              <a:rPr lang="vi-VN">
                <a:solidFill>
                  <a:srgbClr val="000000"/>
                </a:solidFill>
              </a:rPr>
              <a:pPr>
                <a:defRPr/>
              </a:pPr>
              <a:t>10/03/2026</a:t>
            </a:fld>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B7E699F3-F8B8-4A94-85DF-493866B0ADA3}"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630536764"/>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fld id="{95355E87-C689-422C-86AF-2FC61E8088AE}" type="datetimeFigureOut">
              <a:rPr lang="vi-VN">
                <a:solidFill>
                  <a:srgbClr val="000000"/>
                </a:solidFill>
              </a:rPr>
              <a:pPr>
                <a:defRPr/>
              </a:pPr>
              <a:t>10/03/2026</a:t>
            </a:fld>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6FFFF619-C325-4884-A88C-C8830BB47958}"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075081704"/>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6377"/>
            <a:ext cx="2057400" cy="438785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6377"/>
            <a:ext cx="6019800" cy="438785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fld id="{71AF5C49-DCC4-4E2A-8E1A-646E9EB7950E}" type="datetimeFigureOut">
              <a:rPr lang="vi-VN">
                <a:solidFill>
                  <a:srgbClr val="000000"/>
                </a:solidFill>
              </a:rPr>
              <a:pPr>
                <a:defRPr/>
              </a:pPr>
              <a:t>10/03/2026</a:t>
            </a:fld>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C269C893-1E56-4D89-8880-5020CE274780}"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284141394"/>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B133ACE7-4E4E-45DC-ACC2-E4D9C78A23A2}" type="datetimeFigureOut">
              <a:rPr lang="en-US" smtClean="0">
                <a:solidFill>
                  <a:prstClr val="black">
                    <a:tint val="75000"/>
                  </a:prstClr>
                </a:solidFill>
              </a:rPr>
              <a:pPr/>
              <a:t>3/10/2026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A0D9471-2E9F-44F4-BFC3-9D0E7EC9AC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49925198"/>
      </p:ext>
    </p:extLst>
  </p:cSld>
  <p:clrMapOvr>
    <a:masterClrMapping/>
  </p:clrMapOvr>
  <p:timing>
    <p:tnLst>
      <p:par>
        <p:cTn id="1" dur="indefinite" restart="never" nodeType="tmRoot"/>
      </p:par>
    </p:tnLst>
  </p:timing>
</p:sldLayout>
</file>

<file path=ppt/slideLayouts/slideLayout7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133ACE7-4E4E-45DC-ACC2-E4D9C78A23A2}" type="datetimeFigureOut">
              <a:rPr lang="en-US" smtClean="0">
                <a:solidFill>
                  <a:prstClr val="black">
                    <a:tint val="75000"/>
                  </a:prstClr>
                </a:solidFill>
              </a:rPr>
              <a:pPr/>
              <a:t>3/10/2026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A0D9471-2E9F-44F4-BFC3-9D0E7EC9AC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87460404"/>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133ACE7-4E4E-45DC-ACC2-E4D9C78A23A2}" type="datetimeFigureOut">
              <a:rPr lang="en-US" smtClean="0">
                <a:solidFill>
                  <a:prstClr val="black">
                    <a:tint val="75000"/>
                  </a:prstClr>
                </a:solidFill>
              </a:rPr>
              <a:pPr/>
              <a:t>3/10/2026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A0D9471-2E9F-44F4-BFC3-9D0E7EC9AC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47700217"/>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B133ACE7-4E4E-45DC-ACC2-E4D9C78A23A2}" type="datetimeFigureOut">
              <a:rPr lang="en-US" smtClean="0">
                <a:solidFill>
                  <a:prstClr val="black">
                    <a:tint val="75000"/>
                  </a:prstClr>
                </a:solidFill>
              </a:rPr>
              <a:pPr/>
              <a:t>3/10/2026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6A0D9471-2E9F-44F4-BFC3-9D0E7EC9AC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26541512"/>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B133ACE7-4E4E-45DC-ACC2-E4D9C78A23A2}" type="datetimeFigureOut">
              <a:rPr lang="en-US" smtClean="0">
                <a:solidFill>
                  <a:prstClr val="black">
                    <a:tint val="75000"/>
                  </a:prstClr>
                </a:solidFill>
              </a:rPr>
              <a:pPr/>
              <a:t>3/10/2026</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6A0D9471-2E9F-44F4-BFC3-9D0E7EC9AC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9635250"/>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B133ACE7-4E4E-45DC-ACC2-E4D9C78A23A2}" type="datetimeFigureOut">
              <a:rPr lang="en-US" smtClean="0">
                <a:solidFill>
                  <a:prstClr val="black">
                    <a:tint val="75000"/>
                  </a:prstClr>
                </a:solidFill>
              </a:rPr>
              <a:pPr/>
              <a:t>3/10/2026</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6A0D9471-2E9F-44F4-BFC3-9D0E7EC9AC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6901179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t>3/10/2026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1964426002"/>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133ACE7-4E4E-45DC-ACC2-E4D9C78A23A2}" type="datetimeFigureOut">
              <a:rPr lang="en-US" smtClean="0">
                <a:solidFill>
                  <a:prstClr val="black">
                    <a:tint val="75000"/>
                  </a:prstClr>
                </a:solidFill>
              </a:rPr>
              <a:pPr/>
              <a:t>3/10/2026</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6A0D9471-2E9F-44F4-BFC3-9D0E7EC9AC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25122768"/>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133ACE7-4E4E-45DC-ACC2-E4D9C78A23A2}" type="datetimeFigureOut">
              <a:rPr lang="en-US" smtClean="0">
                <a:solidFill>
                  <a:prstClr val="black">
                    <a:tint val="75000"/>
                  </a:prstClr>
                </a:solidFill>
              </a:rPr>
              <a:pPr/>
              <a:t>3/10/2026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6A0D9471-2E9F-44F4-BFC3-9D0E7EC9AC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93127098"/>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133ACE7-4E4E-45DC-ACC2-E4D9C78A23A2}" type="datetimeFigureOut">
              <a:rPr lang="en-US" smtClean="0">
                <a:solidFill>
                  <a:prstClr val="black">
                    <a:tint val="75000"/>
                  </a:prstClr>
                </a:solidFill>
              </a:rPr>
              <a:pPr/>
              <a:t>3/10/2026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6A0D9471-2E9F-44F4-BFC3-9D0E7EC9AC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53453390"/>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133ACE7-4E4E-45DC-ACC2-E4D9C78A23A2}" type="datetimeFigureOut">
              <a:rPr lang="en-US" smtClean="0">
                <a:solidFill>
                  <a:prstClr val="black">
                    <a:tint val="75000"/>
                  </a:prstClr>
                </a:solidFill>
              </a:rPr>
              <a:pPr/>
              <a:t>3/10/2026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A0D9471-2E9F-44F4-BFC3-9D0E7EC9AC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69398852"/>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133ACE7-4E4E-45DC-ACC2-E4D9C78A23A2}" type="datetimeFigureOut">
              <a:rPr lang="en-US" smtClean="0">
                <a:solidFill>
                  <a:prstClr val="black">
                    <a:tint val="75000"/>
                  </a:prstClr>
                </a:solidFill>
              </a:rPr>
              <a:pPr/>
              <a:t>3/10/2026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A0D9471-2E9F-44F4-BFC3-9D0E7EC9AC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05557035"/>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98C5753A-1453-406A-BAC8-7D2531B9D24F}" type="datetimeFigureOut">
              <a:rPr lang="en-US" smtClean="0">
                <a:solidFill>
                  <a:prstClr val="black">
                    <a:tint val="75000"/>
                  </a:prstClr>
                </a:solidFill>
              </a:rPr>
              <a:pPr/>
              <a:t>3/10/2026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5A35A08-1557-4307-94B7-3280B9FE170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75597132"/>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8C5753A-1453-406A-BAC8-7D2531B9D24F}" type="datetimeFigureOut">
              <a:rPr lang="en-US" smtClean="0">
                <a:solidFill>
                  <a:prstClr val="black">
                    <a:tint val="75000"/>
                  </a:prstClr>
                </a:solidFill>
              </a:rPr>
              <a:pPr/>
              <a:t>3/10/2026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5A35A08-1557-4307-94B7-3280B9FE170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66138146"/>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8C5753A-1453-406A-BAC8-7D2531B9D24F}" type="datetimeFigureOut">
              <a:rPr lang="en-US" smtClean="0">
                <a:solidFill>
                  <a:prstClr val="black">
                    <a:tint val="75000"/>
                  </a:prstClr>
                </a:solidFill>
              </a:rPr>
              <a:pPr/>
              <a:t>3/10/2026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5A35A08-1557-4307-94B7-3280B9FE170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14516599"/>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98C5753A-1453-406A-BAC8-7D2531B9D24F}" type="datetimeFigureOut">
              <a:rPr lang="en-US" smtClean="0">
                <a:solidFill>
                  <a:prstClr val="black">
                    <a:tint val="75000"/>
                  </a:prstClr>
                </a:solidFill>
              </a:rPr>
              <a:pPr/>
              <a:t>3/10/2026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5A35A08-1557-4307-94B7-3280B9FE170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80618153"/>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98C5753A-1453-406A-BAC8-7D2531B9D24F}" type="datetimeFigureOut">
              <a:rPr lang="en-US" smtClean="0">
                <a:solidFill>
                  <a:prstClr val="black">
                    <a:tint val="75000"/>
                  </a:prstClr>
                </a:solidFill>
              </a:rPr>
              <a:pPr/>
              <a:t>3/10/2026</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5A35A08-1557-4307-94B7-3280B9FE170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4004108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t>3/10/2026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3273544841"/>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98C5753A-1453-406A-BAC8-7D2531B9D24F}" type="datetimeFigureOut">
              <a:rPr lang="en-US" smtClean="0">
                <a:solidFill>
                  <a:prstClr val="black">
                    <a:tint val="75000"/>
                  </a:prstClr>
                </a:solidFill>
              </a:rPr>
              <a:pPr/>
              <a:t>3/10/2026</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5A35A08-1557-4307-94B7-3280B9FE170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78692287"/>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8C5753A-1453-406A-BAC8-7D2531B9D24F}" type="datetimeFigureOut">
              <a:rPr lang="en-US" smtClean="0">
                <a:solidFill>
                  <a:prstClr val="black">
                    <a:tint val="75000"/>
                  </a:prstClr>
                </a:solidFill>
              </a:rPr>
              <a:pPr/>
              <a:t>3/10/2026</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5A35A08-1557-4307-94B7-3280B9FE170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45358850"/>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8C5753A-1453-406A-BAC8-7D2531B9D24F}" type="datetimeFigureOut">
              <a:rPr lang="en-US" smtClean="0">
                <a:solidFill>
                  <a:prstClr val="black">
                    <a:tint val="75000"/>
                  </a:prstClr>
                </a:solidFill>
              </a:rPr>
              <a:pPr/>
              <a:t>3/10/2026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5A35A08-1557-4307-94B7-3280B9FE170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01258341"/>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8C5753A-1453-406A-BAC8-7D2531B9D24F}" type="datetimeFigureOut">
              <a:rPr lang="en-US" smtClean="0">
                <a:solidFill>
                  <a:prstClr val="black">
                    <a:tint val="75000"/>
                  </a:prstClr>
                </a:solidFill>
              </a:rPr>
              <a:pPr/>
              <a:t>3/10/2026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5A35A08-1557-4307-94B7-3280B9FE170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68318207"/>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8C5753A-1453-406A-BAC8-7D2531B9D24F}" type="datetimeFigureOut">
              <a:rPr lang="en-US" smtClean="0">
                <a:solidFill>
                  <a:prstClr val="black">
                    <a:tint val="75000"/>
                  </a:prstClr>
                </a:solidFill>
              </a:rPr>
              <a:pPr/>
              <a:t>3/10/2026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5A35A08-1557-4307-94B7-3280B9FE170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81400110"/>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8C5753A-1453-406A-BAC8-7D2531B9D24F}" type="datetimeFigureOut">
              <a:rPr lang="en-US" smtClean="0">
                <a:solidFill>
                  <a:prstClr val="black">
                    <a:tint val="75000"/>
                  </a:prstClr>
                </a:solidFill>
              </a:rPr>
              <a:pPr/>
              <a:t>3/10/2026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5A35A08-1557-4307-94B7-3280B9FE170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965718"/>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41"/>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30B6AECE-F762-405E-A9F9-80749D3B17FE}" type="slidenum">
              <a:rPr lang="en-US"/>
              <a:pPr>
                <a:defRPr/>
              </a:pPr>
              <a:t>‹#›</a:t>
            </a:fld>
            <a:endParaRPr lang="en-US"/>
          </a:p>
        </p:txBody>
      </p:sp>
    </p:spTree>
    <p:extLst>
      <p:ext uri="{BB962C8B-B14F-4D97-AF65-F5344CB8AC3E}">
        <p14:creationId xmlns:p14="http://schemas.microsoft.com/office/powerpoint/2010/main" val="1122680642"/>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9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A036BCFC-0261-44C7-B52D-A98F9B981B28}" type="slidenum">
              <a:rPr lang="en-US"/>
              <a:pPr>
                <a:defRPr/>
              </a:pPr>
              <a:t>‹#›</a:t>
            </a:fld>
            <a:endParaRPr lang="en-US"/>
          </a:p>
        </p:txBody>
      </p:sp>
    </p:spTree>
    <p:extLst>
      <p:ext uri="{BB962C8B-B14F-4D97-AF65-F5344CB8AC3E}">
        <p14:creationId xmlns:p14="http://schemas.microsoft.com/office/powerpoint/2010/main" val="2724274070"/>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9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4025525"/>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p:txBody>
          <a:bodyPr/>
          <a:lstStyle>
            <a:lvl1pPr>
              <a:defRPr/>
            </a:lvl1pPr>
          </a:lstStyle>
          <a:p>
            <a:pPr>
              <a:defRPr/>
            </a:pPr>
            <a:endParaRPr lang="en-US"/>
          </a:p>
        </p:txBody>
      </p:sp>
      <p:sp>
        <p:nvSpPr>
          <p:cNvPr id="6" name="Rectangle 5"/>
          <p:cNvSpPr>
            <a:spLocks noGrp="1" noChangeArrowheads="1"/>
          </p:cNvSpPr>
          <p:nvPr>
            <p:ph type="ftr" sz="quarter" idx="11"/>
          </p:nvPr>
        </p:nvSpPr>
        <p:spPr/>
        <p:txBody>
          <a:bodyPr/>
          <a:lstStyle>
            <a:lvl1pPr>
              <a:defRPr/>
            </a:lvl1pPr>
          </a:lstStyle>
          <a:p>
            <a:pPr>
              <a:defRPr/>
            </a:pPr>
            <a:endParaRPr lang="en-US"/>
          </a:p>
        </p:txBody>
      </p:sp>
      <p:sp>
        <p:nvSpPr>
          <p:cNvPr id="7" name="Rectangle 6"/>
          <p:cNvSpPr>
            <a:spLocks noGrp="1" noChangeArrowheads="1"/>
          </p:cNvSpPr>
          <p:nvPr>
            <p:ph type="sldNum" sz="quarter" idx="12"/>
          </p:nvPr>
        </p:nvSpPr>
        <p:spPr/>
        <p:txBody>
          <a:bodyPr/>
          <a:lstStyle>
            <a:lvl1pPr>
              <a:defRPr/>
            </a:lvl1pPr>
          </a:lstStyle>
          <a:p>
            <a:pPr>
              <a:defRPr/>
            </a:pPr>
            <a:fld id="{EE882164-64AF-4813-9BBB-7A12F931FA0E}" type="slidenum">
              <a:rPr lang="en-US"/>
              <a:pPr>
                <a:defRPr/>
              </a:pPr>
              <a:t>‹#›</a:t>
            </a:fld>
            <a:endParaRPr lang="en-US"/>
          </a:p>
        </p:txBody>
      </p:sp>
    </p:spTree>
    <p:extLst>
      <p:ext uri="{BB962C8B-B14F-4D97-AF65-F5344CB8AC3E}">
        <p14:creationId xmlns:p14="http://schemas.microsoft.com/office/powerpoint/2010/main" val="89592601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9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0"/>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0"/>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DB709D22-BAB0-4F79-B0C6-3A5AD063986E}" type="slidenum">
              <a:rPr lang="en-US"/>
              <a:pPr>
                <a:defRPr/>
              </a:pPr>
              <a:t>‹#›</a:t>
            </a:fld>
            <a:endParaRPr lang="en-US"/>
          </a:p>
        </p:txBody>
      </p:sp>
    </p:spTree>
    <p:extLst>
      <p:ext uri="{BB962C8B-B14F-4D97-AF65-F5344CB8AC3E}">
        <p14:creationId xmlns:p14="http://schemas.microsoft.com/office/powerpoint/2010/main" val="73786488"/>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8" Type="http://schemas.openxmlformats.org/officeDocument/2006/relationships/theme" Target="../theme/theme10.xml"/><Relationship Id="rId3" Type="http://schemas.openxmlformats.org/officeDocument/2006/relationships/slideLayout" Target="../slideLayouts/slideLayout98.xml"/><Relationship Id="rId7" Type="http://schemas.openxmlformats.org/officeDocument/2006/relationships/slideLayout" Target="../slideLayouts/slideLayout102.xml"/><Relationship Id="rId2" Type="http://schemas.openxmlformats.org/officeDocument/2006/relationships/slideLayout" Target="../slideLayouts/slideLayout97.xml"/><Relationship Id="rId1" Type="http://schemas.openxmlformats.org/officeDocument/2006/relationships/slideLayout" Target="../slideLayouts/slideLayout96.xml"/><Relationship Id="rId6" Type="http://schemas.openxmlformats.org/officeDocument/2006/relationships/slideLayout" Target="../slideLayouts/slideLayout101.xml"/><Relationship Id="rId5" Type="http://schemas.openxmlformats.org/officeDocument/2006/relationships/slideLayout" Target="../slideLayouts/slideLayout100.xml"/><Relationship Id="rId4" Type="http://schemas.openxmlformats.org/officeDocument/2006/relationships/slideLayout" Target="../slideLayouts/slideLayout99.xml"/><Relationship Id="rId9" Type="http://schemas.openxmlformats.org/officeDocument/2006/relationships/image" Target="../media/image4.jpg"/></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110.xml"/><Relationship Id="rId13" Type="http://schemas.openxmlformats.org/officeDocument/2006/relationships/image" Target="../media/image5.jpg"/><Relationship Id="rId3" Type="http://schemas.openxmlformats.org/officeDocument/2006/relationships/slideLayout" Target="../slideLayouts/slideLayout105.xml"/><Relationship Id="rId7" Type="http://schemas.openxmlformats.org/officeDocument/2006/relationships/slideLayout" Target="../slideLayouts/slideLayout109.xml"/><Relationship Id="rId12" Type="http://schemas.openxmlformats.org/officeDocument/2006/relationships/theme" Target="../theme/theme11.xml"/><Relationship Id="rId2" Type="http://schemas.openxmlformats.org/officeDocument/2006/relationships/slideLayout" Target="../slideLayouts/slideLayout104.xml"/><Relationship Id="rId1" Type="http://schemas.openxmlformats.org/officeDocument/2006/relationships/slideLayout" Target="../slideLayouts/slideLayout103.xml"/><Relationship Id="rId6" Type="http://schemas.openxmlformats.org/officeDocument/2006/relationships/slideLayout" Target="../slideLayouts/slideLayout108.xml"/><Relationship Id="rId11" Type="http://schemas.openxmlformats.org/officeDocument/2006/relationships/slideLayout" Target="../slideLayouts/slideLayout113.xml"/><Relationship Id="rId5" Type="http://schemas.openxmlformats.org/officeDocument/2006/relationships/slideLayout" Target="../slideLayouts/slideLayout107.xml"/><Relationship Id="rId10" Type="http://schemas.openxmlformats.org/officeDocument/2006/relationships/slideLayout" Target="../slideLayouts/slideLayout112.xml"/><Relationship Id="rId4" Type="http://schemas.openxmlformats.org/officeDocument/2006/relationships/slideLayout" Target="../slideLayouts/slideLayout106.xml"/><Relationship Id="rId9" Type="http://schemas.openxmlformats.org/officeDocument/2006/relationships/slideLayout" Target="../slideLayouts/slideLayout111.xml"/></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121.xml"/><Relationship Id="rId13" Type="http://schemas.openxmlformats.org/officeDocument/2006/relationships/image" Target="../media/image1.jpg"/><Relationship Id="rId3" Type="http://schemas.openxmlformats.org/officeDocument/2006/relationships/slideLayout" Target="../slideLayouts/slideLayout116.xml"/><Relationship Id="rId7" Type="http://schemas.openxmlformats.org/officeDocument/2006/relationships/slideLayout" Target="../slideLayouts/slideLayout120.xml"/><Relationship Id="rId12" Type="http://schemas.openxmlformats.org/officeDocument/2006/relationships/theme" Target="../theme/theme12.xml"/><Relationship Id="rId2" Type="http://schemas.openxmlformats.org/officeDocument/2006/relationships/slideLayout" Target="../slideLayouts/slideLayout115.xml"/><Relationship Id="rId1" Type="http://schemas.openxmlformats.org/officeDocument/2006/relationships/slideLayout" Target="../slideLayouts/slideLayout114.xml"/><Relationship Id="rId6" Type="http://schemas.openxmlformats.org/officeDocument/2006/relationships/slideLayout" Target="../slideLayouts/slideLayout119.xml"/><Relationship Id="rId11" Type="http://schemas.openxmlformats.org/officeDocument/2006/relationships/slideLayout" Target="../slideLayouts/slideLayout124.xml"/><Relationship Id="rId5" Type="http://schemas.openxmlformats.org/officeDocument/2006/relationships/slideLayout" Target="../slideLayouts/slideLayout118.xml"/><Relationship Id="rId10" Type="http://schemas.openxmlformats.org/officeDocument/2006/relationships/slideLayout" Target="../slideLayouts/slideLayout123.xml"/><Relationship Id="rId4" Type="http://schemas.openxmlformats.org/officeDocument/2006/relationships/slideLayout" Target="../slideLayouts/slideLayout117.xml"/><Relationship Id="rId9" Type="http://schemas.openxmlformats.org/officeDocument/2006/relationships/slideLayout" Target="../slideLayouts/slideLayout122.xml"/></Relationships>
</file>

<file path=ppt/slideMasters/_rels/slideMaster13.xml.rels><?xml version="1.0" encoding="UTF-8" standalone="yes"?>
<Relationships xmlns="http://schemas.openxmlformats.org/package/2006/relationships"><Relationship Id="rId8" Type="http://schemas.openxmlformats.org/officeDocument/2006/relationships/slideLayout" Target="../slideLayouts/slideLayout132.xml"/><Relationship Id="rId13" Type="http://schemas.openxmlformats.org/officeDocument/2006/relationships/image" Target="../media/image1.jpg"/><Relationship Id="rId3" Type="http://schemas.openxmlformats.org/officeDocument/2006/relationships/slideLayout" Target="../slideLayouts/slideLayout127.xml"/><Relationship Id="rId7" Type="http://schemas.openxmlformats.org/officeDocument/2006/relationships/slideLayout" Target="../slideLayouts/slideLayout131.xml"/><Relationship Id="rId12" Type="http://schemas.openxmlformats.org/officeDocument/2006/relationships/theme" Target="../theme/theme13.xml"/><Relationship Id="rId2" Type="http://schemas.openxmlformats.org/officeDocument/2006/relationships/slideLayout" Target="../slideLayouts/slideLayout126.xml"/><Relationship Id="rId1" Type="http://schemas.openxmlformats.org/officeDocument/2006/relationships/slideLayout" Target="../slideLayouts/slideLayout125.xml"/><Relationship Id="rId6" Type="http://schemas.openxmlformats.org/officeDocument/2006/relationships/slideLayout" Target="../slideLayouts/slideLayout130.xml"/><Relationship Id="rId11" Type="http://schemas.openxmlformats.org/officeDocument/2006/relationships/slideLayout" Target="../slideLayouts/slideLayout135.xml"/><Relationship Id="rId5" Type="http://schemas.openxmlformats.org/officeDocument/2006/relationships/slideLayout" Target="../slideLayouts/slideLayout129.xml"/><Relationship Id="rId10" Type="http://schemas.openxmlformats.org/officeDocument/2006/relationships/slideLayout" Target="../slideLayouts/slideLayout134.xml"/><Relationship Id="rId4" Type="http://schemas.openxmlformats.org/officeDocument/2006/relationships/slideLayout" Target="../slideLayouts/slideLayout128.xml"/><Relationship Id="rId9" Type="http://schemas.openxmlformats.org/officeDocument/2006/relationships/slideLayout" Target="../slideLayouts/slideLayout133.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jp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2.jp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theme" Target="../theme/theme4.xml"/><Relationship Id="rId3" Type="http://schemas.openxmlformats.org/officeDocument/2006/relationships/slideLayout" Target="../slideLayouts/slideLayout36.xml"/><Relationship Id="rId7" Type="http://schemas.openxmlformats.org/officeDocument/2006/relationships/slideLayout" Target="../slideLayouts/slideLayout40.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5" Type="http://schemas.openxmlformats.org/officeDocument/2006/relationships/slideLayout" Target="../slideLayouts/slideLayout38.xml"/><Relationship Id="rId4" Type="http://schemas.openxmlformats.org/officeDocument/2006/relationships/slideLayout" Target="../slideLayouts/slideLayout37.xml"/><Relationship Id="rId9" Type="http://schemas.openxmlformats.org/officeDocument/2006/relationships/image" Target="../media/image2.jpg"/></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48.xml"/><Relationship Id="rId13" Type="http://schemas.openxmlformats.org/officeDocument/2006/relationships/image" Target="../media/image1.jpg"/><Relationship Id="rId3" Type="http://schemas.openxmlformats.org/officeDocument/2006/relationships/slideLayout" Target="../slideLayouts/slideLayout43.xml"/><Relationship Id="rId7" Type="http://schemas.openxmlformats.org/officeDocument/2006/relationships/slideLayout" Target="../slideLayouts/slideLayout47.xml"/><Relationship Id="rId12" Type="http://schemas.openxmlformats.org/officeDocument/2006/relationships/theme" Target="../theme/theme5.xml"/><Relationship Id="rId2" Type="http://schemas.openxmlformats.org/officeDocument/2006/relationships/slideLayout" Target="../slideLayouts/slideLayout42.xml"/><Relationship Id="rId1" Type="http://schemas.openxmlformats.org/officeDocument/2006/relationships/slideLayout" Target="../slideLayouts/slideLayout41.xml"/><Relationship Id="rId6" Type="http://schemas.openxmlformats.org/officeDocument/2006/relationships/slideLayout" Target="../slideLayouts/slideLayout46.xml"/><Relationship Id="rId11" Type="http://schemas.openxmlformats.org/officeDocument/2006/relationships/slideLayout" Target="../slideLayouts/slideLayout51.xml"/><Relationship Id="rId5" Type="http://schemas.openxmlformats.org/officeDocument/2006/relationships/slideLayout" Target="../slideLayouts/slideLayout45.xml"/><Relationship Id="rId10" Type="http://schemas.openxmlformats.org/officeDocument/2006/relationships/slideLayout" Target="../slideLayouts/slideLayout50.xml"/><Relationship Id="rId4" Type="http://schemas.openxmlformats.org/officeDocument/2006/relationships/slideLayout" Target="../slideLayouts/slideLayout44.xml"/><Relationship Id="rId9" Type="http://schemas.openxmlformats.org/officeDocument/2006/relationships/slideLayout" Target="../slideLayouts/slideLayout49.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59.xml"/><Relationship Id="rId13" Type="http://schemas.openxmlformats.org/officeDocument/2006/relationships/image" Target="../media/image3.jpg"/><Relationship Id="rId3" Type="http://schemas.openxmlformats.org/officeDocument/2006/relationships/slideLayout" Target="../slideLayouts/slideLayout54.xml"/><Relationship Id="rId7" Type="http://schemas.openxmlformats.org/officeDocument/2006/relationships/slideLayout" Target="../slideLayouts/slideLayout58.xml"/><Relationship Id="rId12" Type="http://schemas.openxmlformats.org/officeDocument/2006/relationships/theme" Target="../theme/theme6.xml"/><Relationship Id="rId2" Type="http://schemas.openxmlformats.org/officeDocument/2006/relationships/slideLayout" Target="../slideLayouts/slideLayout53.xml"/><Relationship Id="rId1" Type="http://schemas.openxmlformats.org/officeDocument/2006/relationships/slideLayout" Target="../slideLayouts/slideLayout52.xml"/><Relationship Id="rId6" Type="http://schemas.openxmlformats.org/officeDocument/2006/relationships/slideLayout" Target="../slideLayouts/slideLayout57.xml"/><Relationship Id="rId11" Type="http://schemas.openxmlformats.org/officeDocument/2006/relationships/slideLayout" Target="../slideLayouts/slideLayout62.xml"/><Relationship Id="rId5" Type="http://schemas.openxmlformats.org/officeDocument/2006/relationships/slideLayout" Target="../slideLayouts/slideLayout56.xml"/><Relationship Id="rId10" Type="http://schemas.openxmlformats.org/officeDocument/2006/relationships/slideLayout" Target="../slideLayouts/slideLayout61.xml"/><Relationship Id="rId4" Type="http://schemas.openxmlformats.org/officeDocument/2006/relationships/slideLayout" Target="../slideLayouts/slideLayout55.xml"/><Relationship Id="rId9" Type="http://schemas.openxmlformats.org/officeDocument/2006/relationships/slideLayout" Target="../slideLayouts/slideLayout60.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0.xml"/><Relationship Id="rId3" Type="http://schemas.openxmlformats.org/officeDocument/2006/relationships/slideLayout" Target="../slideLayouts/slideLayout65.xml"/><Relationship Id="rId7" Type="http://schemas.openxmlformats.org/officeDocument/2006/relationships/slideLayout" Target="../slideLayouts/slideLayout69.xml"/><Relationship Id="rId12" Type="http://schemas.openxmlformats.org/officeDocument/2006/relationships/theme" Target="../theme/theme7.xml"/><Relationship Id="rId2" Type="http://schemas.openxmlformats.org/officeDocument/2006/relationships/slideLayout" Target="../slideLayouts/slideLayout64.xml"/><Relationship Id="rId1" Type="http://schemas.openxmlformats.org/officeDocument/2006/relationships/slideLayout" Target="../slideLayouts/slideLayout63.xml"/><Relationship Id="rId6" Type="http://schemas.openxmlformats.org/officeDocument/2006/relationships/slideLayout" Target="../slideLayouts/slideLayout68.xml"/><Relationship Id="rId11" Type="http://schemas.openxmlformats.org/officeDocument/2006/relationships/slideLayout" Target="../slideLayouts/slideLayout73.xml"/><Relationship Id="rId5" Type="http://schemas.openxmlformats.org/officeDocument/2006/relationships/slideLayout" Target="../slideLayouts/slideLayout67.xml"/><Relationship Id="rId10" Type="http://schemas.openxmlformats.org/officeDocument/2006/relationships/slideLayout" Target="../slideLayouts/slideLayout72.xml"/><Relationship Id="rId4" Type="http://schemas.openxmlformats.org/officeDocument/2006/relationships/slideLayout" Target="../slideLayouts/slideLayout66.xml"/><Relationship Id="rId9" Type="http://schemas.openxmlformats.org/officeDocument/2006/relationships/slideLayout" Target="../slideLayouts/slideLayout71.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81.xml"/><Relationship Id="rId13" Type="http://schemas.openxmlformats.org/officeDocument/2006/relationships/image" Target="../media/image3.jpg"/><Relationship Id="rId3" Type="http://schemas.openxmlformats.org/officeDocument/2006/relationships/slideLayout" Target="../slideLayouts/slideLayout76.xml"/><Relationship Id="rId7" Type="http://schemas.openxmlformats.org/officeDocument/2006/relationships/slideLayout" Target="../slideLayouts/slideLayout80.xml"/><Relationship Id="rId12" Type="http://schemas.openxmlformats.org/officeDocument/2006/relationships/theme" Target="../theme/theme8.xml"/><Relationship Id="rId2" Type="http://schemas.openxmlformats.org/officeDocument/2006/relationships/slideLayout" Target="../slideLayouts/slideLayout75.xml"/><Relationship Id="rId1" Type="http://schemas.openxmlformats.org/officeDocument/2006/relationships/slideLayout" Target="../slideLayouts/slideLayout74.xml"/><Relationship Id="rId6" Type="http://schemas.openxmlformats.org/officeDocument/2006/relationships/slideLayout" Target="../slideLayouts/slideLayout79.xml"/><Relationship Id="rId11" Type="http://schemas.openxmlformats.org/officeDocument/2006/relationships/slideLayout" Target="../slideLayouts/slideLayout84.xml"/><Relationship Id="rId5" Type="http://schemas.openxmlformats.org/officeDocument/2006/relationships/slideLayout" Target="../slideLayouts/slideLayout78.xml"/><Relationship Id="rId10" Type="http://schemas.openxmlformats.org/officeDocument/2006/relationships/slideLayout" Target="../slideLayouts/slideLayout83.xml"/><Relationship Id="rId4" Type="http://schemas.openxmlformats.org/officeDocument/2006/relationships/slideLayout" Target="../slideLayouts/slideLayout77.xml"/><Relationship Id="rId9" Type="http://schemas.openxmlformats.org/officeDocument/2006/relationships/slideLayout" Target="../slideLayouts/slideLayout82.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92.xml"/><Relationship Id="rId3" Type="http://schemas.openxmlformats.org/officeDocument/2006/relationships/slideLayout" Target="../slideLayouts/slideLayout87.xml"/><Relationship Id="rId7" Type="http://schemas.openxmlformats.org/officeDocument/2006/relationships/slideLayout" Target="../slideLayouts/slideLayout91.xml"/><Relationship Id="rId12" Type="http://schemas.openxmlformats.org/officeDocument/2006/relationships/theme" Target="../theme/theme9.xml"/><Relationship Id="rId2" Type="http://schemas.openxmlformats.org/officeDocument/2006/relationships/slideLayout" Target="../slideLayouts/slideLayout86.xml"/><Relationship Id="rId1" Type="http://schemas.openxmlformats.org/officeDocument/2006/relationships/slideLayout" Target="../slideLayouts/slideLayout85.xml"/><Relationship Id="rId6" Type="http://schemas.openxmlformats.org/officeDocument/2006/relationships/slideLayout" Target="../slideLayouts/slideLayout90.xml"/><Relationship Id="rId11" Type="http://schemas.openxmlformats.org/officeDocument/2006/relationships/slideLayout" Target="../slideLayouts/slideLayout95.xml"/><Relationship Id="rId5" Type="http://schemas.openxmlformats.org/officeDocument/2006/relationships/slideLayout" Target="../slideLayouts/slideLayout89.xml"/><Relationship Id="rId10" Type="http://schemas.openxmlformats.org/officeDocument/2006/relationships/slideLayout" Target="../slideLayouts/slideLayout94.xml"/><Relationship Id="rId4" Type="http://schemas.openxmlformats.org/officeDocument/2006/relationships/slideLayout" Target="../slideLayouts/slideLayout88.xml"/><Relationship Id="rId9" Type="http://schemas.openxmlformats.org/officeDocument/2006/relationships/slideLayout" Target="../slideLayouts/slideLayout9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2AE39482-4EB0-4B14-B26D-943EB7BAF646}" type="datetimeFigureOut">
              <a:rPr lang="en-US" smtClean="0"/>
              <a:t>3/10/2026</a:t>
            </a:fld>
            <a:endParaRPr lang="en-US"/>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CB58B6E9-FDE9-4331-BD41-48738A3DE83E}" type="slidenum">
              <a:rPr lang="en-US" smtClean="0"/>
              <a:t>‹#›</a:t>
            </a:fld>
            <a:endParaRPr lang="en-US"/>
          </a:p>
        </p:txBody>
      </p:sp>
    </p:spTree>
    <p:extLst>
      <p:ext uri="{BB962C8B-B14F-4D97-AF65-F5344CB8AC3E}">
        <p14:creationId xmlns:p14="http://schemas.microsoft.com/office/powerpoint/2010/main" val="202234315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Pr>
        <a:blipFill dpi="0" rotWithShape="1">
          <a:blip r:embed="rId9">
            <a:lum/>
          </a:blip>
          <a:srcRect/>
          <a:stretch>
            <a:fillRect/>
          </a:stretch>
        </a:blip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bwMode="auto">
          <a:xfrm>
            <a:off x="457200" y="205979"/>
            <a:ext cx="8229600" cy="857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6147" name="Rectangle 3"/>
          <p:cNvSpPr>
            <a:spLocks noGrp="1" noChangeArrowheads="1"/>
          </p:cNvSpPr>
          <p:nvPr>
            <p:ph type="body" idx="1"/>
          </p:nvPr>
        </p:nvSpPr>
        <p:spPr bwMode="auto">
          <a:xfrm>
            <a:off x="457200" y="1200151"/>
            <a:ext cx="8229600" cy="33944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2"/>
          </p:nvPr>
        </p:nvSpPr>
        <p:spPr bwMode="auto">
          <a:xfrm>
            <a:off x="457200" y="4683919"/>
            <a:ext cx="2133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eaLnBrk="1" fontAlgn="auto" hangingPunct="1">
              <a:lnSpc>
                <a:spcPct val="100000"/>
              </a:lnSpc>
              <a:spcBef>
                <a:spcPts val="0"/>
              </a:spcBef>
              <a:spcAft>
                <a:spcPts val="0"/>
              </a:spcAft>
              <a:defRPr sz="1400" b="0">
                <a:solidFill>
                  <a:srgbClr val="000000"/>
                </a:solidFill>
                <a:latin typeface="+mn-lt"/>
                <a:cs typeface="+mn-cs"/>
              </a:defRPr>
            </a:lvl1pPr>
          </a:lstStyle>
          <a:p>
            <a:pPr>
              <a:defRPr/>
            </a:pPr>
            <a:endParaRPr lang="en-US"/>
          </a:p>
        </p:txBody>
      </p:sp>
      <p:sp>
        <p:nvSpPr>
          <p:cNvPr id="8" name="Rectangle 5"/>
          <p:cNvSpPr>
            <a:spLocks noGrp="1" noChangeArrowheads="1"/>
          </p:cNvSpPr>
          <p:nvPr>
            <p:ph type="ftr" sz="quarter" idx="3"/>
          </p:nvPr>
        </p:nvSpPr>
        <p:spPr bwMode="auto">
          <a:xfrm>
            <a:off x="3124200" y="4683919"/>
            <a:ext cx="2895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fontAlgn="auto" hangingPunct="1">
              <a:lnSpc>
                <a:spcPct val="100000"/>
              </a:lnSpc>
              <a:spcBef>
                <a:spcPts val="0"/>
              </a:spcBef>
              <a:spcAft>
                <a:spcPts val="0"/>
              </a:spcAft>
              <a:defRPr sz="1400" b="0">
                <a:solidFill>
                  <a:srgbClr val="000000"/>
                </a:solidFill>
                <a:latin typeface="+mn-lt"/>
                <a:cs typeface="+mn-cs"/>
              </a:defRPr>
            </a:lvl1pPr>
          </a:lstStyle>
          <a:p>
            <a:pPr>
              <a:defRPr/>
            </a:pPr>
            <a:endParaRPr lang="en-US"/>
          </a:p>
        </p:txBody>
      </p:sp>
      <p:sp>
        <p:nvSpPr>
          <p:cNvPr id="9" name="Rectangle 6"/>
          <p:cNvSpPr>
            <a:spLocks noGrp="1" noChangeArrowheads="1"/>
          </p:cNvSpPr>
          <p:nvPr>
            <p:ph type="sldNum" sz="quarter" idx="4"/>
          </p:nvPr>
        </p:nvSpPr>
        <p:spPr bwMode="auto">
          <a:xfrm>
            <a:off x="6553200" y="4683919"/>
            <a:ext cx="2133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lnSpc>
                <a:spcPct val="100000"/>
              </a:lnSpc>
              <a:defRPr sz="1400" b="0">
                <a:solidFill>
                  <a:srgbClr val="000000"/>
                </a:solidFill>
                <a:latin typeface="Arial" panose="020B0604020202020204" pitchFamily="34" charset="0"/>
              </a:defRPr>
            </a:lvl1pPr>
          </a:lstStyle>
          <a:p>
            <a:pPr fontAlgn="base">
              <a:spcBef>
                <a:spcPct val="0"/>
              </a:spcBef>
              <a:spcAft>
                <a:spcPct val="0"/>
              </a:spcAft>
              <a:defRPr/>
            </a:pPr>
            <a:fld id="{0363BCF7-B196-4513-AC8D-3A0C7964A06D}" type="slidenum">
              <a:rPr lang="en-US">
                <a:cs typeface="Arial" panose="020B0604020202020204" pitchFamily="34" charset="0"/>
              </a:rPr>
              <a:pPr fontAlgn="base">
                <a:spcBef>
                  <a:spcPct val="0"/>
                </a:spcBef>
                <a:spcAft>
                  <a:spcPct val="0"/>
                </a:spcAft>
                <a:defRPr/>
              </a:pPr>
              <a:t>‹#›</a:t>
            </a:fld>
            <a:endParaRPr lang="en-US">
              <a:cs typeface="Arial" panose="020B0604020202020204" pitchFamily="34" charset="0"/>
            </a:endParaRPr>
          </a:p>
        </p:txBody>
      </p:sp>
    </p:spTree>
    <p:extLst>
      <p:ext uri="{BB962C8B-B14F-4D97-AF65-F5344CB8AC3E}">
        <p14:creationId xmlns:p14="http://schemas.microsoft.com/office/powerpoint/2010/main" val="391508803"/>
      </p:ext>
    </p:extLst>
  </p:cSld>
  <p:clrMap bg1="lt1" tx1="dk1" bg2="lt2" tx2="dk2" accent1="accent1" accent2="accent2" accent3="accent3" accent4="accent4" accent5="accent5" accent6="accent6" hlink="hlink" folHlink="folHlink"/>
  <p:sldLayoutIdLst>
    <p:sldLayoutId id="2147483977" r:id="rId1"/>
    <p:sldLayoutId id="2147483978" r:id="rId2"/>
    <p:sldLayoutId id="2147483979" r:id="rId3"/>
    <p:sldLayoutId id="2147483980" r:id="rId4"/>
    <p:sldLayoutId id="2147483981" r:id="rId5"/>
    <p:sldLayoutId id="2147483982" r:id="rId6"/>
    <p:sldLayoutId id="2147483983" r:id="rId7"/>
  </p:sldLayoutIdLst>
  <mc:AlternateContent xmlns:mc="http://schemas.openxmlformats.org/markup-compatibility/2006" xmlns:p14="http://schemas.microsoft.com/office/powerpoint/2010/main">
    <mc:Choice Requires="p14">
      <p:transition p14:dur="10" advClick="0"/>
    </mc:Choice>
    <mc:Fallback xmlns="">
      <p:transition advClick="0"/>
    </mc:Fallback>
  </mc:AlternateContent>
  <p:txStyles>
    <p:titleStyle>
      <a:lvl1pPr algn="ctr" rtl="0" eaLnBrk="0" fontAlgn="base" hangingPunct="0">
        <a:spcBef>
          <a:spcPct val="0"/>
        </a:spcBef>
        <a:spcAft>
          <a:spcPct val="0"/>
        </a:spcAft>
        <a:defRPr sz="4400">
          <a:solidFill>
            <a:schemeClr val="tx2"/>
          </a:solidFill>
          <a:latin typeface="Arial" panose="020B0604020202020204" pitchFamily="34" charset="0"/>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Arial" panose="020B0604020202020204" pitchFamily="34" charset="0"/>
          <a:ea typeface="+mn-ea"/>
          <a:cs typeface="+mn-cs"/>
        </a:defRPr>
      </a:lvl1pPr>
      <a:lvl2pPr marL="742950" indent="-285750" algn="l" rtl="0" eaLnBrk="0" fontAlgn="base" hangingPunct="0">
        <a:spcBef>
          <a:spcPct val="20000"/>
        </a:spcBef>
        <a:spcAft>
          <a:spcPct val="0"/>
        </a:spcAft>
        <a:buChar char="–"/>
        <a:defRPr sz="2800">
          <a:solidFill>
            <a:schemeClr val="tx1"/>
          </a:solidFill>
          <a:latin typeface="Arial" panose="020B0604020202020204" pitchFamily="34" charset="0"/>
        </a:defRPr>
      </a:lvl2pPr>
      <a:lvl3pPr marL="1143000" indent="-228600" algn="l" rtl="0" eaLnBrk="0" fontAlgn="base" hangingPunct="0">
        <a:spcBef>
          <a:spcPct val="20000"/>
        </a:spcBef>
        <a:spcAft>
          <a:spcPct val="0"/>
        </a:spcAft>
        <a:buChar char="•"/>
        <a:defRPr sz="2400">
          <a:solidFill>
            <a:schemeClr val="tx1"/>
          </a:solidFill>
          <a:latin typeface="Arial" panose="020B0604020202020204" pitchFamily="34" charset="0"/>
        </a:defRPr>
      </a:lvl3pPr>
      <a:lvl4pPr marL="1600200" indent="-228600" algn="l" rtl="0" eaLnBrk="0" fontAlgn="base" hangingPunct="0">
        <a:spcBef>
          <a:spcPct val="20000"/>
        </a:spcBef>
        <a:spcAft>
          <a:spcPct val="0"/>
        </a:spcAft>
        <a:buChar char="–"/>
        <a:defRPr sz="2000">
          <a:solidFill>
            <a:schemeClr val="tx1"/>
          </a:solidFill>
          <a:latin typeface="Arial" panose="020B0604020202020204" pitchFamily="34" charset="0"/>
        </a:defRPr>
      </a:lvl4pPr>
      <a:lvl5pPr marL="2057400" indent="-228600" algn="l" rtl="0" eaLnBrk="0" fontAlgn="base" hangingPunct="0">
        <a:spcBef>
          <a:spcPct val="20000"/>
        </a:spcBef>
        <a:spcAft>
          <a:spcPct val="0"/>
        </a:spcAft>
        <a:buChar char="»"/>
        <a:defRPr sz="2000">
          <a:solidFill>
            <a:schemeClr val="tx1"/>
          </a:solidFill>
          <a:latin typeface="Arial" panose="020B0604020202020204" pitchFamily="34"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E8CA3318-CD7F-4429-B228-68E731F393B3}" type="datetimeFigureOut">
              <a:rPr lang="en-US" smtClean="0">
                <a:solidFill>
                  <a:prstClr val="black">
                    <a:tint val="75000"/>
                  </a:prstClr>
                </a:solidFill>
              </a:rPr>
              <a:pPr/>
              <a:t>3/10/2026</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1394728"/>
      </p:ext>
    </p:extLst>
  </p:cSld>
  <p:clrMap bg1="lt1" tx1="dk1" bg2="lt2" tx2="dk2" accent1="accent1" accent2="accent2" accent3="accent3" accent4="accent4" accent5="accent5" accent6="accent6" hlink="hlink" folHlink="folHlink"/>
  <p:sldLayoutIdLst>
    <p:sldLayoutId id="2147483985" r:id="rId1"/>
    <p:sldLayoutId id="2147483986" r:id="rId2"/>
    <p:sldLayoutId id="2147483987" r:id="rId3"/>
    <p:sldLayoutId id="2147483988" r:id="rId4"/>
    <p:sldLayoutId id="2147483989" r:id="rId5"/>
    <p:sldLayoutId id="2147483990" r:id="rId6"/>
    <p:sldLayoutId id="2147483991" r:id="rId7"/>
    <p:sldLayoutId id="2147483992" r:id="rId8"/>
    <p:sldLayoutId id="2147483993" r:id="rId9"/>
    <p:sldLayoutId id="2147483994" r:id="rId10"/>
    <p:sldLayoutId id="214748399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2AE39482-4EB0-4B14-B26D-943EB7BAF646}" type="datetimeFigureOut">
              <a:rPr lang="en-US" smtClean="0">
                <a:solidFill>
                  <a:prstClr val="black">
                    <a:tint val="75000"/>
                  </a:prstClr>
                </a:solidFill>
              </a:rPr>
              <a:pPr/>
              <a:t>3/10/2026</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85219327"/>
      </p:ext>
    </p:extLst>
  </p:cSld>
  <p:clrMap bg1="lt1" tx1="dk1" bg2="lt2" tx2="dk2" accent1="accent1" accent2="accent2" accent3="accent3" accent4="accent4" accent5="accent5" accent6="accent6" hlink="hlink" folHlink="folHlink"/>
  <p:sldLayoutIdLst>
    <p:sldLayoutId id="2147483997" r:id="rId1"/>
    <p:sldLayoutId id="2147483998" r:id="rId2"/>
    <p:sldLayoutId id="2147483999" r:id="rId3"/>
    <p:sldLayoutId id="2147484000" r:id="rId4"/>
    <p:sldLayoutId id="2147484001" r:id="rId5"/>
    <p:sldLayoutId id="2147484002" r:id="rId6"/>
    <p:sldLayoutId id="2147484003" r:id="rId7"/>
    <p:sldLayoutId id="2147484004" r:id="rId8"/>
    <p:sldLayoutId id="2147484005" r:id="rId9"/>
    <p:sldLayoutId id="2147484006" r:id="rId10"/>
    <p:sldLayoutId id="2147484007"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2AE39482-4EB0-4B14-B26D-943EB7BAF646}" type="datetimeFigureOut">
              <a:rPr lang="en-US" smtClean="0">
                <a:solidFill>
                  <a:prstClr val="black">
                    <a:tint val="75000"/>
                  </a:prstClr>
                </a:solidFill>
              </a:rPr>
              <a:pPr/>
              <a:t>3/10/2026</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85219327"/>
      </p:ext>
    </p:extLst>
  </p:cSld>
  <p:clrMap bg1="lt1" tx1="dk1" bg2="lt2" tx2="dk2" accent1="accent1" accent2="accent2" accent3="accent3" accent4="accent4" accent5="accent5" accent6="accent6" hlink="hlink" folHlink="folHlink"/>
  <p:sldLayoutIdLst>
    <p:sldLayoutId id="2147484009" r:id="rId1"/>
    <p:sldLayoutId id="2147484010" r:id="rId2"/>
    <p:sldLayoutId id="2147484011" r:id="rId3"/>
    <p:sldLayoutId id="2147484012" r:id="rId4"/>
    <p:sldLayoutId id="2147484013" r:id="rId5"/>
    <p:sldLayoutId id="2147484014" r:id="rId6"/>
    <p:sldLayoutId id="2147484015" r:id="rId7"/>
    <p:sldLayoutId id="2147484016" r:id="rId8"/>
    <p:sldLayoutId id="2147484017" r:id="rId9"/>
    <p:sldLayoutId id="2147484018" r:id="rId10"/>
    <p:sldLayoutId id="214748401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E8CA3318-CD7F-4429-B228-68E731F393B3}" type="datetimeFigureOut">
              <a:rPr lang="en-US" smtClean="0">
                <a:solidFill>
                  <a:prstClr val="black">
                    <a:tint val="75000"/>
                  </a:prstClr>
                </a:solidFill>
              </a:rPr>
              <a:pPr/>
              <a:t>3/10/2026</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1354898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ransition spd="slow" advClick="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0839A25E-7F15-44F1-94F4-2A12B1BB4C41}" type="datetimeFigureOut">
              <a:rPr lang="en-US" smtClean="0">
                <a:solidFill>
                  <a:prstClr val="black">
                    <a:tint val="75000"/>
                  </a:prstClr>
                </a:solidFill>
              </a:rPr>
              <a:pPr/>
              <a:t>3/10/2026</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09015726"/>
      </p:ext>
    </p:extLst>
  </p:cSld>
  <p:clrMap bg1="lt1" tx1="dk1" bg2="lt2" tx2="dk2" accent1="accent1" accent2="accent2" accent3="accent3" accent4="accent4" accent5="accent5" accent6="accent6" hlink="hlink" folHlink="folHlink"/>
  <p:sldLayoutIdLst>
    <p:sldLayoutId id="2147483693" r:id="rId1"/>
    <p:sldLayoutId id="2147483694" r:id="rId2"/>
    <p:sldLayoutId id="2147483695" r:id="rId3"/>
    <p:sldLayoutId id="2147483696" r:id="rId4"/>
    <p:sldLayoutId id="2147483697" r:id="rId5"/>
    <p:sldLayoutId id="2147483698" r:id="rId6"/>
    <p:sldLayoutId id="2147483699" r:id="rId7"/>
    <p:sldLayoutId id="2147483700" r:id="rId8"/>
    <p:sldLayoutId id="2147483701" r:id="rId9"/>
    <p:sldLayoutId id="2147483702" r:id="rId10"/>
    <p:sldLayoutId id="2147483703" r:id="rId11"/>
  </p:sldLayoutIdLst>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blipFill dpi="0" rotWithShape="1">
          <a:blip r:embed="rId9">
            <a:lum/>
          </a:blip>
          <a:srcRect/>
          <a:stretch>
            <a:fillRect/>
          </a:stretch>
        </a:blip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bwMode="auto">
          <a:xfrm>
            <a:off x="457200" y="205979"/>
            <a:ext cx="8229600" cy="857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6147" name="Rectangle 3"/>
          <p:cNvSpPr>
            <a:spLocks noGrp="1" noChangeArrowheads="1"/>
          </p:cNvSpPr>
          <p:nvPr>
            <p:ph type="body" idx="1"/>
          </p:nvPr>
        </p:nvSpPr>
        <p:spPr bwMode="auto">
          <a:xfrm>
            <a:off x="457200" y="1200151"/>
            <a:ext cx="8229600" cy="33944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2"/>
          </p:nvPr>
        </p:nvSpPr>
        <p:spPr bwMode="auto">
          <a:xfrm>
            <a:off x="457200" y="4683919"/>
            <a:ext cx="2133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eaLnBrk="1" fontAlgn="auto" hangingPunct="1">
              <a:lnSpc>
                <a:spcPct val="100000"/>
              </a:lnSpc>
              <a:spcBef>
                <a:spcPts val="0"/>
              </a:spcBef>
              <a:spcAft>
                <a:spcPts val="0"/>
              </a:spcAft>
              <a:defRPr sz="1400" b="0">
                <a:solidFill>
                  <a:srgbClr val="000000"/>
                </a:solidFill>
                <a:latin typeface="+mn-lt"/>
                <a:cs typeface="+mn-cs"/>
              </a:defRPr>
            </a:lvl1pPr>
          </a:lstStyle>
          <a:p>
            <a:pPr>
              <a:defRPr/>
            </a:pPr>
            <a:endParaRPr lang="en-US"/>
          </a:p>
        </p:txBody>
      </p:sp>
      <p:sp>
        <p:nvSpPr>
          <p:cNvPr id="8" name="Rectangle 5"/>
          <p:cNvSpPr>
            <a:spLocks noGrp="1" noChangeArrowheads="1"/>
          </p:cNvSpPr>
          <p:nvPr>
            <p:ph type="ftr" sz="quarter" idx="3"/>
          </p:nvPr>
        </p:nvSpPr>
        <p:spPr bwMode="auto">
          <a:xfrm>
            <a:off x="3124200" y="4683919"/>
            <a:ext cx="2895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fontAlgn="auto" hangingPunct="1">
              <a:lnSpc>
                <a:spcPct val="100000"/>
              </a:lnSpc>
              <a:spcBef>
                <a:spcPts val="0"/>
              </a:spcBef>
              <a:spcAft>
                <a:spcPts val="0"/>
              </a:spcAft>
              <a:defRPr sz="1400" b="0">
                <a:solidFill>
                  <a:srgbClr val="000000"/>
                </a:solidFill>
                <a:latin typeface="+mn-lt"/>
                <a:cs typeface="+mn-cs"/>
              </a:defRPr>
            </a:lvl1pPr>
          </a:lstStyle>
          <a:p>
            <a:pPr>
              <a:defRPr/>
            </a:pPr>
            <a:endParaRPr lang="en-US"/>
          </a:p>
        </p:txBody>
      </p:sp>
      <p:sp>
        <p:nvSpPr>
          <p:cNvPr id="9" name="Rectangle 6"/>
          <p:cNvSpPr>
            <a:spLocks noGrp="1" noChangeArrowheads="1"/>
          </p:cNvSpPr>
          <p:nvPr>
            <p:ph type="sldNum" sz="quarter" idx="4"/>
          </p:nvPr>
        </p:nvSpPr>
        <p:spPr bwMode="auto">
          <a:xfrm>
            <a:off x="6553200" y="4683919"/>
            <a:ext cx="2133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lnSpc>
                <a:spcPct val="100000"/>
              </a:lnSpc>
              <a:defRPr sz="1400" b="0">
                <a:solidFill>
                  <a:srgbClr val="000000"/>
                </a:solidFill>
                <a:latin typeface="Arial" panose="020B0604020202020204" pitchFamily="34" charset="0"/>
              </a:defRPr>
            </a:lvl1pPr>
          </a:lstStyle>
          <a:p>
            <a:pPr fontAlgn="base">
              <a:spcBef>
                <a:spcPct val="0"/>
              </a:spcBef>
              <a:spcAft>
                <a:spcPct val="0"/>
              </a:spcAft>
              <a:defRPr/>
            </a:pPr>
            <a:fld id="{0363BCF7-B196-4513-AC8D-3A0C7964A06D}" type="slidenum">
              <a:rPr lang="en-US">
                <a:cs typeface="Arial" panose="020B0604020202020204" pitchFamily="34" charset="0"/>
              </a:rPr>
              <a:pPr fontAlgn="base">
                <a:spcBef>
                  <a:spcPct val="0"/>
                </a:spcBef>
                <a:spcAft>
                  <a:spcPct val="0"/>
                </a:spcAft>
                <a:defRPr/>
              </a:pPr>
              <a:t>‹#›</a:t>
            </a:fld>
            <a:endParaRPr lang="en-US">
              <a:cs typeface="Arial" panose="020B0604020202020204" pitchFamily="34" charset="0"/>
            </a:endParaRPr>
          </a:p>
        </p:txBody>
      </p:sp>
    </p:spTree>
    <p:extLst>
      <p:ext uri="{BB962C8B-B14F-4D97-AF65-F5344CB8AC3E}">
        <p14:creationId xmlns:p14="http://schemas.microsoft.com/office/powerpoint/2010/main" val="1683493516"/>
      </p:ext>
    </p:extLst>
  </p:cSld>
  <p:clrMap bg1="lt1" tx1="dk1" bg2="lt2" tx2="dk2" accent1="accent1" accent2="accent2" accent3="accent3" accent4="accent4" accent5="accent5" accent6="accent6" hlink="hlink" folHlink="folHlink"/>
  <p:sldLayoutIdLst>
    <p:sldLayoutId id="2147483705" r:id="rId1"/>
    <p:sldLayoutId id="2147483706" r:id="rId2"/>
    <p:sldLayoutId id="2147483707" r:id="rId3"/>
    <p:sldLayoutId id="2147483708" r:id="rId4"/>
    <p:sldLayoutId id="2147483709" r:id="rId5"/>
    <p:sldLayoutId id="2147483710" r:id="rId6"/>
    <p:sldLayoutId id="2147483711" r:id="rId7"/>
  </p:sldLayoutIdLst>
  <p:txStyles>
    <p:titleStyle>
      <a:lvl1pPr algn="ctr" rtl="0" eaLnBrk="0" fontAlgn="base" hangingPunct="0">
        <a:spcBef>
          <a:spcPct val="0"/>
        </a:spcBef>
        <a:spcAft>
          <a:spcPct val="0"/>
        </a:spcAft>
        <a:defRPr sz="4400">
          <a:solidFill>
            <a:schemeClr val="tx2"/>
          </a:solidFill>
          <a:latin typeface="Arial" panose="020B0604020202020204" pitchFamily="34" charset="0"/>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Arial" panose="020B0604020202020204" pitchFamily="34" charset="0"/>
          <a:ea typeface="+mn-ea"/>
          <a:cs typeface="+mn-cs"/>
        </a:defRPr>
      </a:lvl1pPr>
      <a:lvl2pPr marL="742950" indent="-285750" algn="l" rtl="0" eaLnBrk="0" fontAlgn="base" hangingPunct="0">
        <a:spcBef>
          <a:spcPct val="20000"/>
        </a:spcBef>
        <a:spcAft>
          <a:spcPct val="0"/>
        </a:spcAft>
        <a:buChar char="–"/>
        <a:defRPr sz="2800">
          <a:solidFill>
            <a:schemeClr val="tx1"/>
          </a:solidFill>
          <a:latin typeface="Arial" panose="020B0604020202020204" pitchFamily="34" charset="0"/>
        </a:defRPr>
      </a:lvl2pPr>
      <a:lvl3pPr marL="1143000" indent="-228600" algn="l" rtl="0" eaLnBrk="0" fontAlgn="base" hangingPunct="0">
        <a:spcBef>
          <a:spcPct val="20000"/>
        </a:spcBef>
        <a:spcAft>
          <a:spcPct val="0"/>
        </a:spcAft>
        <a:buChar char="•"/>
        <a:defRPr sz="2400">
          <a:solidFill>
            <a:schemeClr val="tx1"/>
          </a:solidFill>
          <a:latin typeface="Arial" panose="020B0604020202020204" pitchFamily="34" charset="0"/>
        </a:defRPr>
      </a:lvl3pPr>
      <a:lvl4pPr marL="1600200" indent="-228600" algn="l" rtl="0" eaLnBrk="0" fontAlgn="base" hangingPunct="0">
        <a:spcBef>
          <a:spcPct val="20000"/>
        </a:spcBef>
        <a:spcAft>
          <a:spcPct val="0"/>
        </a:spcAft>
        <a:buChar char="–"/>
        <a:defRPr sz="2000">
          <a:solidFill>
            <a:schemeClr val="tx1"/>
          </a:solidFill>
          <a:latin typeface="Arial" panose="020B0604020202020204" pitchFamily="34" charset="0"/>
        </a:defRPr>
      </a:lvl4pPr>
      <a:lvl5pPr marL="2057400" indent="-228600" algn="l" rtl="0" eaLnBrk="0" fontAlgn="base" hangingPunct="0">
        <a:spcBef>
          <a:spcPct val="20000"/>
        </a:spcBef>
        <a:spcAft>
          <a:spcPct val="0"/>
        </a:spcAft>
        <a:buChar char="»"/>
        <a:defRPr sz="2000">
          <a:solidFill>
            <a:schemeClr val="tx1"/>
          </a:solidFill>
          <a:latin typeface="Arial" panose="020B0604020202020204" pitchFamily="34"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2AE39482-4EB0-4B14-B26D-943EB7BAF646}" type="datetimeFigureOut">
              <a:rPr lang="en-US" smtClean="0">
                <a:solidFill>
                  <a:prstClr val="black">
                    <a:tint val="75000"/>
                  </a:prstClr>
                </a:solidFill>
              </a:rPr>
              <a:pPr/>
              <a:t>3/10/2026</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8666299"/>
      </p:ext>
    </p:extLst>
  </p:cSld>
  <p:clrMap bg1="lt1" tx1="dk1" bg2="lt2" tx2="dk2" accent1="accent1" accent2="accent2" accent3="accent3" accent4="accent4" accent5="accent5" accent6="accent6" hlink="hlink" folHlink="folHlink"/>
  <p:sldLayoutIdLst>
    <p:sldLayoutId id="2147483725" r:id="rId1"/>
    <p:sldLayoutId id="2147483726" r:id="rId2"/>
    <p:sldLayoutId id="2147483727" r:id="rId3"/>
    <p:sldLayoutId id="2147483728" r:id="rId4"/>
    <p:sldLayoutId id="2147483729" r:id="rId5"/>
    <p:sldLayoutId id="2147483730" r:id="rId6"/>
    <p:sldLayoutId id="2147483731" r:id="rId7"/>
    <p:sldLayoutId id="2147483732" r:id="rId8"/>
    <p:sldLayoutId id="2147483733" r:id="rId9"/>
    <p:sldLayoutId id="2147483734" r:id="rId10"/>
    <p:sldLayoutId id="214748373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t="-6000" b="-6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B133ACE7-4E4E-45DC-ACC2-E4D9C78A23A2}" type="datetimeFigureOut">
              <a:rPr lang="en-US" smtClean="0">
                <a:solidFill>
                  <a:prstClr val="black">
                    <a:tint val="75000"/>
                  </a:prstClr>
                </a:solidFill>
              </a:rPr>
              <a:pPr/>
              <a:t>3/10/2026</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6A0D9471-2E9F-44F4-BFC3-9D0E7EC9AC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76632493"/>
      </p:ext>
    </p:extLst>
  </p:cSld>
  <p:clrMap bg1="lt1" tx1="dk1" bg2="lt2" tx2="dk2" accent1="accent1" accent2="accent2" accent3="accent3" accent4="accent4" accent5="accent5" accent6="accent6" hlink="hlink" folHlink="folHlink"/>
  <p:sldLayoutIdLst>
    <p:sldLayoutId id="2147483749" r:id="rId1"/>
    <p:sldLayoutId id="2147483750" r:id="rId2"/>
    <p:sldLayoutId id="2147483751" r:id="rId3"/>
    <p:sldLayoutId id="2147483752" r:id="rId4"/>
    <p:sldLayoutId id="2147483753" r:id="rId5"/>
    <p:sldLayoutId id="2147483754" r:id="rId6"/>
    <p:sldLayoutId id="2147483755" r:id="rId7"/>
    <p:sldLayoutId id="2147483756" r:id="rId8"/>
    <p:sldLayoutId id="2147483757" r:id="rId9"/>
    <p:sldLayoutId id="2147483758" r:id="rId10"/>
    <p:sldLayoutId id="21474837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06375"/>
            <a:ext cx="8229600" cy="857250"/>
          </a:xfrm>
          <a:prstGeom prst="rect">
            <a:avLst/>
          </a:prstGeom>
          <a:noFill/>
          <a:ln w="9525">
            <a:noFill/>
            <a:miter lim="800000"/>
            <a:headEnd/>
            <a:tailEnd/>
          </a:ln>
        </p:spPr>
        <p:txBody>
          <a:bodyPr vert="horz" wrap="square" lIns="91434" tIns="45717" rIns="91434" bIns="45717"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457200" y="1200153"/>
            <a:ext cx="8229600" cy="3394075"/>
          </a:xfrm>
          <a:prstGeom prst="rect">
            <a:avLst/>
          </a:prstGeom>
          <a:noFill/>
          <a:ln w="9525">
            <a:noFill/>
            <a:miter lim="800000"/>
            <a:headEnd/>
            <a:tailEnd/>
          </a:ln>
        </p:spPr>
        <p:txBody>
          <a:bodyPr vert="horz" wrap="square" lIns="91434" tIns="45717" rIns="91434" bIns="45717"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57700" name="Rectangle 4"/>
          <p:cNvSpPr>
            <a:spLocks noGrp="1" noChangeArrowheads="1"/>
          </p:cNvSpPr>
          <p:nvPr>
            <p:ph type="dt" sz="half" idx="2"/>
          </p:nvPr>
        </p:nvSpPr>
        <p:spPr bwMode="auto">
          <a:xfrm>
            <a:off x="457200" y="4684716"/>
            <a:ext cx="2133600" cy="357187"/>
          </a:xfrm>
          <a:prstGeom prst="rect">
            <a:avLst/>
          </a:prstGeom>
          <a:noFill/>
          <a:ln w="9525">
            <a:noFill/>
            <a:miter lim="800000"/>
            <a:headEnd/>
            <a:tailEnd/>
          </a:ln>
          <a:effectLst/>
        </p:spPr>
        <p:txBody>
          <a:bodyPr vert="horz" wrap="square" lIns="91434" tIns="45717" rIns="91434" bIns="45717" numCol="1" anchor="t" anchorCtr="0" compatLnSpc="1">
            <a:prstTxWarp prst="textNoShape">
              <a:avLst/>
            </a:prstTxWarp>
          </a:bodyPr>
          <a:lstStyle>
            <a:lvl1pPr>
              <a:defRPr sz="1400"/>
            </a:lvl1pPr>
          </a:lstStyle>
          <a:p>
            <a:pPr fontAlgn="base">
              <a:spcBef>
                <a:spcPct val="0"/>
              </a:spcBef>
              <a:spcAft>
                <a:spcPct val="0"/>
              </a:spcAft>
              <a:defRPr/>
            </a:pPr>
            <a:fld id="{E579EEF3-797F-46F4-87E3-835A1E345B2D}" type="datetimeFigureOut">
              <a:rPr lang="vi-VN">
                <a:solidFill>
                  <a:srgbClr val="000000"/>
                </a:solidFill>
                <a:latin typeface="Arial" charset="0"/>
                <a:cs typeface="Arial" charset="0"/>
              </a:rPr>
              <a:pPr fontAlgn="base">
                <a:spcBef>
                  <a:spcPct val="0"/>
                </a:spcBef>
                <a:spcAft>
                  <a:spcPct val="0"/>
                </a:spcAft>
                <a:defRPr/>
              </a:pPr>
              <a:t>10/03/2026</a:t>
            </a:fld>
            <a:endParaRPr lang="en-US">
              <a:solidFill>
                <a:srgbClr val="000000"/>
              </a:solidFill>
              <a:latin typeface="Arial" charset="0"/>
              <a:cs typeface="Arial" charset="0"/>
            </a:endParaRPr>
          </a:p>
        </p:txBody>
      </p:sp>
      <p:sp>
        <p:nvSpPr>
          <p:cNvPr id="157701" name="Rectangle 5"/>
          <p:cNvSpPr>
            <a:spLocks noGrp="1" noChangeArrowheads="1"/>
          </p:cNvSpPr>
          <p:nvPr>
            <p:ph type="ftr" sz="quarter" idx="3"/>
          </p:nvPr>
        </p:nvSpPr>
        <p:spPr bwMode="auto">
          <a:xfrm>
            <a:off x="3124200" y="4684716"/>
            <a:ext cx="2895600" cy="357187"/>
          </a:xfrm>
          <a:prstGeom prst="rect">
            <a:avLst/>
          </a:prstGeom>
          <a:noFill/>
          <a:ln w="9525">
            <a:noFill/>
            <a:miter lim="800000"/>
            <a:headEnd/>
            <a:tailEnd/>
          </a:ln>
          <a:effectLst/>
        </p:spPr>
        <p:txBody>
          <a:bodyPr vert="horz" wrap="square" lIns="91434" tIns="45717" rIns="91434" bIns="45717" numCol="1" anchor="t" anchorCtr="0" compatLnSpc="1">
            <a:prstTxWarp prst="textNoShape">
              <a:avLst/>
            </a:prstTxWarp>
          </a:bodyPr>
          <a:lstStyle>
            <a:lvl1pPr algn="ctr">
              <a:defRPr sz="1400"/>
            </a:lvl1pPr>
          </a:lstStyle>
          <a:p>
            <a:pPr fontAlgn="base">
              <a:spcBef>
                <a:spcPct val="0"/>
              </a:spcBef>
              <a:spcAft>
                <a:spcPct val="0"/>
              </a:spcAft>
              <a:defRPr/>
            </a:pPr>
            <a:endParaRPr lang="en-US">
              <a:solidFill>
                <a:srgbClr val="000000"/>
              </a:solidFill>
              <a:latin typeface="Arial" charset="0"/>
              <a:cs typeface="Arial" charset="0"/>
            </a:endParaRPr>
          </a:p>
        </p:txBody>
      </p:sp>
      <p:sp>
        <p:nvSpPr>
          <p:cNvPr id="157702" name="Rectangle 6"/>
          <p:cNvSpPr>
            <a:spLocks noGrp="1" noChangeArrowheads="1"/>
          </p:cNvSpPr>
          <p:nvPr>
            <p:ph type="sldNum" sz="quarter" idx="4"/>
          </p:nvPr>
        </p:nvSpPr>
        <p:spPr bwMode="auto">
          <a:xfrm>
            <a:off x="6553200" y="4684716"/>
            <a:ext cx="2133600" cy="357187"/>
          </a:xfrm>
          <a:prstGeom prst="rect">
            <a:avLst/>
          </a:prstGeom>
          <a:noFill/>
          <a:ln w="9525">
            <a:noFill/>
            <a:miter lim="800000"/>
            <a:headEnd/>
            <a:tailEnd/>
          </a:ln>
          <a:effectLst/>
        </p:spPr>
        <p:txBody>
          <a:bodyPr vert="horz" wrap="square" lIns="91434" tIns="45717" rIns="91434" bIns="45717" numCol="1" anchor="t" anchorCtr="0" compatLnSpc="1">
            <a:prstTxWarp prst="textNoShape">
              <a:avLst/>
            </a:prstTxWarp>
          </a:bodyPr>
          <a:lstStyle>
            <a:lvl1pPr algn="r">
              <a:defRPr sz="1400"/>
            </a:lvl1pPr>
          </a:lstStyle>
          <a:p>
            <a:pPr fontAlgn="base">
              <a:spcBef>
                <a:spcPct val="0"/>
              </a:spcBef>
              <a:spcAft>
                <a:spcPct val="0"/>
              </a:spcAft>
              <a:defRPr/>
            </a:pPr>
            <a:fld id="{BAB228AC-416C-4FDA-940B-068E6B70D2C5}" type="slidenum">
              <a:rPr lang="en-US">
                <a:solidFill>
                  <a:srgbClr val="000000"/>
                </a:solidFill>
                <a:latin typeface="Arial" charset="0"/>
                <a:cs typeface="Arial" charset="0"/>
              </a:rPr>
              <a:pPr fontAlgn="base">
                <a:spcBef>
                  <a:spcPct val="0"/>
                </a:spcBef>
                <a:spcAft>
                  <a:spcPct val="0"/>
                </a:spcAft>
                <a:defRPr/>
              </a:pPr>
              <a:t>‹#›</a:t>
            </a:fld>
            <a:endParaRPr lang="en-US">
              <a:solidFill>
                <a:srgbClr val="000000"/>
              </a:solidFill>
              <a:latin typeface="Arial" charset="0"/>
              <a:cs typeface="Arial" charset="0"/>
            </a:endParaRPr>
          </a:p>
        </p:txBody>
      </p:sp>
    </p:spTree>
    <p:extLst>
      <p:ext uri="{BB962C8B-B14F-4D97-AF65-F5344CB8AC3E}">
        <p14:creationId xmlns:p14="http://schemas.microsoft.com/office/powerpoint/2010/main" val="579179924"/>
      </p:ext>
    </p:extLst>
  </p:cSld>
  <p:clrMap bg1="lt1" tx1="dk1" bg2="lt2" tx2="dk2" accent1="accent1" accent2="accent2" accent3="accent3" accent4="accent4" accent5="accent5" accent6="accent6" hlink="hlink" folHlink="folHlink"/>
  <p:sldLayoutIdLst>
    <p:sldLayoutId id="2147483785" r:id="rId1"/>
    <p:sldLayoutId id="2147483786" r:id="rId2"/>
    <p:sldLayoutId id="2147483787" r:id="rId3"/>
    <p:sldLayoutId id="2147483788" r:id="rId4"/>
    <p:sldLayoutId id="2147483789" r:id="rId5"/>
    <p:sldLayoutId id="2147483790" r:id="rId6"/>
    <p:sldLayoutId id="2147483791" r:id="rId7"/>
    <p:sldLayoutId id="2147483792" r:id="rId8"/>
    <p:sldLayoutId id="2147483793" r:id="rId9"/>
    <p:sldLayoutId id="2147483794" r:id="rId10"/>
    <p:sldLayoutId id="2147483795"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cs typeface="Arial" charset="0"/>
        </a:defRPr>
      </a:lvl2pPr>
      <a:lvl3pPr algn="ctr" rtl="0" eaLnBrk="0" fontAlgn="base" hangingPunct="0">
        <a:spcBef>
          <a:spcPct val="0"/>
        </a:spcBef>
        <a:spcAft>
          <a:spcPct val="0"/>
        </a:spcAft>
        <a:defRPr sz="4400">
          <a:solidFill>
            <a:schemeClr val="tx2"/>
          </a:solidFill>
          <a:latin typeface="Arial" charset="0"/>
          <a:cs typeface="Arial" charset="0"/>
        </a:defRPr>
      </a:lvl3pPr>
      <a:lvl4pPr algn="ctr" rtl="0" eaLnBrk="0" fontAlgn="base" hangingPunct="0">
        <a:spcBef>
          <a:spcPct val="0"/>
        </a:spcBef>
        <a:spcAft>
          <a:spcPct val="0"/>
        </a:spcAft>
        <a:defRPr sz="4400">
          <a:solidFill>
            <a:schemeClr val="tx2"/>
          </a:solidFill>
          <a:latin typeface="Arial" charset="0"/>
          <a:cs typeface="Arial" charset="0"/>
        </a:defRPr>
      </a:lvl4pPr>
      <a:lvl5pPr algn="ctr" rtl="0" eaLnBrk="0" fontAlgn="base" hangingPunct="0">
        <a:spcBef>
          <a:spcPct val="0"/>
        </a:spcBef>
        <a:spcAft>
          <a:spcPct val="0"/>
        </a:spcAft>
        <a:defRPr sz="4400">
          <a:solidFill>
            <a:schemeClr val="tx2"/>
          </a:solidFill>
          <a:latin typeface="Arial" charset="0"/>
          <a:cs typeface="Arial" charset="0"/>
        </a:defRPr>
      </a:lvl5pPr>
      <a:lvl6pPr marL="457166" algn="ctr" rtl="0" fontAlgn="base">
        <a:spcBef>
          <a:spcPct val="0"/>
        </a:spcBef>
        <a:spcAft>
          <a:spcPct val="0"/>
        </a:spcAft>
        <a:defRPr sz="4400">
          <a:solidFill>
            <a:schemeClr val="tx2"/>
          </a:solidFill>
          <a:latin typeface="Arial" charset="0"/>
          <a:cs typeface="Arial" charset="0"/>
        </a:defRPr>
      </a:lvl6pPr>
      <a:lvl7pPr marL="914333" algn="ctr" rtl="0" fontAlgn="base">
        <a:spcBef>
          <a:spcPct val="0"/>
        </a:spcBef>
        <a:spcAft>
          <a:spcPct val="0"/>
        </a:spcAft>
        <a:defRPr sz="4400">
          <a:solidFill>
            <a:schemeClr val="tx2"/>
          </a:solidFill>
          <a:latin typeface="Arial" charset="0"/>
          <a:cs typeface="Arial" charset="0"/>
        </a:defRPr>
      </a:lvl7pPr>
      <a:lvl8pPr marL="1371498" algn="ctr" rtl="0" fontAlgn="base">
        <a:spcBef>
          <a:spcPct val="0"/>
        </a:spcBef>
        <a:spcAft>
          <a:spcPct val="0"/>
        </a:spcAft>
        <a:defRPr sz="4400">
          <a:solidFill>
            <a:schemeClr val="tx2"/>
          </a:solidFill>
          <a:latin typeface="Arial" charset="0"/>
          <a:cs typeface="Arial" charset="0"/>
        </a:defRPr>
      </a:lvl8pPr>
      <a:lvl9pPr marL="1828664" algn="ctr" rtl="0" fontAlgn="base">
        <a:spcBef>
          <a:spcPct val="0"/>
        </a:spcBef>
        <a:spcAft>
          <a:spcPct val="0"/>
        </a:spcAft>
        <a:defRPr sz="4400">
          <a:solidFill>
            <a:schemeClr val="tx2"/>
          </a:solidFill>
          <a:latin typeface="Arial" charset="0"/>
          <a:cs typeface="Arial" charset="0"/>
        </a:defRPr>
      </a:lvl9pPr>
    </p:titleStyle>
    <p:bodyStyle>
      <a:lvl1pPr marL="342875" indent="-342875" algn="l" rtl="0" eaLnBrk="0" fontAlgn="base" hangingPunct="0">
        <a:spcBef>
          <a:spcPct val="20000"/>
        </a:spcBef>
        <a:spcAft>
          <a:spcPct val="0"/>
        </a:spcAft>
        <a:buChar char="•"/>
        <a:defRPr sz="3200">
          <a:solidFill>
            <a:schemeClr val="tx1"/>
          </a:solidFill>
          <a:latin typeface="+mn-lt"/>
          <a:ea typeface="+mn-ea"/>
          <a:cs typeface="+mn-cs"/>
        </a:defRPr>
      </a:lvl1pPr>
      <a:lvl2pPr marL="742895" indent="-285729" algn="l" rtl="0" eaLnBrk="0" fontAlgn="base" hangingPunct="0">
        <a:spcBef>
          <a:spcPct val="20000"/>
        </a:spcBef>
        <a:spcAft>
          <a:spcPct val="0"/>
        </a:spcAft>
        <a:buChar char="–"/>
        <a:defRPr sz="2800">
          <a:solidFill>
            <a:schemeClr val="tx1"/>
          </a:solidFill>
          <a:latin typeface="+mn-lt"/>
          <a:cs typeface="+mn-cs"/>
        </a:defRPr>
      </a:lvl2pPr>
      <a:lvl3pPr marL="1142915" indent="-228582" algn="l" rtl="0" eaLnBrk="0" fontAlgn="base" hangingPunct="0">
        <a:spcBef>
          <a:spcPct val="20000"/>
        </a:spcBef>
        <a:spcAft>
          <a:spcPct val="0"/>
        </a:spcAft>
        <a:buChar char="•"/>
        <a:defRPr sz="2400">
          <a:solidFill>
            <a:schemeClr val="tx1"/>
          </a:solidFill>
          <a:latin typeface="+mn-lt"/>
          <a:cs typeface="+mn-cs"/>
        </a:defRPr>
      </a:lvl3pPr>
      <a:lvl4pPr marL="1600080" indent="-228582" algn="l" rtl="0" eaLnBrk="0" fontAlgn="base" hangingPunct="0">
        <a:spcBef>
          <a:spcPct val="20000"/>
        </a:spcBef>
        <a:spcAft>
          <a:spcPct val="0"/>
        </a:spcAft>
        <a:buChar char="–"/>
        <a:defRPr sz="2000">
          <a:solidFill>
            <a:schemeClr val="tx1"/>
          </a:solidFill>
          <a:latin typeface="+mn-lt"/>
          <a:cs typeface="+mn-cs"/>
        </a:defRPr>
      </a:lvl4pPr>
      <a:lvl5pPr marL="2057246" indent="-228582" algn="l" rtl="0" eaLnBrk="0" fontAlgn="base" hangingPunct="0">
        <a:spcBef>
          <a:spcPct val="20000"/>
        </a:spcBef>
        <a:spcAft>
          <a:spcPct val="0"/>
        </a:spcAft>
        <a:buChar char="»"/>
        <a:defRPr sz="2000">
          <a:solidFill>
            <a:schemeClr val="tx1"/>
          </a:solidFill>
          <a:latin typeface="+mn-lt"/>
          <a:cs typeface="+mn-cs"/>
        </a:defRPr>
      </a:lvl5pPr>
      <a:lvl6pPr marL="2514411" indent="-228582" algn="l" rtl="0" fontAlgn="base">
        <a:spcBef>
          <a:spcPct val="20000"/>
        </a:spcBef>
        <a:spcAft>
          <a:spcPct val="0"/>
        </a:spcAft>
        <a:buChar char="»"/>
        <a:defRPr sz="2000">
          <a:solidFill>
            <a:schemeClr val="tx1"/>
          </a:solidFill>
          <a:latin typeface="+mn-lt"/>
          <a:cs typeface="+mn-cs"/>
        </a:defRPr>
      </a:lvl6pPr>
      <a:lvl7pPr marL="2971578" indent="-228582" algn="l" rtl="0" fontAlgn="base">
        <a:spcBef>
          <a:spcPct val="20000"/>
        </a:spcBef>
        <a:spcAft>
          <a:spcPct val="0"/>
        </a:spcAft>
        <a:buChar char="»"/>
        <a:defRPr sz="2000">
          <a:solidFill>
            <a:schemeClr val="tx1"/>
          </a:solidFill>
          <a:latin typeface="+mn-lt"/>
          <a:cs typeface="+mn-cs"/>
        </a:defRPr>
      </a:lvl7pPr>
      <a:lvl8pPr marL="3428744" indent="-228582" algn="l" rtl="0" fontAlgn="base">
        <a:spcBef>
          <a:spcPct val="20000"/>
        </a:spcBef>
        <a:spcAft>
          <a:spcPct val="0"/>
        </a:spcAft>
        <a:buChar char="»"/>
        <a:defRPr sz="2000">
          <a:solidFill>
            <a:schemeClr val="tx1"/>
          </a:solidFill>
          <a:latin typeface="+mn-lt"/>
          <a:cs typeface="+mn-cs"/>
        </a:defRPr>
      </a:lvl8pPr>
      <a:lvl9pPr marL="3885909" indent="-228582"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333" rtl="0" eaLnBrk="1" latinLnBrk="0" hangingPunct="1">
        <a:defRPr sz="1800" kern="1200">
          <a:solidFill>
            <a:schemeClr val="tx1"/>
          </a:solidFill>
          <a:latin typeface="+mn-lt"/>
          <a:ea typeface="+mn-ea"/>
          <a:cs typeface="+mn-cs"/>
        </a:defRPr>
      </a:lvl1pPr>
      <a:lvl2pPr marL="457166" algn="l" defTabSz="914333" rtl="0" eaLnBrk="1" latinLnBrk="0" hangingPunct="1">
        <a:defRPr sz="1800" kern="1200">
          <a:solidFill>
            <a:schemeClr val="tx1"/>
          </a:solidFill>
          <a:latin typeface="+mn-lt"/>
          <a:ea typeface="+mn-ea"/>
          <a:cs typeface="+mn-cs"/>
        </a:defRPr>
      </a:lvl2pPr>
      <a:lvl3pPr marL="914333" algn="l" defTabSz="914333" rtl="0" eaLnBrk="1" latinLnBrk="0" hangingPunct="1">
        <a:defRPr sz="1800" kern="1200">
          <a:solidFill>
            <a:schemeClr val="tx1"/>
          </a:solidFill>
          <a:latin typeface="+mn-lt"/>
          <a:ea typeface="+mn-ea"/>
          <a:cs typeface="+mn-cs"/>
        </a:defRPr>
      </a:lvl3pPr>
      <a:lvl4pPr marL="1371498" algn="l" defTabSz="914333" rtl="0" eaLnBrk="1" latinLnBrk="0" hangingPunct="1">
        <a:defRPr sz="1800" kern="1200">
          <a:solidFill>
            <a:schemeClr val="tx1"/>
          </a:solidFill>
          <a:latin typeface="+mn-lt"/>
          <a:ea typeface="+mn-ea"/>
          <a:cs typeface="+mn-cs"/>
        </a:defRPr>
      </a:lvl4pPr>
      <a:lvl5pPr marL="1828664" algn="l" defTabSz="914333" rtl="0" eaLnBrk="1" latinLnBrk="0" hangingPunct="1">
        <a:defRPr sz="1800" kern="1200">
          <a:solidFill>
            <a:schemeClr val="tx1"/>
          </a:solidFill>
          <a:latin typeface="+mn-lt"/>
          <a:ea typeface="+mn-ea"/>
          <a:cs typeface="+mn-cs"/>
        </a:defRPr>
      </a:lvl5pPr>
      <a:lvl6pPr marL="2285829" algn="l" defTabSz="914333" rtl="0" eaLnBrk="1" latinLnBrk="0" hangingPunct="1">
        <a:defRPr sz="1800" kern="1200">
          <a:solidFill>
            <a:schemeClr val="tx1"/>
          </a:solidFill>
          <a:latin typeface="+mn-lt"/>
          <a:ea typeface="+mn-ea"/>
          <a:cs typeface="+mn-cs"/>
        </a:defRPr>
      </a:lvl6pPr>
      <a:lvl7pPr marL="2742995" algn="l" defTabSz="914333" rtl="0" eaLnBrk="1" latinLnBrk="0" hangingPunct="1">
        <a:defRPr sz="1800" kern="1200">
          <a:solidFill>
            <a:schemeClr val="tx1"/>
          </a:solidFill>
          <a:latin typeface="+mn-lt"/>
          <a:ea typeface="+mn-ea"/>
          <a:cs typeface="+mn-cs"/>
        </a:defRPr>
      </a:lvl7pPr>
      <a:lvl8pPr marL="3200160" algn="l" defTabSz="914333" rtl="0" eaLnBrk="1" latinLnBrk="0" hangingPunct="1">
        <a:defRPr sz="1800" kern="1200">
          <a:solidFill>
            <a:schemeClr val="tx1"/>
          </a:solidFill>
          <a:latin typeface="+mn-lt"/>
          <a:ea typeface="+mn-ea"/>
          <a:cs typeface="+mn-cs"/>
        </a:defRPr>
      </a:lvl8pPr>
      <a:lvl9pPr marL="3657326" algn="l" defTabSz="914333"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t="-6000" b="-6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B133ACE7-4E4E-45DC-ACC2-E4D9C78A23A2}" type="datetimeFigureOut">
              <a:rPr lang="en-US" smtClean="0">
                <a:solidFill>
                  <a:prstClr val="black">
                    <a:tint val="75000"/>
                  </a:prstClr>
                </a:solidFill>
              </a:rPr>
              <a:pPr/>
              <a:t>3/10/2026</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6A0D9471-2E9F-44F4-BFC3-9D0E7EC9AC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92521485"/>
      </p:ext>
    </p:extLst>
  </p:cSld>
  <p:clrMap bg1="lt1" tx1="dk1" bg2="lt2" tx2="dk2" accent1="accent1" accent2="accent2" accent3="accent3" accent4="accent4" accent5="accent5" accent6="accent6" hlink="hlink" folHlink="folHlink"/>
  <p:sldLayoutIdLst>
    <p:sldLayoutId id="2147483917" r:id="rId1"/>
    <p:sldLayoutId id="2147483918" r:id="rId2"/>
    <p:sldLayoutId id="2147483919" r:id="rId3"/>
    <p:sldLayoutId id="2147483920" r:id="rId4"/>
    <p:sldLayoutId id="2147483921" r:id="rId5"/>
    <p:sldLayoutId id="2147483922" r:id="rId6"/>
    <p:sldLayoutId id="2147483923" r:id="rId7"/>
    <p:sldLayoutId id="2147483924" r:id="rId8"/>
    <p:sldLayoutId id="2147483925" r:id="rId9"/>
    <p:sldLayoutId id="2147483926" r:id="rId10"/>
    <p:sldLayoutId id="2147483927"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98C5753A-1453-406A-BAC8-7D2531B9D24F}" type="datetimeFigureOut">
              <a:rPr lang="en-US" smtClean="0">
                <a:solidFill>
                  <a:prstClr val="black">
                    <a:tint val="75000"/>
                  </a:prstClr>
                </a:solidFill>
              </a:rPr>
              <a:pPr/>
              <a:t>3/10/2026</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5A35A08-1557-4307-94B7-3280B9FE170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52263293"/>
      </p:ext>
    </p:extLst>
  </p:cSld>
  <p:clrMap bg1="lt1" tx1="dk1" bg2="lt2" tx2="dk2" accent1="accent1" accent2="accent2" accent3="accent3" accent4="accent4" accent5="accent5" accent6="accent6" hlink="hlink" folHlink="folHlink"/>
  <p:sldLayoutIdLst>
    <p:sldLayoutId id="2147483965" r:id="rId1"/>
    <p:sldLayoutId id="2147483966" r:id="rId2"/>
    <p:sldLayoutId id="2147483967" r:id="rId3"/>
    <p:sldLayoutId id="2147483968" r:id="rId4"/>
    <p:sldLayoutId id="2147483969" r:id="rId5"/>
    <p:sldLayoutId id="2147483970" r:id="rId6"/>
    <p:sldLayoutId id="2147483971" r:id="rId7"/>
    <p:sldLayoutId id="2147483972" r:id="rId8"/>
    <p:sldLayoutId id="2147483973" r:id="rId9"/>
    <p:sldLayoutId id="2147483974" r:id="rId10"/>
    <p:sldLayoutId id="214748397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63.xml"/></Relationships>
</file>

<file path=ppt/slides/_rels/slide11.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63.xml"/></Relationships>
</file>

<file path=ppt/slides/_rels/slide12.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63.xml"/></Relationships>
</file>

<file path=ppt/slides/_rels/slide1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g"/><Relationship Id="rId1" Type="http://schemas.openxmlformats.org/officeDocument/2006/relationships/slideLayout" Target="../slideLayouts/slideLayout125.xml"/></Relationships>
</file>

<file path=ppt/slides/_rels/slide14.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85.xml"/></Relationships>
</file>

<file path=ppt/slides/_rels/slide15.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85.xml"/></Relationships>
</file>

<file path=ppt/slides/_rels/slide16.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85.xml"/></Relationships>
</file>

<file path=ppt/slides/_rels/slide17.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85.xml"/></Relationships>
</file>

<file path=ppt/slides/_rels/slide18.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85.xml"/></Relationships>
</file>

<file path=ppt/slides/_rels/slide19.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85.xml"/></Relationships>
</file>

<file path=ppt/slides/_rels/slide2.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85.xml"/></Relationships>
</file>

<file path=ppt/slides/_rels/slide21.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86.xml"/></Relationships>
</file>

<file path=ppt/slides/_rels/slide22.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96.xml"/></Relationships>
</file>

<file path=ppt/slides/_rels/slide23.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96.xml"/></Relationships>
</file>

<file path=ppt/slides/_rels/slide24.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96.xml"/></Relationships>
</file>

<file path=ppt/slides/_rels/slide25.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01.xml"/></Relationships>
</file>

<file path=ppt/slides/_rels/slide26.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01.xml"/></Relationships>
</file>

<file path=ppt/slides/_rels/slide27.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01.xml"/></Relationships>
</file>

<file path=ppt/slides/_rels/slide28.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01.xml"/></Relationships>
</file>

<file path=ppt/slides/_rels/slide29.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01.xml"/></Relationships>
</file>

<file path=ppt/slides/_rels/slide3.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52.xml"/></Relationships>
</file>

<file path=ppt/slides/_rels/slide30.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6.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74.xml"/></Relationships>
</file>

<file path=ppt/slides/_rels/slide33.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74.xml"/></Relationships>
</file>

<file path=ppt/slides/_rels/slide34.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74.xml"/></Relationships>
</file>

<file path=ppt/slides/_rels/slide35.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74.xml"/></Relationships>
</file>

<file path=ppt/slides/_rels/slide36.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74.xml"/></Relationships>
</file>

<file path=ppt/slides/_rels/slide37.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74.xml"/></Relationships>
</file>

<file path=ppt/slides/_rels/slide38.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74.xml"/></Relationships>
</file>

<file path=ppt/slides/_rels/slide39.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74.xml"/></Relationships>
</file>

<file path=ppt/slides/_rels/slide4.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52.xml"/></Relationships>
</file>

<file path=ppt/slides/_rels/slide40.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74.xml"/></Relationships>
</file>

<file path=ppt/slides/_rels/slide41.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74.xml"/></Relationships>
</file>

<file path=ppt/slides/_rels/slide42.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6.jpg"/><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52.xml"/></Relationships>
</file>

<file path=ppt/slides/_rels/slide44.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6.jpg"/><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3.xml"/></Relationships>
</file>

<file path=ppt/slides/_rels/slide46.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3.xml"/></Relationships>
</file>

<file path=ppt/slides/_rels/slide47.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3.xml"/></Relationships>
</file>

<file path=ppt/slides/_rels/slide48.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3.xml"/></Relationships>
</file>

<file path=ppt/slides/_rels/slide49.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3.xml"/></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g"/><Relationship Id="rId1" Type="http://schemas.openxmlformats.org/officeDocument/2006/relationships/slideLayout" Target="../slideLayouts/slideLayout114.xml"/></Relationships>
</file>

<file path=ppt/slides/_rels/slide50.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3.xml"/></Relationships>
</file>

<file path=ppt/slides/_rels/slide51.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3.xml"/></Relationships>
</file>

<file path=ppt/slides/_rels/slide52.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34.xml"/></Relationships>
</file>

<file path=ppt/slides/_rels/slide53.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3.xml"/></Relationships>
</file>

<file path=ppt/slides/_rels/slide54.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3.xml"/></Relationships>
</file>

<file path=ppt/slides/_rels/slide55.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3.xml"/></Relationships>
</file>

<file path=ppt/slides/_rels/slide56.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3.xml"/></Relationships>
</file>

<file path=ppt/slides/_rels/slide57.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3.xml"/></Relationships>
</file>

<file path=ppt/slides/_rels/slide58.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6.jpg"/><Relationship Id="rId1" Type="http://schemas.openxmlformats.org/officeDocument/2006/relationships/slideLayout" Target="../slideLayouts/slideLayout103.xml"/></Relationships>
</file>

<file path=ppt/slides/_rels/slide59.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6.jpg"/><Relationship Id="rId1" Type="http://schemas.openxmlformats.org/officeDocument/2006/relationships/slideLayout" Target="../slideLayouts/slideLayout41.xml"/></Relationships>
</file>

<file path=ppt/slides/_rels/slide6.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xml"/></Relationships>
</file>

<file path=ppt/slides/_rels/slide60.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xml"/></Relationships>
</file>

<file path=ppt/slides/_rels/slide61.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xml"/></Relationships>
</file>

<file path=ppt/slides/_rels/slide62.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xml"/></Relationships>
</file>

<file path=ppt/slides/_rels/slide63.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xml"/></Relationships>
</file>

<file path=ppt/slides/_rels/slide64.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xml"/></Relationships>
</file>

<file path=ppt/slides/_rels/slide65.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g"/><Relationship Id="rId1" Type="http://schemas.openxmlformats.org/officeDocument/2006/relationships/slideLayout" Target="../slideLayouts/slideLayout1.xml"/></Relationships>
</file>

<file path=ppt/slides/_rels/slide68.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xml"/></Relationships>
</file>

<file path=ppt/slides/_rels/slide69.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63.xml"/></Relationships>
</file>

<file path=ppt/slides/_rels/slide70.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xml"/></Relationships>
</file>

<file path=ppt/slides/_rels/slide71.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xml"/></Relationships>
</file>

<file path=ppt/slides/_rels/slide72.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xml"/></Relationships>
</file>

<file path=ppt/slides/_rels/slide73.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xml"/></Relationships>
</file>

<file path=ppt/slides/_rels/slide74.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xml"/></Relationships>
</file>

<file path=ppt/slides/_rels/slide75.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xml"/></Relationships>
</file>

<file path=ppt/slides/_rels/slide7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g"/><Relationship Id="rId1" Type="http://schemas.openxmlformats.org/officeDocument/2006/relationships/slideLayout" Target="../slideLayouts/slideLayout1.xml"/></Relationships>
</file>

<file path=ppt/slides/_rels/slide7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6.jpg"/><Relationship Id="rId1" Type="http://schemas.openxmlformats.org/officeDocument/2006/relationships/slideLayout" Target="../slideLayouts/slideLayout1.xml"/></Relationships>
</file>

<file path=ppt/slides/_rels/slide78.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xml"/></Relationships>
</file>

<file path=ppt/slides/_rels/slide79.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63.xml"/></Relationships>
</file>

<file path=ppt/slides/_rels/slide80.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xml"/></Relationships>
</file>

<file path=ppt/slides/_rels/slide81.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xml"/></Relationships>
</file>

<file path=ppt/slides/_rels/slide82.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xml"/></Relationships>
</file>

<file path=ppt/slides/_rels/slide83.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xml"/></Relationships>
</file>

<file path=ppt/slides/_rels/slide84.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xml"/></Relationships>
</file>

<file path=ppt/slides/_rels/slide8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6.jp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63.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lstStyle/>
          <a:p>
            <a:pPr algn="just"/>
            <a:endParaRPr lang="en-US" b="0">
              <a:solidFill>
                <a:schemeClr val="bg1"/>
              </a:solidFill>
              <a:effectLst/>
            </a:endParaRPr>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118608193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5143500"/>
          </a:xfrm>
        </p:spPr>
        <p:txBody>
          <a:bodyPr anchor="ctr">
            <a:noAutofit/>
          </a:bodyPr>
          <a:lstStyle/>
          <a:p>
            <a:pPr algn="just">
              <a:lnSpc>
                <a:spcPct val="90000"/>
              </a:lnSpc>
              <a:spcBef>
                <a:spcPts val="0"/>
              </a:spcBef>
            </a:pPr>
            <a:r>
              <a:rPr lang="vi-VN" sz="6000" b="0" u="sng" smtClean="0">
                <a:solidFill>
                  <a:srgbClr val="FFFF00"/>
                </a:solidFill>
                <a:effectLst/>
                <a:latin typeface="+mj-lt"/>
              </a:rPr>
              <a:t>ĐK:</a:t>
            </a:r>
            <a:r>
              <a:rPr lang="vi-VN" sz="6000" b="0" smtClean="0">
                <a:solidFill>
                  <a:schemeClr val="bg1"/>
                </a:solidFill>
                <a:effectLst/>
                <a:latin typeface="+mj-lt"/>
              </a:rPr>
              <a:t> </a:t>
            </a:r>
            <a:r>
              <a:rPr lang="vi-VN" sz="6000">
                <a:solidFill>
                  <a:schemeClr val="bg1"/>
                </a:solidFill>
                <a:latin typeface="+mj-lt"/>
              </a:rPr>
              <a:t>Chúa cúi xuống đến bên con nguời cho ta nghe nhịp vỗ yêu thương, cho ta nghe tình yêu thôi thúc đây chân lý vẫy gọi người ơi</a:t>
            </a:r>
            <a:endParaRPr lang="vi-VN" sz="6000" b="0">
              <a:solidFill>
                <a:schemeClr val="bg1"/>
              </a:solidFill>
              <a:effectLst/>
              <a:latin typeface="+mj-lt"/>
            </a:endParaRPr>
          </a:p>
        </p:txBody>
      </p:sp>
    </p:spTree>
    <p:extLst>
      <p:ext uri="{BB962C8B-B14F-4D97-AF65-F5344CB8AC3E}">
        <p14:creationId xmlns:p14="http://schemas.microsoft.com/office/powerpoint/2010/main" val="1139325788"/>
      </p:ext>
    </p:extLst>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5143500"/>
          </a:xfrm>
        </p:spPr>
        <p:txBody>
          <a:bodyPr anchor="ctr">
            <a:noAutofit/>
          </a:bodyPr>
          <a:lstStyle/>
          <a:p>
            <a:pPr algn="just">
              <a:lnSpc>
                <a:spcPct val="90000"/>
              </a:lnSpc>
              <a:spcBef>
                <a:spcPts val="0"/>
              </a:spcBef>
            </a:pPr>
            <a:r>
              <a:rPr lang="en-US" sz="6000" u="sng" smtClean="0">
                <a:solidFill>
                  <a:srgbClr val="FFFF00"/>
                </a:solidFill>
                <a:latin typeface="+mj-lt"/>
              </a:rPr>
              <a:t>Tk</a:t>
            </a:r>
            <a:r>
              <a:rPr lang="en-US" sz="6000" u="sng">
                <a:solidFill>
                  <a:srgbClr val="FFFF00"/>
                </a:solidFill>
                <a:latin typeface="+mj-lt"/>
              </a:rPr>
              <a:t>3</a:t>
            </a:r>
            <a:r>
              <a:rPr lang="vi-VN" sz="6000" b="0" u="sng" smtClean="0">
                <a:solidFill>
                  <a:srgbClr val="FFFF00"/>
                </a:solidFill>
                <a:effectLst/>
                <a:latin typeface="+mj-lt"/>
              </a:rPr>
              <a:t>.</a:t>
            </a:r>
            <a:r>
              <a:rPr lang="vi-VN" sz="6000" b="0" smtClean="0">
                <a:solidFill>
                  <a:schemeClr val="bg1"/>
                </a:solidFill>
                <a:effectLst/>
                <a:latin typeface="+mj-lt"/>
              </a:rPr>
              <a:t> </a:t>
            </a:r>
            <a:r>
              <a:rPr lang="vi-VN" sz="6000">
                <a:solidFill>
                  <a:schemeClr val="bg1"/>
                </a:solidFill>
                <a:latin typeface="+mj-lt"/>
              </a:rPr>
              <a:t>Lời Chúa sức sống bao tâm hồn. Lời Chúa là nguồn ơn tái sinh. cho ta tìm được ơn cứu độ. Lời Người ngàn năm với đất trời.</a:t>
            </a:r>
            <a:endParaRPr lang="vi-VN" sz="6000" b="0">
              <a:solidFill>
                <a:schemeClr val="bg1"/>
              </a:solidFill>
              <a:effectLst/>
              <a:latin typeface="+mj-lt"/>
            </a:endParaRPr>
          </a:p>
        </p:txBody>
      </p:sp>
      <p:sp>
        <p:nvSpPr>
          <p:cNvPr id="4" name="Subtitle 2">
            <a:hlinkClick r:id="" action="ppaction://noaction"/>
          </p:cNvPr>
          <p:cNvSpPr txBox="1">
            <a:spLocks/>
          </p:cNvSpPr>
          <p:nvPr/>
        </p:nvSpPr>
        <p:spPr bwMode="auto">
          <a:xfrm>
            <a:off x="5076056" y="4443958"/>
            <a:ext cx="4067944" cy="720080"/>
          </a:xfrm>
          <a:prstGeom prst="rect">
            <a:avLst/>
          </a:prstGeom>
          <a:noFill/>
          <a:ln w="9525">
            <a:noFill/>
            <a:miter lim="800000"/>
            <a:headEnd/>
            <a:tailEnd/>
          </a:ln>
        </p:spPr>
        <p:txBody>
          <a:bodyPr vert="horz" wrap="square" lIns="91434" tIns="45717" rIns="91434" bIns="45717" numCol="1" anchor="b" anchorCtr="0" compatLnSpc="1">
            <a:prstTxWarp prst="textNoShape">
              <a:avLst/>
            </a:prstTxWarp>
            <a:noAutofit/>
          </a:bodyPr>
          <a:lstStyle>
            <a:lvl1pPr marL="0" indent="0" algn="ctr" rtl="0" eaLnBrk="0" fontAlgn="base" hangingPunct="0">
              <a:spcBef>
                <a:spcPct val="20000"/>
              </a:spcBef>
              <a:spcAft>
                <a:spcPct val="0"/>
              </a:spcAft>
              <a:buNone/>
              <a:defRPr sz="3200">
                <a:solidFill>
                  <a:schemeClr val="tx1"/>
                </a:solidFill>
                <a:latin typeface="+mn-lt"/>
                <a:ea typeface="+mn-ea"/>
                <a:cs typeface="+mn-cs"/>
              </a:defRPr>
            </a:lvl1pPr>
            <a:lvl2pPr marL="457166" indent="0" algn="ctr" rtl="0" eaLnBrk="0" fontAlgn="base" hangingPunct="0">
              <a:spcBef>
                <a:spcPct val="20000"/>
              </a:spcBef>
              <a:spcAft>
                <a:spcPct val="0"/>
              </a:spcAft>
              <a:buNone/>
              <a:defRPr sz="2800">
                <a:solidFill>
                  <a:schemeClr val="tx1"/>
                </a:solidFill>
                <a:latin typeface="+mn-lt"/>
                <a:cs typeface="+mn-cs"/>
              </a:defRPr>
            </a:lvl2pPr>
            <a:lvl3pPr marL="914333" indent="0" algn="ctr" rtl="0" eaLnBrk="0" fontAlgn="base" hangingPunct="0">
              <a:spcBef>
                <a:spcPct val="20000"/>
              </a:spcBef>
              <a:spcAft>
                <a:spcPct val="0"/>
              </a:spcAft>
              <a:buNone/>
              <a:defRPr sz="2400">
                <a:solidFill>
                  <a:schemeClr val="tx1"/>
                </a:solidFill>
                <a:latin typeface="+mn-lt"/>
                <a:cs typeface="+mn-cs"/>
              </a:defRPr>
            </a:lvl3pPr>
            <a:lvl4pPr marL="1371498" indent="0" algn="ctr" rtl="0" eaLnBrk="0" fontAlgn="base" hangingPunct="0">
              <a:spcBef>
                <a:spcPct val="20000"/>
              </a:spcBef>
              <a:spcAft>
                <a:spcPct val="0"/>
              </a:spcAft>
              <a:buNone/>
              <a:defRPr sz="2000">
                <a:solidFill>
                  <a:schemeClr val="tx1"/>
                </a:solidFill>
                <a:latin typeface="+mn-lt"/>
                <a:cs typeface="+mn-cs"/>
              </a:defRPr>
            </a:lvl4pPr>
            <a:lvl5pPr marL="1828664" indent="0" algn="ctr" rtl="0" eaLnBrk="0" fontAlgn="base" hangingPunct="0">
              <a:spcBef>
                <a:spcPct val="20000"/>
              </a:spcBef>
              <a:spcAft>
                <a:spcPct val="0"/>
              </a:spcAft>
              <a:buNone/>
              <a:defRPr sz="2000">
                <a:solidFill>
                  <a:schemeClr val="tx1"/>
                </a:solidFill>
                <a:latin typeface="+mn-lt"/>
                <a:cs typeface="+mn-cs"/>
              </a:defRPr>
            </a:lvl5pPr>
            <a:lvl6pPr marL="2285829" indent="0" algn="ctr" rtl="0" fontAlgn="base">
              <a:spcBef>
                <a:spcPct val="20000"/>
              </a:spcBef>
              <a:spcAft>
                <a:spcPct val="0"/>
              </a:spcAft>
              <a:buNone/>
              <a:defRPr sz="2000">
                <a:solidFill>
                  <a:schemeClr val="tx1"/>
                </a:solidFill>
                <a:latin typeface="+mn-lt"/>
                <a:cs typeface="+mn-cs"/>
              </a:defRPr>
            </a:lvl6pPr>
            <a:lvl7pPr marL="2742995" indent="0" algn="ctr" rtl="0" fontAlgn="base">
              <a:spcBef>
                <a:spcPct val="20000"/>
              </a:spcBef>
              <a:spcAft>
                <a:spcPct val="0"/>
              </a:spcAft>
              <a:buNone/>
              <a:defRPr sz="2000">
                <a:solidFill>
                  <a:schemeClr val="tx1"/>
                </a:solidFill>
                <a:latin typeface="+mn-lt"/>
                <a:cs typeface="+mn-cs"/>
              </a:defRPr>
            </a:lvl7pPr>
            <a:lvl8pPr marL="3200160" indent="0" algn="ctr" rtl="0" fontAlgn="base">
              <a:spcBef>
                <a:spcPct val="20000"/>
              </a:spcBef>
              <a:spcAft>
                <a:spcPct val="0"/>
              </a:spcAft>
              <a:buNone/>
              <a:defRPr sz="2000">
                <a:solidFill>
                  <a:schemeClr val="tx1"/>
                </a:solidFill>
                <a:latin typeface="+mn-lt"/>
                <a:cs typeface="+mn-cs"/>
              </a:defRPr>
            </a:lvl8pPr>
            <a:lvl9pPr marL="3657326" indent="0" algn="ctr" rtl="0" fontAlgn="base">
              <a:spcBef>
                <a:spcPct val="20000"/>
              </a:spcBef>
              <a:spcAft>
                <a:spcPct val="0"/>
              </a:spcAft>
              <a:buNone/>
              <a:defRPr sz="2000">
                <a:solidFill>
                  <a:schemeClr val="tx1"/>
                </a:solidFill>
                <a:latin typeface="+mn-lt"/>
                <a:cs typeface="+mn-cs"/>
              </a:defRPr>
            </a:lvl9pPr>
          </a:lstStyle>
          <a:p>
            <a:pPr algn="r">
              <a:lnSpc>
                <a:spcPct val="90000"/>
              </a:lnSpc>
              <a:spcBef>
                <a:spcPts val="0"/>
              </a:spcBef>
            </a:pPr>
            <a:r>
              <a:rPr lang="en-US" sz="3000" kern="0" dirty="0">
                <a:solidFill>
                  <a:srgbClr val="FFFFFF">
                    <a:lumMod val="85000"/>
                  </a:srgbClr>
                </a:solidFill>
                <a:latin typeface="Arial" pitchFamily="34" charset="0"/>
                <a:cs typeface="Arial" pitchFamily="34" charset="0"/>
              </a:rPr>
              <a:t>&gt;&gt;</a:t>
            </a:r>
          </a:p>
        </p:txBody>
      </p:sp>
    </p:spTree>
    <p:extLst>
      <p:ext uri="{BB962C8B-B14F-4D97-AF65-F5344CB8AC3E}">
        <p14:creationId xmlns:p14="http://schemas.microsoft.com/office/powerpoint/2010/main" val="2604160798"/>
      </p:ext>
    </p:extLst>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5143500"/>
          </a:xfrm>
        </p:spPr>
        <p:txBody>
          <a:bodyPr anchor="ctr">
            <a:noAutofit/>
          </a:bodyPr>
          <a:lstStyle/>
          <a:p>
            <a:pPr algn="just">
              <a:lnSpc>
                <a:spcPct val="90000"/>
              </a:lnSpc>
              <a:spcBef>
                <a:spcPts val="0"/>
              </a:spcBef>
            </a:pPr>
            <a:r>
              <a:rPr lang="vi-VN" sz="6000" b="0" u="sng" smtClean="0">
                <a:solidFill>
                  <a:srgbClr val="FFFF00"/>
                </a:solidFill>
                <a:effectLst/>
                <a:latin typeface="+mj-lt"/>
              </a:rPr>
              <a:t>ĐK:</a:t>
            </a:r>
            <a:r>
              <a:rPr lang="vi-VN" sz="6000" b="0" smtClean="0">
                <a:solidFill>
                  <a:schemeClr val="bg1"/>
                </a:solidFill>
                <a:effectLst/>
                <a:latin typeface="+mj-lt"/>
              </a:rPr>
              <a:t> </a:t>
            </a:r>
            <a:r>
              <a:rPr lang="vi-VN" sz="6000">
                <a:solidFill>
                  <a:schemeClr val="bg1"/>
                </a:solidFill>
                <a:latin typeface="+mj-lt"/>
              </a:rPr>
              <a:t>Chúa cúi xuống đến bên con nguời cho ta nghe nhịp vỗ yêu thương, cho ta nghe tình yêu thôi thúc đây chân lý vẫy gọi người </a:t>
            </a:r>
            <a:r>
              <a:rPr lang="vi-VN" sz="6000" smtClean="0">
                <a:solidFill>
                  <a:schemeClr val="bg1"/>
                </a:solidFill>
                <a:latin typeface="+mj-lt"/>
              </a:rPr>
              <a:t>ơi</a:t>
            </a:r>
            <a:r>
              <a:rPr lang="en-US" sz="6000" smtClean="0">
                <a:solidFill>
                  <a:schemeClr val="bg1"/>
                </a:solidFill>
                <a:latin typeface="+mj-lt"/>
              </a:rPr>
              <a:t>.</a:t>
            </a:r>
            <a:endParaRPr lang="vi-VN" sz="6000" b="0">
              <a:solidFill>
                <a:schemeClr val="bg1"/>
              </a:solidFill>
              <a:effectLst/>
              <a:latin typeface="+mj-lt"/>
            </a:endParaRPr>
          </a:p>
        </p:txBody>
      </p:sp>
    </p:spTree>
    <p:extLst>
      <p:ext uri="{BB962C8B-B14F-4D97-AF65-F5344CB8AC3E}">
        <p14:creationId xmlns:p14="http://schemas.microsoft.com/office/powerpoint/2010/main" val="1139325788"/>
      </p:ext>
    </p:extLst>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lstStyle/>
          <a:p>
            <a:pPr algn="just"/>
            <a:endParaRPr lang="en-US" b="0">
              <a:solidFill>
                <a:schemeClr val="bg1"/>
              </a:solidFill>
              <a:effectLst/>
            </a:endParaRPr>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106442700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8850" name="Rectangle 2"/>
          <p:cNvSpPr>
            <a:spLocks noGrp="1" noChangeArrowheads="1"/>
          </p:cNvSpPr>
          <p:nvPr>
            <p:ph type="ctrTitle"/>
          </p:nvPr>
        </p:nvSpPr>
        <p:spPr/>
        <p:txBody>
          <a:bodyPr>
            <a:normAutofit fontScale="90000"/>
          </a:bodyPr>
          <a:lstStyle/>
          <a:p>
            <a:pPr eaLnBrk="1" hangingPunct="1"/>
            <a:r>
              <a:rPr lang="en-US" dirty="0">
                <a:solidFill>
                  <a:schemeClr val="bg1"/>
                </a:solidFill>
                <a:effectLst/>
                <a:latin typeface="+mj-lt"/>
              </a:rPr>
              <a:t/>
            </a:r>
            <a:br>
              <a:rPr lang="en-US" dirty="0">
                <a:solidFill>
                  <a:schemeClr val="bg1"/>
                </a:solidFill>
                <a:effectLst/>
                <a:latin typeface="+mj-lt"/>
              </a:rPr>
            </a:br>
            <a:endParaRPr lang="en-US" dirty="0">
              <a:solidFill>
                <a:schemeClr val="bg1"/>
              </a:solidFill>
              <a:effectLst/>
              <a:latin typeface="+mj-lt"/>
            </a:endParaRPr>
          </a:p>
        </p:txBody>
      </p:sp>
      <p:sp>
        <p:nvSpPr>
          <p:cNvPr id="78851" name="Rectangle 3"/>
          <p:cNvSpPr>
            <a:spLocks noGrp="1" noChangeArrowheads="1"/>
          </p:cNvSpPr>
          <p:nvPr>
            <p:ph type="subTitle" idx="1"/>
          </p:nvPr>
        </p:nvSpPr>
        <p:spPr>
          <a:xfrm>
            <a:off x="0" y="0"/>
            <a:ext cx="9144000" cy="5143500"/>
          </a:xfrm>
        </p:spPr>
        <p:txBody>
          <a:bodyPr/>
          <a:lstStyle/>
          <a:p>
            <a:pPr eaLnBrk="1" hangingPunct="1">
              <a:lnSpc>
                <a:spcPct val="150000"/>
              </a:lnSpc>
            </a:pPr>
            <a:endParaRPr lang="en-US" sz="3600" b="1" dirty="0">
              <a:solidFill>
                <a:srgbClr val="FFFF00"/>
              </a:solidFill>
              <a:effectLst/>
              <a:latin typeface="+mj-lt"/>
              <a:cs typeface="Times New Roman" panose="02020603050405020304" pitchFamily="18" charset="0"/>
            </a:endParaRPr>
          </a:p>
          <a:p>
            <a:pPr eaLnBrk="1" hangingPunct="1"/>
            <a:r>
              <a:rPr lang="en-US" sz="7200" i="1" dirty="0">
                <a:solidFill>
                  <a:srgbClr val="FFFF00"/>
                </a:solidFill>
                <a:effectLst/>
                <a:latin typeface="+mj-lt"/>
                <a:cs typeface="Times New Roman" panose="02020603050405020304" pitchFamily="18" charset="0"/>
              </a:rPr>
              <a:t>KINH VINH DANH</a:t>
            </a:r>
          </a:p>
          <a:p>
            <a:pPr eaLnBrk="1" hangingPunct="1"/>
            <a:r>
              <a:rPr lang="en-US" sz="7200" i="1" dirty="0" err="1">
                <a:solidFill>
                  <a:srgbClr val="FFFF00"/>
                </a:solidFill>
                <a:effectLst/>
                <a:latin typeface="+mj-lt"/>
                <a:cs typeface="Times New Roman" panose="02020603050405020304" pitchFamily="18" charset="0"/>
              </a:rPr>
              <a:t>Ca</a:t>
            </a:r>
            <a:r>
              <a:rPr lang="en-US" sz="7200" i="1" dirty="0">
                <a:solidFill>
                  <a:srgbClr val="FFFF00"/>
                </a:solidFill>
                <a:effectLst/>
                <a:latin typeface="+mj-lt"/>
                <a:cs typeface="Times New Roman" panose="02020603050405020304" pitchFamily="18" charset="0"/>
              </a:rPr>
              <a:t> </a:t>
            </a:r>
            <a:r>
              <a:rPr lang="en-US" sz="7200" i="1" dirty="0" err="1">
                <a:solidFill>
                  <a:srgbClr val="FFFF00"/>
                </a:solidFill>
                <a:effectLst/>
                <a:latin typeface="+mj-lt"/>
                <a:cs typeface="Times New Roman" panose="02020603050405020304" pitchFamily="18" charset="0"/>
              </a:rPr>
              <a:t>Lên</a:t>
            </a:r>
            <a:r>
              <a:rPr lang="en-US" sz="7200" i="1" dirty="0">
                <a:solidFill>
                  <a:srgbClr val="FFFF00"/>
                </a:solidFill>
                <a:effectLst/>
                <a:latin typeface="+mj-lt"/>
                <a:cs typeface="Times New Roman" panose="02020603050405020304" pitchFamily="18" charset="0"/>
              </a:rPr>
              <a:t> </a:t>
            </a:r>
            <a:r>
              <a:rPr lang="en-US" sz="7200" i="1" dirty="0" err="1">
                <a:solidFill>
                  <a:srgbClr val="FFFF00"/>
                </a:solidFill>
                <a:effectLst/>
                <a:latin typeface="+mj-lt"/>
                <a:cs typeface="Times New Roman" panose="02020603050405020304" pitchFamily="18" charset="0"/>
              </a:rPr>
              <a:t>Đi</a:t>
            </a:r>
            <a:r>
              <a:rPr lang="en-US" sz="7200" i="1" dirty="0">
                <a:solidFill>
                  <a:srgbClr val="FFFF00"/>
                </a:solidFill>
                <a:effectLst/>
                <a:latin typeface="+mj-lt"/>
                <a:cs typeface="Times New Roman" panose="02020603050405020304" pitchFamily="18" charset="0"/>
              </a:rPr>
              <a:t> 2</a:t>
            </a:r>
            <a:endParaRPr lang="vi-VN" sz="7200" i="1" dirty="0">
              <a:solidFill>
                <a:srgbClr val="FFFF00"/>
              </a:solidFill>
              <a:effectLst/>
              <a:latin typeface="+mj-lt"/>
              <a:cs typeface="Times New Roman" panose="02020603050405020304" pitchFamily="18" charset="0"/>
            </a:endParaRPr>
          </a:p>
        </p:txBody>
      </p:sp>
    </p:spTree>
    <p:extLst>
      <p:ext uri="{BB962C8B-B14F-4D97-AF65-F5344CB8AC3E}">
        <p14:creationId xmlns:p14="http://schemas.microsoft.com/office/powerpoint/2010/main" val="2284887168"/>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8850" name="Rectangle 2"/>
          <p:cNvSpPr>
            <a:spLocks noGrp="1" noChangeArrowheads="1"/>
          </p:cNvSpPr>
          <p:nvPr>
            <p:ph type="ctrTitle"/>
          </p:nvPr>
        </p:nvSpPr>
        <p:spPr/>
        <p:txBody>
          <a:bodyPr>
            <a:normAutofit fontScale="90000"/>
          </a:bodyPr>
          <a:lstStyle/>
          <a:p>
            <a:pPr eaLnBrk="1" hangingPunct="1"/>
            <a:r>
              <a:rPr lang="en-US" dirty="0">
                <a:solidFill>
                  <a:schemeClr val="bg1"/>
                </a:solidFill>
                <a:effectLst/>
                <a:latin typeface="+mj-lt"/>
              </a:rPr>
              <a:t/>
            </a:r>
            <a:br>
              <a:rPr lang="en-US" dirty="0">
                <a:solidFill>
                  <a:schemeClr val="bg1"/>
                </a:solidFill>
                <a:effectLst/>
                <a:latin typeface="+mj-lt"/>
              </a:rPr>
            </a:br>
            <a:endParaRPr lang="en-US" dirty="0">
              <a:solidFill>
                <a:schemeClr val="bg1"/>
              </a:solidFill>
              <a:effectLst/>
              <a:latin typeface="+mj-lt"/>
            </a:endParaRPr>
          </a:p>
        </p:txBody>
      </p:sp>
      <p:sp>
        <p:nvSpPr>
          <p:cNvPr id="78851" name="Rectangle 3"/>
          <p:cNvSpPr>
            <a:spLocks noGrp="1" noChangeArrowheads="1"/>
          </p:cNvSpPr>
          <p:nvPr>
            <p:ph type="subTitle" idx="1"/>
          </p:nvPr>
        </p:nvSpPr>
        <p:spPr>
          <a:xfrm>
            <a:off x="0" y="0"/>
            <a:ext cx="9144000" cy="5143500"/>
          </a:xfrm>
        </p:spPr>
        <p:txBody>
          <a:bodyPr anchor="ctr" anchorCtr="0">
            <a:normAutofit fontScale="92500" lnSpcReduction="10000"/>
          </a:bodyPr>
          <a:lstStyle/>
          <a:p>
            <a:pPr algn="just" eaLnBrk="1" hangingPunct="1"/>
            <a:endParaRPr lang="en-US" sz="1100" i="1" u="sng" dirty="0">
              <a:solidFill>
                <a:schemeClr val="bg1"/>
              </a:solidFill>
              <a:effectLst/>
              <a:latin typeface="+mj-lt"/>
              <a:cs typeface="Times New Roman" panose="02020603050405020304" pitchFamily="18" charset="0"/>
            </a:endParaRPr>
          </a:p>
          <a:p>
            <a:pPr algn="just" eaLnBrk="1" hangingPunct="1"/>
            <a:r>
              <a:rPr lang="vi-VN" sz="6000" i="1" u="sng" dirty="0">
                <a:solidFill>
                  <a:srgbClr val="FFFF00"/>
                </a:solidFill>
                <a:effectLst/>
                <a:latin typeface="+mj-lt"/>
                <a:cs typeface="Times New Roman" panose="02020603050405020304" pitchFamily="18" charset="0"/>
              </a:rPr>
              <a:t>Chủ tế:</a:t>
            </a:r>
            <a:r>
              <a:rPr lang="vi-VN" sz="6000" i="1" dirty="0">
                <a:solidFill>
                  <a:srgbClr val="FFFF00"/>
                </a:solidFill>
                <a:effectLst/>
                <a:latin typeface="+mj-lt"/>
                <a:cs typeface="Times New Roman" panose="02020603050405020304" pitchFamily="18" charset="0"/>
              </a:rPr>
              <a:t> Vinh danh Thiên Chúa trên các tầng trời. </a:t>
            </a:r>
            <a:endParaRPr lang="en-US" sz="6000" i="1" dirty="0">
              <a:solidFill>
                <a:srgbClr val="FFFF00"/>
              </a:solidFill>
              <a:effectLst/>
              <a:latin typeface="+mj-lt"/>
              <a:cs typeface="Times New Roman" panose="02020603050405020304" pitchFamily="18" charset="0"/>
            </a:endParaRPr>
          </a:p>
          <a:p>
            <a:pPr algn="just" eaLnBrk="1" hangingPunct="1"/>
            <a:endParaRPr lang="en-US" sz="4300" i="1" dirty="0">
              <a:solidFill>
                <a:schemeClr val="bg1"/>
              </a:solidFill>
              <a:effectLst/>
              <a:latin typeface="+mj-lt"/>
              <a:cs typeface="Times New Roman" panose="02020603050405020304" pitchFamily="18" charset="0"/>
            </a:endParaRPr>
          </a:p>
          <a:p>
            <a:pPr algn="just" eaLnBrk="1" hangingPunct="1"/>
            <a:r>
              <a:rPr lang="en-US" sz="6000" i="1" u="sng" dirty="0" err="1">
                <a:solidFill>
                  <a:srgbClr val="92D050"/>
                </a:solidFill>
                <a:effectLst/>
                <a:latin typeface="+mj-lt"/>
                <a:cs typeface="Times New Roman" panose="02020603050405020304" pitchFamily="18" charset="0"/>
              </a:rPr>
              <a:t>Cộng</a:t>
            </a:r>
            <a:r>
              <a:rPr lang="en-US" sz="6000" i="1" u="sng" dirty="0">
                <a:solidFill>
                  <a:srgbClr val="92D050"/>
                </a:solidFill>
                <a:effectLst/>
                <a:latin typeface="+mj-lt"/>
                <a:cs typeface="Times New Roman" panose="02020603050405020304" pitchFamily="18" charset="0"/>
              </a:rPr>
              <a:t> </a:t>
            </a:r>
            <a:r>
              <a:rPr lang="en-US" sz="6000" i="1" u="sng" dirty="0" err="1">
                <a:solidFill>
                  <a:srgbClr val="92D050"/>
                </a:solidFill>
                <a:effectLst/>
                <a:latin typeface="+mj-lt"/>
                <a:cs typeface="Times New Roman" panose="02020603050405020304" pitchFamily="18" charset="0"/>
              </a:rPr>
              <a:t>đoàn</a:t>
            </a:r>
            <a:r>
              <a:rPr lang="en-US" sz="6000" i="1" u="sng" dirty="0">
                <a:solidFill>
                  <a:srgbClr val="92D050"/>
                </a:solidFill>
                <a:effectLst/>
                <a:latin typeface="+mj-lt"/>
                <a:cs typeface="Times New Roman" panose="02020603050405020304" pitchFamily="18" charset="0"/>
              </a:rPr>
              <a:t>:</a:t>
            </a:r>
            <a:r>
              <a:rPr lang="en-US" sz="6000" dirty="0">
                <a:solidFill>
                  <a:srgbClr val="92D050"/>
                </a:solidFill>
                <a:effectLst/>
                <a:latin typeface="+mj-lt"/>
                <a:cs typeface="Times New Roman" panose="02020603050405020304" pitchFamily="18" charset="0"/>
              </a:rPr>
              <a:t> </a:t>
            </a:r>
            <a:r>
              <a:rPr lang="vi-VN" sz="6000" dirty="0">
                <a:solidFill>
                  <a:schemeClr val="bg1"/>
                </a:solidFill>
                <a:effectLst/>
                <a:latin typeface="+mj-lt"/>
                <a:cs typeface="Times New Roman" panose="02020603050405020304" pitchFamily="18" charset="0"/>
              </a:rPr>
              <a:t>Và bình an dưới thế, bình an dưới thế cho người thiện tâm. </a:t>
            </a:r>
          </a:p>
        </p:txBody>
      </p:sp>
    </p:spTree>
    <p:extLst>
      <p:ext uri="{BB962C8B-B14F-4D97-AF65-F5344CB8AC3E}">
        <p14:creationId xmlns:p14="http://schemas.microsoft.com/office/powerpoint/2010/main" val="2429683186"/>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8850" name="Rectangle 2"/>
          <p:cNvSpPr>
            <a:spLocks noGrp="1" noChangeArrowheads="1"/>
          </p:cNvSpPr>
          <p:nvPr>
            <p:ph type="ctrTitle"/>
          </p:nvPr>
        </p:nvSpPr>
        <p:spPr/>
        <p:txBody>
          <a:bodyPr>
            <a:normAutofit fontScale="90000"/>
          </a:bodyPr>
          <a:lstStyle/>
          <a:p>
            <a:pPr eaLnBrk="1" hangingPunct="1"/>
            <a:r>
              <a:rPr lang="en-US" dirty="0">
                <a:solidFill>
                  <a:schemeClr val="bg1"/>
                </a:solidFill>
                <a:effectLst/>
                <a:latin typeface="+mj-lt"/>
              </a:rPr>
              <a:t/>
            </a:r>
            <a:br>
              <a:rPr lang="en-US" dirty="0">
                <a:solidFill>
                  <a:schemeClr val="bg1"/>
                </a:solidFill>
                <a:effectLst/>
                <a:latin typeface="+mj-lt"/>
              </a:rPr>
            </a:br>
            <a:endParaRPr lang="en-US" dirty="0">
              <a:solidFill>
                <a:schemeClr val="bg1"/>
              </a:solidFill>
              <a:effectLst/>
              <a:latin typeface="+mj-lt"/>
            </a:endParaRPr>
          </a:p>
        </p:txBody>
      </p:sp>
      <p:sp>
        <p:nvSpPr>
          <p:cNvPr id="78851" name="Rectangle 3"/>
          <p:cNvSpPr>
            <a:spLocks noGrp="1" noChangeArrowheads="1"/>
          </p:cNvSpPr>
          <p:nvPr>
            <p:ph type="subTitle" idx="1"/>
          </p:nvPr>
        </p:nvSpPr>
        <p:spPr>
          <a:xfrm>
            <a:off x="0" y="0"/>
            <a:ext cx="9144000" cy="5143500"/>
          </a:xfrm>
        </p:spPr>
        <p:txBody>
          <a:bodyPr anchor="ctr" anchorCtr="0">
            <a:normAutofit/>
          </a:bodyPr>
          <a:lstStyle/>
          <a:p>
            <a:pPr algn="just" eaLnBrk="1" hangingPunct="1"/>
            <a:endParaRPr lang="en-US" sz="1100" i="1" u="sng" dirty="0">
              <a:solidFill>
                <a:schemeClr val="bg1"/>
              </a:solidFill>
              <a:effectLst/>
              <a:latin typeface="+mj-lt"/>
              <a:cs typeface="Times New Roman" panose="02020603050405020304" pitchFamily="18" charset="0"/>
            </a:endParaRPr>
          </a:p>
          <a:p>
            <a:pPr algn="just"/>
            <a:r>
              <a:rPr lang="vi-VN" sz="6000" dirty="0">
                <a:solidFill>
                  <a:schemeClr val="bg1"/>
                </a:solidFill>
                <a:cs typeface="Times New Roman" panose="02020603050405020304" pitchFamily="18" charset="0"/>
              </a:rPr>
              <a:t>Chúng con ca ngợi Chúa.</a:t>
            </a:r>
            <a:endParaRPr lang="en-US" sz="6000" dirty="0">
              <a:solidFill>
                <a:schemeClr val="bg1"/>
              </a:solidFill>
              <a:cs typeface="Times New Roman" panose="02020603050405020304" pitchFamily="18" charset="0"/>
            </a:endParaRPr>
          </a:p>
          <a:p>
            <a:pPr algn="just"/>
            <a:r>
              <a:rPr lang="vi-VN" sz="6000" dirty="0">
                <a:solidFill>
                  <a:schemeClr val="bg1"/>
                </a:solidFill>
                <a:cs typeface="Times New Roman" panose="02020603050405020304" pitchFamily="18" charset="0"/>
              </a:rPr>
              <a:t>Chúng con chúc tụng Chúa.</a:t>
            </a:r>
            <a:endParaRPr lang="en-US" sz="6000" dirty="0">
              <a:solidFill>
                <a:schemeClr val="bg1"/>
              </a:solidFill>
              <a:cs typeface="Times New Roman" panose="02020603050405020304" pitchFamily="18" charset="0"/>
            </a:endParaRPr>
          </a:p>
          <a:p>
            <a:pPr algn="just"/>
            <a:r>
              <a:rPr lang="vi-VN" sz="6000" dirty="0">
                <a:solidFill>
                  <a:schemeClr val="bg1"/>
                </a:solidFill>
                <a:cs typeface="Times New Roman" panose="02020603050405020304" pitchFamily="18" charset="0"/>
              </a:rPr>
              <a:t>Chúng con thờ lạy Chúa.</a:t>
            </a:r>
            <a:endParaRPr lang="en-US" sz="6000" dirty="0">
              <a:solidFill>
                <a:schemeClr val="bg1"/>
              </a:solidFill>
              <a:cs typeface="Times New Roman" panose="02020603050405020304" pitchFamily="18" charset="0"/>
            </a:endParaRPr>
          </a:p>
          <a:p>
            <a:pPr algn="just"/>
            <a:r>
              <a:rPr lang="vi-VN" sz="6000" dirty="0">
                <a:solidFill>
                  <a:schemeClr val="bg1"/>
                </a:solidFill>
                <a:cs typeface="Times New Roman" panose="02020603050405020304" pitchFamily="18" charset="0"/>
              </a:rPr>
              <a:t>Chúng con tôn vinh Chúa.</a:t>
            </a:r>
            <a:endParaRPr lang="vi-VN" sz="6000" dirty="0">
              <a:solidFill>
                <a:schemeClr val="bg1"/>
              </a:solidFill>
              <a:effectLst/>
              <a:latin typeface="+mj-lt"/>
              <a:cs typeface="Times New Roman" panose="02020603050405020304" pitchFamily="18" charset="0"/>
            </a:endParaRPr>
          </a:p>
        </p:txBody>
      </p:sp>
    </p:spTree>
    <p:extLst>
      <p:ext uri="{BB962C8B-B14F-4D97-AF65-F5344CB8AC3E}">
        <p14:creationId xmlns:p14="http://schemas.microsoft.com/office/powerpoint/2010/main" val="73276373"/>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0898" name="Rectangle 2"/>
          <p:cNvSpPr>
            <a:spLocks noGrp="1" noChangeArrowheads="1"/>
          </p:cNvSpPr>
          <p:nvPr>
            <p:ph type="ctrTitle"/>
          </p:nvPr>
        </p:nvSpPr>
        <p:spPr/>
        <p:txBody>
          <a:bodyPr>
            <a:normAutofit fontScale="90000"/>
          </a:bodyPr>
          <a:lstStyle/>
          <a:p>
            <a:pPr eaLnBrk="1" hangingPunct="1"/>
            <a:r>
              <a:rPr lang="en-US" dirty="0">
                <a:solidFill>
                  <a:schemeClr val="bg1"/>
                </a:solidFill>
                <a:effectLst/>
                <a:latin typeface="+mj-lt"/>
              </a:rPr>
              <a:t/>
            </a:r>
            <a:br>
              <a:rPr lang="en-US" dirty="0">
                <a:solidFill>
                  <a:schemeClr val="bg1"/>
                </a:solidFill>
                <a:effectLst/>
                <a:latin typeface="+mj-lt"/>
              </a:rPr>
            </a:br>
            <a:endParaRPr lang="en-US" dirty="0">
              <a:solidFill>
                <a:schemeClr val="bg1"/>
              </a:solidFill>
              <a:effectLst/>
              <a:latin typeface="+mj-lt"/>
            </a:endParaRPr>
          </a:p>
        </p:txBody>
      </p:sp>
      <p:sp>
        <p:nvSpPr>
          <p:cNvPr id="80899" name="Rectangle 3"/>
          <p:cNvSpPr>
            <a:spLocks noGrp="1" noChangeArrowheads="1"/>
          </p:cNvSpPr>
          <p:nvPr>
            <p:ph type="subTitle" idx="1"/>
          </p:nvPr>
        </p:nvSpPr>
        <p:spPr>
          <a:xfrm>
            <a:off x="0" y="0"/>
            <a:ext cx="9144000" cy="5143500"/>
          </a:xfrm>
        </p:spPr>
        <p:txBody>
          <a:bodyPr anchor="ctr" anchorCtr="0">
            <a:normAutofit/>
          </a:bodyPr>
          <a:lstStyle/>
          <a:p>
            <a:pPr algn="just"/>
            <a:r>
              <a:rPr lang="vi-VN" sz="6000" dirty="0">
                <a:solidFill>
                  <a:schemeClr val="bg1"/>
                </a:solidFill>
                <a:latin typeface="+mj-lt"/>
                <a:cs typeface="Times New Roman" panose="02020603050405020304" pitchFamily="18" charset="0"/>
              </a:rPr>
              <a:t>Chúng con cảm tạ Chúa vì vinh quang cao cả Chúa.</a:t>
            </a:r>
            <a:endParaRPr lang="en-US" sz="6000" dirty="0">
              <a:solidFill>
                <a:schemeClr val="bg1"/>
              </a:solidFill>
              <a:latin typeface="+mj-lt"/>
              <a:cs typeface="Times New Roman" panose="02020603050405020304" pitchFamily="18" charset="0"/>
            </a:endParaRPr>
          </a:p>
          <a:p>
            <a:pPr algn="just"/>
            <a:r>
              <a:rPr lang="vi-VN" sz="6000" dirty="0">
                <a:solidFill>
                  <a:schemeClr val="bg1"/>
                </a:solidFill>
                <a:latin typeface="+mj-lt"/>
                <a:cs typeface="Times New Roman" panose="02020603050405020304" pitchFamily="18" charset="0"/>
              </a:rPr>
              <a:t>Lạy Chúa là Thiên Chúa, là Vua trên trời, là Chúa Cha toàn năng. </a:t>
            </a:r>
            <a:endParaRPr lang="en-US" sz="6000" dirty="0">
              <a:solidFill>
                <a:schemeClr val="bg1"/>
              </a:solidFill>
              <a:latin typeface="+mj-lt"/>
              <a:cs typeface="Times New Roman" panose="02020603050405020304" pitchFamily="18" charset="0"/>
            </a:endParaRPr>
          </a:p>
        </p:txBody>
      </p:sp>
    </p:spTree>
    <p:extLst>
      <p:ext uri="{BB962C8B-B14F-4D97-AF65-F5344CB8AC3E}">
        <p14:creationId xmlns:p14="http://schemas.microsoft.com/office/powerpoint/2010/main" val="1117594588"/>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0898" name="Rectangle 2"/>
          <p:cNvSpPr>
            <a:spLocks noGrp="1" noChangeArrowheads="1"/>
          </p:cNvSpPr>
          <p:nvPr>
            <p:ph type="ctrTitle"/>
          </p:nvPr>
        </p:nvSpPr>
        <p:spPr/>
        <p:txBody>
          <a:bodyPr>
            <a:normAutofit fontScale="90000"/>
          </a:bodyPr>
          <a:lstStyle/>
          <a:p>
            <a:pPr eaLnBrk="1" hangingPunct="1"/>
            <a:r>
              <a:rPr lang="en-US" dirty="0">
                <a:solidFill>
                  <a:schemeClr val="bg1"/>
                </a:solidFill>
                <a:effectLst/>
                <a:latin typeface="+mj-lt"/>
              </a:rPr>
              <a:t/>
            </a:r>
            <a:br>
              <a:rPr lang="en-US" dirty="0">
                <a:solidFill>
                  <a:schemeClr val="bg1"/>
                </a:solidFill>
                <a:effectLst/>
                <a:latin typeface="+mj-lt"/>
              </a:rPr>
            </a:br>
            <a:endParaRPr lang="en-US" dirty="0">
              <a:solidFill>
                <a:schemeClr val="bg1"/>
              </a:solidFill>
              <a:effectLst/>
              <a:latin typeface="+mj-lt"/>
            </a:endParaRPr>
          </a:p>
        </p:txBody>
      </p:sp>
      <p:sp>
        <p:nvSpPr>
          <p:cNvPr id="80899" name="Rectangle 3"/>
          <p:cNvSpPr>
            <a:spLocks noGrp="1" noChangeArrowheads="1"/>
          </p:cNvSpPr>
          <p:nvPr>
            <p:ph type="subTitle" idx="1"/>
          </p:nvPr>
        </p:nvSpPr>
        <p:spPr>
          <a:xfrm>
            <a:off x="0" y="0"/>
            <a:ext cx="9144000" cy="5143500"/>
          </a:xfrm>
        </p:spPr>
        <p:txBody>
          <a:bodyPr anchor="ctr" anchorCtr="0">
            <a:normAutofit/>
          </a:bodyPr>
          <a:lstStyle/>
          <a:p>
            <a:pPr algn="just"/>
            <a:r>
              <a:rPr lang="vi-VN" sz="6000" dirty="0">
                <a:solidFill>
                  <a:schemeClr val="bg1"/>
                </a:solidFill>
                <a:latin typeface="+mj-lt"/>
                <a:cs typeface="Times New Roman" panose="02020603050405020304" pitchFamily="18" charset="0"/>
              </a:rPr>
              <a:t>Lạy Con Một Thiên Chúa </a:t>
            </a:r>
            <a:r>
              <a:rPr lang="vi-VN" sz="6000" dirty="0">
                <a:solidFill>
                  <a:srgbClr val="FFFF00"/>
                </a:solidFill>
                <a:latin typeface="+mj-lt"/>
                <a:cs typeface="Times New Roman" panose="02020603050405020304" pitchFamily="18" charset="0"/>
              </a:rPr>
              <a:t>Chúa Giê-su Ki-tô. </a:t>
            </a:r>
            <a:endParaRPr lang="en-US" sz="6000" dirty="0">
              <a:solidFill>
                <a:srgbClr val="FFFF00"/>
              </a:solidFill>
              <a:latin typeface="+mj-lt"/>
              <a:cs typeface="Times New Roman" panose="02020603050405020304" pitchFamily="18" charset="0"/>
            </a:endParaRPr>
          </a:p>
          <a:p>
            <a:pPr algn="just"/>
            <a:r>
              <a:rPr lang="vi-VN" sz="6000" dirty="0">
                <a:solidFill>
                  <a:schemeClr val="bg1"/>
                </a:solidFill>
                <a:latin typeface="+mj-lt"/>
                <a:cs typeface="Times New Roman" panose="02020603050405020304" pitchFamily="18" charset="0"/>
              </a:rPr>
              <a:t>Lạy Chúa là Thiên Chúa, là Chiên Thiên Chúa, là Con Đức Chúa Cha. </a:t>
            </a:r>
            <a:endParaRPr lang="en-US" sz="6000" dirty="0">
              <a:solidFill>
                <a:schemeClr val="bg1"/>
              </a:solidFill>
              <a:latin typeface="+mj-lt"/>
              <a:cs typeface="Times New Roman" panose="02020603050405020304" pitchFamily="18" charset="0"/>
            </a:endParaRPr>
          </a:p>
        </p:txBody>
      </p:sp>
    </p:spTree>
    <p:extLst>
      <p:ext uri="{BB962C8B-B14F-4D97-AF65-F5344CB8AC3E}">
        <p14:creationId xmlns:p14="http://schemas.microsoft.com/office/powerpoint/2010/main" val="1528843532"/>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0898" name="Rectangle 2"/>
          <p:cNvSpPr>
            <a:spLocks noGrp="1" noChangeArrowheads="1"/>
          </p:cNvSpPr>
          <p:nvPr>
            <p:ph type="ctrTitle"/>
          </p:nvPr>
        </p:nvSpPr>
        <p:spPr/>
        <p:txBody>
          <a:bodyPr>
            <a:normAutofit fontScale="90000"/>
          </a:bodyPr>
          <a:lstStyle/>
          <a:p>
            <a:pPr eaLnBrk="1" hangingPunct="1"/>
            <a:r>
              <a:rPr lang="en-US" dirty="0">
                <a:solidFill>
                  <a:schemeClr val="bg1"/>
                </a:solidFill>
                <a:effectLst/>
                <a:latin typeface="+mj-lt"/>
              </a:rPr>
              <a:t/>
            </a:r>
            <a:br>
              <a:rPr lang="en-US" dirty="0">
                <a:solidFill>
                  <a:schemeClr val="bg1"/>
                </a:solidFill>
                <a:effectLst/>
                <a:latin typeface="+mj-lt"/>
              </a:rPr>
            </a:br>
            <a:endParaRPr lang="en-US" dirty="0">
              <a:solidFill>
                <a:schemeClr val="bg1"/>
              </a:solidFill>
              <a:effectLst/>
              <a:latin typeface="+mj-lt"/>
            </a:endParaRPr>
          </a:p>
        </p:txBody>
      </p:sp>
      <p:sp>
        <p:nvSpPr>
          <p:cNvPr id="80899" name="Rectangle 3"/>
          <p:cNvSpPr>
            <a:spLocks noGrp="1" noChangeArrowheads="1"/>
          </p:cNvSpPr>
          <p:nvPr>
            <p:ph type="subTitle" idx="1"/>
          </p:nvPr>
        </p:nvSpPr>
        <p:spPr>
          <a:xfrm>
            <a:off x="0" y="0"/>
            <a:ext cx="9144000" cy="5143500"/>
          </a:xfrm>
        </p:spPr>
        <p:txBody>
          <a:bodyPr anchor="ctr" anchorCtr="0">
            <a:normAutofit fontScale="92500"/>
          </a:bodyPr>
          <a:lstStyle/>
          <a:p>
            <a:pPr algn="just"/>
            <a:endParaRPr lang="en-US" sz="1100" dirty="0">
              <a:solidFill>
                <a:schemeClr val="bg1"/>
              </a:solidFill>
              <a:cs typeface="Times New Roman" panose="02020603050405020304" pitchFamily="18" charset="0"/>
            </a:endParaRPr>
          </a:p>
          <a:p>
            <a:pPr algn="just"/>
            <a:r>
              <a:rPr lang="vi-VN" sz="6000" dirty="0">
                <a:solidFill>
                  <a:schemeClr val="bg1"/>
                </a:solidFill>
                <a:cs typeface="Times New Roman" panose="02020603050405020304" pitchFamily="18" charset="0"/>
              </a:rPr>
              <a:t>Chúa xoá tội trần gian, xin thương, xin thương, xin thương xót chúng con.</a:t>
            </a:r>
            <a:endParaRPr lang="en-US" sz="6000" dirty="0">
              <a:solidFill>
                <a:schemeClr val="bg1"/>
              </a:solidFill>
              <a:cs typeface="Times New Roman" panose="02020603050405020304" pitchFamily="18" charset="0"/>
            </a:endParaRPr>
          </a:p>
          <a:p>
            <a:pPr algn="just"/>
            <a:r>
              <a:rPr lang="vi-VN" sz="6000" dirty="0">
                <a:solidFill>
                  <a:schemeClr val="bg1"/>
                </a:solidFill>
                <a:cs typeface="Times New Roman" panose="02020603050405020304" pitchFamily="18" charset="0"/>
              </a:rPr>
              <a:t>Chúa xoá tội trần gian, </a:t>
            </a:r>
            <a:r>
              <a:rPr lang="en-US" sz="6000" dirty="0">
                <a:solidFill>
                  <a:schemeClr val="bg1"/>
                </a:solidFill>
                <a:cs typeface="Times New Roman" panose="02020603050405020304" pitchFamily="18" charset="0"/>
              </a:rPr>
              <a:t>x</a:t>
            </a:r>
            <a:r>
              <a:rPr lang="vi-VN" sz="6000" dirty="0">
                <a:solidFill>
                  <a:schemeClr val="bg1"/>
                </a:solidFill>
                <a:cs typeface="Times New Roman" panose="02020603050405020304" pitchFamily="18" charset="0"/>
              </a:rPr>
              <a:t>in nhận lời chúng con cầu khẩn. </a:t>
            </a:r>
            <a:endParaRPr lang="en-US" sz="6000" dirty="0">
              <a:solidFill>
                <a:schemeClr val="bg1"/>
              </a:solidFill>
              <a:cs typeface="Times New Roman" panose="02020603050405020304" pitchFamily="18" charset="0"/>
            </a:endParaRPr>
          </a:p>
        </p:txBody>
      </p:sp>
    </p:spTree>
    <p:extLst>
      <p:ext uri="{BB962C8B-B14F-4D97-AF65-F5344CB8AC3E}">
        <p14:creationId xmlns:p14="http://schemas.microsoft.com/office/powerpoint/2010/main" val="277722572"/>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r>
              <a:rPr lang="en-US" sz="6000" b="0" smtClean="0">
                <a:solidFill>
                  <a:srgbClr val="FFFF00"/>
                </a:solidFill>
                <a:effectLst/>
              </a:rPr>
              <a:t>TẬP HÁT CỘNG ĐOÀN</a:t>
            </a:r>
            <a:endParaRPr lang="en-US" sz="6000" b="0">
              <a:solidFill>
                <a:srgbClr val="FFFF00"/>
              </a:solidFill>
              <a:effectLst/>
            </a:endParaRPr>
          </a:p>
        </p:txBody>
      </p:sp>
    </p:spTree>
    <p:extLst>
      <p:ext uri="{BB962C8B-B14F-4D97-AF65-F5344CB8AC3E}">
        <p14:creationId xmlns:p14="http://schemas.microsoft.com/office/powerpoint/2010/main" val="60241259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0898" name="Rectangle 2"/>
          <p:cNvSpPr>
            <a:spLocks noGrp="1" noChangeArrowheads="1"/>
          </p:cNvSpPr>
          <p:nvPr>
            <p:ph type="ctrTitle"/>
          </p:nvPr>
        </p:nvSpPr>
        <p:spPr/>
        <p:txBody>
          <a:bodyPr>
            <a:normAutofit fontScale="90000"/>
          </a:bodyPr>
          <a:lstStyle/>
          <a:p>
            <a:pPr eaLnBrk="1" hangingPunct="1"/>
            <a:r>
              <a:rPr lang="en-US" dirty="0">
                <a:solidFill>
                  <a:schemeClr val="bg1"/>
                </a:solidFill>
                <a:effectLst/>
                <a:latin typeface="+mj-lt"/>
              </a:rPr>
              <a:t/>
            </a:r>
            <a:br>
              <a:rPr lang="en-US" dirty="0">
                <a:solidFill>
                  <a:schemeClr val="bg1"/>
                </a:solidFill>
                <a:effectLst/>
                <a:latin typeface="+mj-lt"/>
              </a:rPr>
            </a:br>
            <a:endParaRPr lang="en-US" dirty="0">
              <a:solidFill>
                <a:schemeClr val="bg1"/>
              </a:solidFill>
              <a:effectLst/>
              <a:latin typeface="+mj-lt"/>
            </a:endParaRPr>
          </a:p>
        </p:txBody>
      </p:sp>
      <p:sp>
        <p:nvSpPr>
          <p:cNvPr id="80899" name="Rectangle 3"/>
          <p:cNvSpPr>
            <a:spLocks noGrp="1" noChangeArrowheads="1"/>
          </p:cNvSpPr>
          <p:nvPr>
            <p:ph type="subTitle" idx="1"/>
          </p:nvPr>
        </p:nvSpPr>
        <p:spPr>
          <a:xfrm>
            <a:off x="0" y="0"/>
            <a:ext cx="9144000" cy="5143500"/>
          </a:xfrm>
        </p:spPr>
        <p:txBody>
          <a:bodyPr tIns="0" bIns="548640" anchor="ctr" anchorCtr="0">
            <a:normAutofit/>
          </a:bodyPr>
          <a:lstStyle/>
          <a:p>
            <a:pPr algn="just"/>
            <a:endParaRPr lang="en-US" sz="1400" dirty="0">
              <a:solidFill>
                <a:schemeClr val="bg1"/>
              </a:solidFill>
              <a:cs typeface="Times New Roman" panose="02020603050405020304" pitchFamily="18" charset="0"/>
            </a:endParaRPr>
          </a:p>
          <a:p>
            <a:pPr algn="just"/>
            <a:r>
              <a:rPr lang="vi-VN" sz="6600" dirty="0">
                <a:solidFill>
                  <a:schemeClr val="bg1"/>
                </a:solidFill>
                <a:cs typeface="Times New Roman" panose="02020603050405020304" pitchFamily="18" charset="0"/>
              </a:rPr>
              <a:t>Chúa ngự bên hữu Đức Chúa Cha, xin thương, xin thương, xin thương xót chúng con</a:t>
            </a:r>
            <a:r>
              <a:rPr lang="en-US" sz="6600" dirty="0">
                <a:solidFill>
                  <a:schemeClr val="bg1"/>
                </a:solidFill>
                <a:cs typeface="Times New Roman" panose="02020603050405020304" pitchFamily="18" charset="0"/>
              </a:rPr>
              <a:t>.</a:t>
            </a:r>
          </a:p>
        </p:txBody>
      </p:sp>
    </p:spTree>
    <p:extLst>
      <p:ext uri="{BB962C8B-B14F-4D97-AF65-F5344CB8AC3E}">
        <p14:creationId xmlns:p14="http://schemas.microsoft.com/office/powerpoint/2010/main" val="1038813786"/>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2946" name="Rectangle 2"/>
          <p:cNvSpPr>
            <a:spLocks noGrp="1" noChangeArrowheads="1"/>
          </p:cNvSpPr>
          <p:nvPr>
            <p:ph type="title"/>
          </p:nvPr>
        </p:nvSpPr>
        <p:spPr/>
        <p:txBody>
          <a:bodyPr>
            <a:normAutofit fontScale="90000"/>
          </a:bodyPr>
          <a:lstStyle/>
          <a:p>
            <a:pPr eaLnBrk="1" hangingPunct="1"/>
            <a:r>
              <a:rPr lang="en-US" sz="4000" dirty="0">
                <a:solidFill>
                  <a:schemeClr val="bg1"/>
                </a:solidFill>
                <a:effectLst/>
                <a:latin typeface="+mj-lt"/>
              </a:rPr>
              <a:t/>
            </a:r>
            <a:br>
              <a:rPr lang="en-US" sz="4000" dirty="0">
                <a:solidFill>
                  <a:schemeClr val="bg1"/>
                </a:solidFill>
                <a:effectLst/>
                <a:latin typeface="+mj-lt"/>
              </a:rPr>
            </a:br>
            <a:endParaRPr lang="en-US" sz="4000" dirty="0">
              <a:solidFill>
                <a:schemeClr val="bg1"/>
              </a:solidFill>
              <a:effectLst/>
              <a:latin typeface="+mj-lt"/>
            </a:endParaRPr>
          </a:p>
        </p:txBody>
      </p:sp>
      <p:sp>
        <p:nvSpPr>
          <p:cNvPr id="82947" name="Rectangle 3"/>
          <p:cNvSpPr>
            <a:spLocks noGrp="1" noChangeArrowheads="1"/>
          </p:cNvSpPr>
          <p:nvPr>
            <p:ph type="body" idx="1"/>
          </p:nvPr>
        </p:nvSpPr>
        <p:spPr>
          <a:xfrm>
            <a:off x="-918" y="0"/>
            <a:ext cx="9144000" cy="5143500"/>
          </a:xfrm>
        </p:spPr>
        <p:txBody>
          <a:bodyPr anchor="ctr" anchorCtr="0">
            <a:normAutofit fontScale="85000" lnSpcReduction="20000"/>
          </a:bodyPr>
          <a:lstStyle/>
          <a:p>
            <a:pPr marL="0" indent="0" algn="just">
              <a:lnSpc>
                <a:spcPct val="140000"/>
              </a:lnSpc>
              <a:buNone/>
            </a:pPr>
            <a:r>
              <a:rPr lang="vi-VN" sz="5400" dirty="0">
                <a:solidFill>
                  <a:schemeClr val="bg1"/>
                </a:solidFill>
                <a:cs typeface="Times New Roman" panose="02020603050405020304" pitchFamily="18" charset="0"/>
              </a:rPr>
              <a:t>Vì lạy </a:t>
            </a:r>
            <a:r>
              <a:rPr lang="vi-VN" sz="5400" dirty="0">
                <a:solidFill>
                  <a:srgbClr val="FFFF00"/>
                </a:solidFill>
                <a:cs typeface="Times New Roman" panose="02020603050405020304" pitchFamily="18" charset="0"/>
              </a:rPr>
              <a:t>Chúa Giê-su Ki-tô,</a:t>
            </a:r>
            <a:r>
              <a:rPr lang="vi-VN" sz="5400" dirty="0">
                <a:solidFill>
                  <a:schemeClr val="bg1"/>
                </a:solidFill>
                <a:cs typeface="Times New Roman" panose="02020603050405020304" pitchFamily="18" charset="0"/>
              </a:rPr>
              <a:t> chỉ có Chúa là Đấng Thánh, chỉ có Chúa là Chúa, chỉ có Chúa là Đấng Tối Cao, cùng Đức Chúa Thánh Thần trong vinh quang Đức Chúa Cha. </a:t>
            </a:r>
            <a:r>
              <a:rPr lang="vi-VN" sz="5400" dirty="0">
                <a:solidFill>
                  <a:srgbClr val="FFFF00"/>
                </a:solidFill>
                <a:cs typeface="Times New Roman" panose="02020603050405020304" pitchFamily="18" charset="0"/>
              </a:rPr>
              <a:t>A-men. A-men. </a:t>
            </a:r>
            <a:endParaRPr lang="vi-VN" sz="5400" dirty="0">
              <a:solidFill>
                <a:srgbClr val="FFFF00"/>
              </a:solidFill>
              <a:effectLst/>
              <a:latin typeface="+mj-lt"/>
              <a:cs typeface="Times New Roman" panose="02020603050405020304" pitchFamily="18" charset="0"/>
            </a:endParaRPr>
          </a:p>
        </p:txBody>
      </p:sp>
    </p:spTree>
    <p:extLst>
      <p:ext uri="{BB962C8B-B14F-4D97-AF65-F5344CB8AC3E}">
        <p14:creationId xmlns:p14="http://schemas.microsoft.com/office/powerpoint/2010/main" val="3963898673"/>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8850" name="Rectangle 2"/>
          <p:cNvSpPr>
            <a:spLocks noGrp="1" noChangeArrowheads="1"/>
          </p:cNvSpPr>
          <p:nvPr>
            <p:ph type="ctrTitle"/>
          </p:nvPr>
        </p:nvSpPr>
        <p:spPr/>
        <p:txBody>
          <a:bodyPr/>
          <a:lstStyle/>
          <a:p>
            <a:pPr eaLnBrk="1" hangingPunct="1"/>
            <a:r>
              <a:rPr lang="en-US" b="0" dirty="0">
                <a:solidFill>
                  <a:schemeClr val="bg1"/>
                </a:solidFill>
                <a:effectLst/>
                <a:latin typeface="+mj-lt"/>
              </a:rPr>
              <a:t/>
            </a:r>
            <a:br>
              <a:rPr lang="en-US" b="0" dirty="0">
                <a:solidFill>
                  <a:schemeClr val="bg1"/>
                </a:solidFill>
                <a:effectLst/>
                <a:latin typeface="+mj-lt"/>
              </a:rPr>
            </a:br>
            <a:endParaRPr lang="en-US" b="0" dirty="0">
              <a:solidFill>
                <a:schemeClr val="bg1"/>
              </a:solidFill>
              <a:effectLst/>
              <a:latin typeface="+mj-lt"/>
            </a:endParaRPr>
          </a:p>
        </p:txBody>
      </p:sp>
      <p:sp>
        <p:nvSpPr>
          <p:cNvPr id="78851" name="Rectangle 3"/>
          <p:cNvSpPr>
            <a:spLocks noGrp="1" noChangeArrowheads="1"/>
          </p:cNvSpPr>
          <p:nvPr>
            <p:ph type="subTitle" idx="1"/>
          </p:nvPr>
        </p:nvSpPr>
        <p:spPr>
          <a:xfrm>
            <a:off x="0" y="0"/>
            <a:ext cx="9144000" cy="5143500"/>
          </a:xfrm>
        </p:spPr>
        <p:txBody>
          <a:bodyPr/>
          <a:lstStyle/>
          <a:p>
            <a:pPr eaLnBrk="1" hangingPunct="1">
              <a:lnSpc>
                <a:spcPct val="150000"/>
              </a:lnSpc>
            </a:pPr>
            <a:endParaRPr lang="en-US" sz="3600" b="0" dirty="0">
              <a:solidFill>
                <a:srgbClr val="FFFF00"/>
              </a:solidFill>
              <a:effectLst/>
              <a:latin typeface="+mj-lt"/>
              <a:cs typeface="Times New Roman" panose="02020603050405020304" pitchFamily="18" charset="0"/>
            </a:endParaRPr>
          </a:p>
          <a:p>
            <a:pPr eaLnBrk="1" hangingPunct="1">
              <a:lnSpc>
                <a:spcPct val="150000"/>
              </a:lnSpc>
            </a:pPr>
            <a:r>
              <a:rPr lang="en-US" sz="7200" b="0" dirty="0">
                <a:solidFill>
                  <a:srgbClr val="FFFF00"/>
                </a:solidFill>
                <a:effectLst/>
                <a:latin typeface="+mj-lt"/>
                <a:cs typeface="Times New Roman" panose="02020603050405020304" pitchFamily="18" charset="0"/>
              </a:rPr>
              <a:t>KINH VINH DANH</a:t>
            </a:r>
            <a:endParaRPr lang="vi-VN" sz="7200" b="0" dirty="0">
              <a:solidFill>
                <a:srgbClr val="FFFF00"/>
              </a:solidFill>
              <a:effectLst/>
              <a:latin typeface="+mj-lt"/>
              <a:cs typeface="Times New Roman" panose="02020603050405020304" pitchFamily="18" charset="0"/>
            </a:endParaRPr>
          </a:p>
        </p:txBody>
      </p:sp>
    </p:spTree>
    <p:extLst>
      <p:ext uri="{BB962C8B-B14F-4D97-AF65-F5344CB8AC3E}">
        <p14:creationId xmlns:p14="http://schemas.microsoft.com/office/powerpoint/2010/main" val="1309969590"/>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8850" name="Rectangle 2"/>
          <p:cNvSpPr>
            <a:spLocks noGrp="1" noChangeArrowheads="1"/>
          </p:cNvSpPr>
          <p:nvPr>
            <p:ph type="ctrTitle"/>
          </p:nvPr>
        </p:nvSpPr>
        <p:spPr/>
        <p:txBody>
          <a:bodyPr/>
          <a:lstStyle/>
          <a:p>
            <a:pPr eaLnBrk="1" hangingPunct="1"/>
            <a:r>
              <a:rPr lang="en-US" b="0" dirty="0">
                <a:solidFill>
                  <a:schemeClr val="bg1"/>
                </a:solidFill>
                <a:effectLst/>
                <a:latin typeface="+mj-lt"/>
              </a:rPr>
              <a:t/>
            </a:r>
            <a:br>
              <a:rPr lang="en-US" b="0" dirty="0">
                <a:solidFill>
                  <a:schemeClr val="bg1"/>
                </a:solidFill>
                <a:effectLst/>
                <a:latin typeface="+mj-lt"/>
              </a:rPr>
            </a:br>
            <a:endParaRPr lang="en-US" b="0" dirty="0">
              <a:solidFill>
                <a:schemeClr val="bg1"/>
              </a:solidFill>
              <a:effectLst/>
              <a:latin typeface="+mj-lt"/>
            </a:endParaRPr>
          </a:p>
        </p:txBody>
      </p:sp>
      <p:sp>
        <p:nvSpPr>
          <p:cNvPr id="78851" name="Rectangle 3"/>
          <p:cNvSpPr>
            <a:spLocks noGrp="1" noChangeArrowheads="1"/>
          </p:cNvSpPr>
          <p:nvPr>
            <p:ph type="subTitle" idx="1"/>
          </p:nvPr>
        </p:nvSpPr>
        <p:spPr>
          <a:xfrm>
            <a:off x="0" y="0"/>
            <a:ext cx="9144000" cy="5143500"/>
          </a:xfrm>
        </p:spPr>
        <p:txBody>
          <a:bodyPr anchor="ctr" anchorCtr="0"/>
          <a:lstStyle/>
          <a:p>
            <a:pPr algn="l" eaLnBrk="1" hangingPunct="1">
              <a:lnSpc>
                <a:spcPct val="150000"/>
              </a:lnSpc>
            </a:pPr>
            <a:r>
              <a:rPr lang="en-US" sz="4000" b="0" u="sng" dirty="0" err="1">
                <a:solidFill>
                  <a:srgbClr val="FFFF00"/>
                </a:solidFill>
                <a:effectLst/>
                <a:latin typeface="+mj-lt"/>
                <a:cs typeface="Times New Roman" panose="02020603050405020304" pitchFamily="18" charset="0"/>
              </a:rPr>
              <a:t>Chủ</a:t>
            </a:r>
            <a:r>
              <a:rPr lang="en-US" sz="4000" b="0" u="sng" dirty="0">
                <a:solidFill>
                  <a:srgbClr val="FFFF00"/>
                </a:solidFill>
                <a:effectLst/>
                <a:latin typeface="+mj-lt"/>
                <a:cs typeface="Times New Roman" panose="02020603050405020304" pitchFamily="18" charset="0"/>
              </a:rPr>
              <a:t> </a:t>
            </a:r>
            <a:r>
              <a:rPr lang="en-US" sz="4000" b="0" u="sng" dirty="0" err="1">
                <a:solidFill>
                  <a:srgbClr val="FFFF00"/>
                </a:solidFill>
                <a:effectLst/>
                <a:latin typeface="+mj-lt"/>
                <a:cs typeface="Times New Roman" panose="02020603050405020304" pitchFamily="18" charset="0"/>
              </a:rPr>
              <a:t>tế</a:t>
            </a:r>
            <a:r>
              <a:rPr lang="en-US" sz="4000" b="0" u="sng" dirty="0">
                <a:solidFill>
                  <a:srgbClr val="FFFF00"/>
                </a:solidFill>
                <a:effectLst/>
                <a:latin typeface="+mj-lt"/>
                <a:cs typeface="Times New Roman" panose="02020603050405020304" pitchFamily="18" charset="0"/>
              </a:rPr>
              <a:t>:</a:t>
            </a:r>
            <a:r>
              <a:rPr lang="en-US" sz="4000" b="0" dirty="0">
                <a:solidFill>
                  <a:srgbClr val="FFFF00"/>
                </a:solidFill>
                <a:effectLst/>
                <a:latin typeface="+mj-lt"/>
                <a:cs typeface="Times New Roman" panose="02020603050405020304" pitchFamily="18" charset="0"/>
              </a:rPr>
              <a:t> </a:t>
            </a:r>
            <a:r>
              <a:rPr lang="en-US" sz="5400" b="0" i="1" dirty="0" err="1">
                <a:solidFill>
                  <a:srgbClr val="FFFF00"/>
                </a:solidFill>
                <a:effectLst/>
                <a:latin typeface="+mj-lt"/>
                <a:cs typeface="Times New Roman" panose="02020603050405020304" pitchFamily="18" charset="0"/>
              </a:rPr>
              <a:t>Vinh</a:t>
            </a:r>
            <a:r>
              <a:rPr lang="en-US" sz="5400" b="0" i="1" dirty="0">
                <a:solidFill>
                  <a:srgbClr val="FFFF00"/>
                </a:solidFill>
                <a:effectLst/>
                <a:latin typeface="+mj-lt"/>
                <a:cs typeface="Times New Roman" panose="02020603050405020304" pitchFamily="18" charset="0"/>
              </a:rPr>
              <a:t> </a:t>
            </a:r>
            <a:r>
              <a:rPr lang="en-US" sz="5400" b="0" i="1" dirty="0" err="1">
                <a:solidFill>
                  <a:srgbClr val="FFFF00"/>
                </a:solidFill>
                <a:effectLst/>
                <a:latin typeface="+mj-lt"/>
                <a:cs typeface="Times New Roman" panose="02020603050405020304" pitchFamily="18" charset="0"/>
              </a:rPr>
              <a:t>danh</a:t>
            </a:r>
            <a:r>
              <a:rPr lang="en-US" sz="5400" b="0" i="1" dirty="0">
                <a:solidFill>
                  <a:srgbClr val="FFFF00"/>
                </a:solidFill>
                <a:effectLst/>
                <a:latin typeface="+mj-lt"/>
                <a:cs typeface="Times New Roman" panose="02020603050405020304" pitchFamily="18" charset="0"/>
              </a:rPr>
              <a:t> </a:t>
            </a:r>
            <a:r>
              <a:rPr lang="en-US" sz="5400" b="0" i="1" dirty="0" err="1">
                <a:solidFill>
                  <a:srgbClr val="FFFF00"/>
                </a:solidFill>
                <a:effectLst/>
                <a:latin typeface="+mj-lt"/>
                <a:cs typeface="Times New Roman" panose="02020603050405020304" pitchFamily="18" charset="0"/>
              </a:rPr>
              <a:t>Thiên</a:t>
            </a:r>
            <a:r>
              <a:rPr lang="en-US" sz="5400" b="0" i="1" dirty="0">
                <a:solidFill>
                  <a:srgbClr val="FFFF00"/>
                </a:solidFill>
                <a:effectLst/>
                <a:latin typeface="+mj-lt"/>
                <a:cs typeface="Times New Roman" panose="02020603050405020304" pitchFamily="18" charset="0"/>
              </a:rPr>
              <a:t> </a:t>
            </a:r>
            <a:r>
              <a:rPr lang="en-US" sz="5400" b="0" i="1" dirty="0" err="1">
                <a:solidFill>
                  <a:srgbClr val="FFFF00"/>
                </a:solidFill>
                <a:effectLst/>
                <a:latin typeface="+mj-lt"/>
                <a:cs typeface="Times New Roman" panose="02020603050405020304" pitchFamily="18" charset="0"/>
              </a:rPr>
              <a:t>Chúa</a:t>
            </a:r>
            <a:r>
              <a:rPr lang="en-US" sz="5400" b="0" i="1" dirty="0">
                <a:solidFill>
                  <a:srgbClr val="FFFF00"/>
                </a:solidFill>
                <a:effectLst/>
                <a:latin typeface="+mj-lt"/>
                <a:cs typeface="Times New Roman" panose="02020603050405020304" pitchFamily="18" charset="0"/>
              </a:rPr>
              <a:t> </a:t>
            </a:r>
            <a:r>
              <a:rPr lang="en-US" sz="5400" b="0" i="1" dirty="0" err="1">
                <a:solidFill>
                  <a:srgbClr val="FFFF00"/>
                </a:solidFill>
                <a:effectLst/>
                <a:latin typeface="+mj-lt"/>
                <a:cs typeface="Times New Roman" panose="02020603050405020304" pitchFamily="18" charset="0"/>
              </a:rPr>
              <a:t>trên</a:t>
            </a:r>
            <a:r>
              <a:rPr lang="en-US" sz="5400" b="0" i="1" dirty="0">
                <a:solidFill>
                  <a:srgbClr val="FFFF00"/>
                </a:solidFill>
                <a:effectLst/>
                <a:latin typeface="+mj-lt"/>
                <a:cs typeface="Times New Roman" panose="02020603050405020304" pitchFamily="18" charset="0"/>
              </a:rPr>
              <a:t> </a:t>
            </a:r>
            <a:r>
              <a:rPr lang="en-US" sz="5400" b="0" i="1" dirty="0" err="1">
                <a:solidFill>
                  <a:srgbClr val="FFFF00"/>
                </a:solidFill>
                <a:effectLst/>
                <a:latin typeface="+mj-lt"/>
                <a:cs typeface="Times New Roman" panose="02020603050405020304" pitchFamily="18" charset="0"/>
              </a:rPr>
              <a:t>các</a:t>
            </a:r>
            <a:r>
              <a:rPr lang="en-US" sz="5400" b="0" i="1" dirty="0">
                <a:solidFill>
                  <a:srgbClr val="FFFF00"/>
                </a:solidFill>
                <a:effectLst/>
                <a:latin typeface="+mj-lt"/>
                <a:cs typeface="Times New Roman" panose="02020603050405020304" pitchFamily="18" charset="0"/>
              </a:rPr>
              <a:t> </a:t>
            </a:r>
            <a:r>
              <a:rPr lang="en-US" sz="5400" b="0" i="1" dirty="0" err="1">
                <a:solidFill>
                  <a:srgbClr val="FFFF00"/>
                </a:solidFill>
                <a:effectLst/>
                <a:latin typeface="+mj-lt"/>
                <a:cs typeface="Times New Roman" panose="02020603050405020304" pitchFamily="18" charset="0"/>
              </a:rPr>
              <a:t>tầng</a:t>
            </a:r>
            <a:r>
              <a:rPr lang="en-US" sz="5400" b="0" i="1" dirty="0">
                <a:solidFill>
                  <a:srgbClr val="FFFF00"/>
                </a:solidFill>
                <a:effectLst/>
                <a:latin typeface="+mj-lt"/>
                <a:cs typeface="Times New Roman" panose="02020603050405020304" pitchFamily="18" charset="0"/>
              </a:rPr>
              <a:t> </a:t>
            </a:r>
            <a:r>
              <a:rPr lang="en-US" sz="5400" b="0" i="1" dirty="0" err="1">
                <a:solidFill>
                  <a:srgbClr val="FFFF00"/>
                </a:solidFill>
                <a:effectLst/>
                <a:latin typeface="+mj-lt"/>
                <a:cs typeface="Times New Roman" panose="02020603050405020304" pitchFamily="18" charset="0"/>
              </a:rPr>
              <a:t>trời</a:t>
            </a:r>
            <a:r>
              <a:rPr lang="en-US" sz="5400" b="0" i="1" dirty="0">
                <a:solidFill>
                  <a:srgbClr val="FFFF00"/>
                </a:solidFill>
                <a:effectLst/>
                <a:latin typeface="+mj-lt"/>
                <a:cs typeface="Times New Roman" panose="02020603050405020304" pitchFamily="18" charset="0"/>
              </a:rPr>
              <a:t>.</a:t>
            </a:r>
            <a:br>
              <a:rPr lang="en-US" sz="5400" b="0" i="1" dirty="0">
                <a:solidFill>
                  <a:srgbClr val="FFFF00"/>
                </a:solidFill>
                <a:effectLst/>
                <a:latin typeface="+mj-lt"/>
                <a:cs typeface="Times New Roman" panose="02020603050405020304" pitchFamily="18" charset="0"/>
              </a:rPr>
            </a:br>
            <a:r>
              <a:rPr lang="vi-VN" sz="5400" b="0" dirty="0">
                <a:solidFill>
                  <a:srgbClr val="FFFF00"/>
                </a:solidFill>
                <a:effectLst/>
                <a:latin typeface="+mj-lt"/>
                <a:cs typeface="Times New Roman" panose="02020603050405020304" pitchFamily="18" charset="0"/>
              </a:rPr>
              <a:t>A+B:</a:t>
            </a:r>
            <a:r>
              <a:rPr lang="vi-VN" sz="5400" b="0" dirty="0">
                <a:solidFill>
                  <a:schemeClr val="bg1"/>
                </a:solidFill>
                <a:effectLst/>
                <a:latin typeface="+mj-lt"/>
                <a:cs typeface="Times New Roman" panose="02020603050405020304" pitchFamily="18" charset="0"/>
              </a:rPr>
              <a:t> Và bình an dưới thế cho người thiện tâm</a:t>
            </a:r>
            <a:r>
              <a:rPr lang="en-US" sz="5400" b="0" dirty="0">
                <a:solidFill>
                  <a:schemeClr val="bg1"/>
                </a:solidFill>
                <a:effectLst/>
                <a:latin typeface="+mj-lt"/>
                <a:cs typeface="Times New Roman" panose="02020603050405020304" pitchFamily="18" charset="0"/>
              </a:rPr>
              <a:t>.</a:t>
            </a:r>
            <a:endParaRPr lang="vi-VN" sz="5400" b="0" dirty="0">
              <a:solidFill>
                <a:schemeClr val="bg1"/>
              </a:solidFill>
              <a:effectLst/>
              <a:latin typeface="+mj-lt"/>
              <a:cs typeface="Times New Roman" panose="02020603050405020304" pitchFamily="18" charset="0"/>
            </a:endParaRPr>
          </a:p>
        </p:txBody>
      </p:sp>
    </p:spTree>
    <p:extLst>
      <p:ext uri="{BB962C8B-B14F-4D97-AF65-F5344CB8AC3E}">
        <p14:creationId xmlns:p14="http://schemas.microsoft.com/office/powerpoint/2010/main" val="251079818"/>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0898" name="Rectangle 2"/>
          <p:cNvSpPr>
            <a:spLocks noGrp="1" noChangeArrowheads="1"/>
          </p:cNvSpPr>
          <p:nvPr>
            <p:ph type="ctrTitle"/>
          </p:nvPr>
        </p:nvSpPr>
        <p:spPr/>
        <p:txBody>
          <a:bodyPr/>
          <a:lstStyle/>
          <a:p>
            <a:pPr eaLnBrk="1" hangingPunct="1"/>
            <a:r>
              <a:rPr lang="en-US" b="0" dirty="0">
                <a:solidFill>
                  <a:schemeClr val="bg1"/>
                </a:solidFill>
                <a:effectLst/>
                <a:latin typeface="+mj-lt"/>
              </a:rPr>
              <a:t/>
            </a:r>
            <a:br>
              <a:rPr lang="en-US" b="0" dirty="0">
                <a:solidFill>
                  <a:schemeClr val="bg1"/>
                </a:solidFill>
                <a:effectLst/>
                <a:latin typeface="+mj-lt"/>
              </a:rPr>
            </a:br>
            <a:endParaRPr lang="en-US" b="0" dirty="0">
              <a:solidFill>
                <a:schemeClr val="bg1"/>
              </a:solidFill>
              <a:effectLst/>
              <a:latin typeface="+mj-lt"/>
            </a:endParaRPr>
          </a:p>
        </p:txBody>
      </p:sp>
      <p:sp>
        <p:nvSpPr>
          <p:cNvPr id="80899" name="Rectangle 3"/>
          <p:cNvSpPr>
            <a:spLocks noGrp="1" noChangeArrowheads="1"/>
          </p:cNvSpPr>
          <p:nvPr>
            <p:ph type="subTitle" idx="1"/>
          </p:nvPr>
        </p:nvSpPr>
        <p:spPr>
          <a:xfrm>
            <a:off x="0" y="0"/>
            <a:ext cx="9144000" cy="5143500"/>
          </a:xfrm>
        </p:spPr>
        <p:txBody>
          <a:bodyPr anchor="ctr" anchorCtr="0"/>
          <a:lstStyle/>
          <a:p>
            <a:pPr algn="l" eaLnBrk="1" hangingPunct="1">
              <a:lnSpc>
                <a:spcPct val="140000"/>
              </a:lnSpc>
            </a:pPr>
            <a:r>
              <a:rPr lang="en-US" sz="5000" b="0" u="sng" dirty="0">
                <a:solidFill>
                  <a:srgbClr val="FFFF00"/>
                </a:solidFill>
                <a:effectLst/>
                <a:latin typeface="+mj-lt"/>
                <a:cs typeface="Times New Roman" panose="02020603050405020304" pitchFamily="18" charset="0"/>
              </a:rPr>
              <a:t>A:</a:t>
            </a:r>
            <a:r>
              <a:rPr lang="en-US" sz="5000" b="0" dirty="0">
                <a:solidFill>
                  <a:schemeClr val="bg1"/>
                </a:solidFill>
                <a:effectLst/>
                <a:latin typeface="+mj-lt"/>
                <a:cs typeface="Times New Roman" panose="02020603050405020304" pitchFamily="18" charset="0"/>
              </a:rPr>
              <a:t> </a:t>
            </a:r>
            <a:r>
              <a:rPr lang="en-US" sz="5000" b="0" dirty="0" err="1">
                <a:solidFill>
                  <a:schemeClr val="bg1"/>
                </a:solidFill>
                <a:effectLst/>
                <a:latin typeface="+mj-lt"/>
                <a:cs typeface="Times New Roman" panose="02020603050405020304" pitchFamily="18" charset="0"/>
              </a:rPr>
              <a:t>Chúng</a:t>
            </a:r>
            <a:r>
              <a:rPr lang="en-US" sz="5000" b="0" dirty="0">
                <a:solidFill>
                  <a:schemeClr val="bg1"/>
                </a:solidFill>
                <a:effectLst/>
                <a:latin typeface="+mj-lt"/>
                <a:cs typeface="Times New Roman" panose="02020603050405020304" pitchFamily="18" charset="0"/>
              </a:rPr>
              <a:t> con </a:t>
            </a:r>
            <a:r>
              <a:rPr lang="en-US" sz="5000" b="0" dirty="0" err="1">
                <a:solidFill>
                  <a:schemeClr val="bg1"/>
                </a:solidFill>
                <a:effectLst/>
                <a:latin typeface="+mj-lt"/>
                <a:cs typeface="Times New Roman" panose="02020603050405020304" pitchFamily="18" charset="0"/>
              </a:rPr>
              <a:t>ca</a:t>
            </a:r>
            <a:r>
              <a:rPr lang="en-US" sz="5000" b="0" dirty="0">
                <a:solidFill>
                  <a:schemeClr val="bg1"/>
                </a:solidFill>
                <a:effectLst/>
                <a:latin typeface="+mj-lt"/>
                <a:cs typeface="Times New Roman" panose="02020603050405020304" pitchFamily="18" charset="0"/>
              </a:rPr>
              <a:t> </a:t>
            </a:r>
            <a:r>
              <a:rPr lang="en-US" sz="5000" b="0" dirty="0" err="1">
                <a:solidFill>
                  <a:schemeClr val="bg1"/>
                </a:solidFill>
                <a:effectLst/>
                <a:latin typeface="+mj-lt"/>
                <a:cs typeface="Times New Roman" panose="02020603050405020304" pitchFamily="18" charset="0"/>
              </a:rPr>
              <a:t>ngợi</a:t>
            </a:r>
            <a:r>
              <a:rPr lang="en-US" sz="5000" b="0" dirty="0">
                <a:solidFill>
                  <a:schemeClr val="bg1"/>
                </a:solidFill>
                <a:effectLst/>
                <a:latin typeface="+mj-lt"/>
                <a:cs typeface="Times New Roman" panose="02020603050405020304" pitchFamily="18" charset="0"/>
              </a:rPr>
              <a:t> </a:t>
            </a:r>
            <a:r>
              <a:rPr lang="en-US" sz="5000" b="0" dirty="0" err="1">
                <a:solidFill>
                  <a:schemeClr val="bg1"/>
                </a:solidFill>
                <a:effectLst/>
                <a:latin typeface="+mj-lt"/>
                <a:cs typeface="Times New Roman" panose="02020603050405020304" pitchFamily="18" charset="0"/>
              </a:rPr>
              <a:t>Chúa</a:t>
            </a:r>
            <a:r>
              <a:rPr lang="en-US" sz="5000" b="0" dirty="0">
                <a:solidFill>
                  <a:schemeClr val="bg1"/>
                </a:solidFill>
                <a:effectLst/>
                <a:latin typeface="+mj-lt"/>
                <a:cs typeface="Times New Roman" panose="02020603050405020304" pitchFamily="18" charset="0"/>
              </a:rPr>
              <a:t>.</a:t>
            </a:r>
          </a:p>
          <a:p>
            <a:pPr algn="l" eaLnBrk="1" hangingPunct="1">
              <a:lnSpc>
                <a:spcPct val="140000"/>
              </a:lnSpc>
            </a:pPr>
            <a:r>
              <a:rPr lang="en-US" sz="5000" b="0" u="sng" dirty="0">
                <a:solidFill>
                  <a:srgbClr val="FFFF00"/>
                </a:solidFill>
                <a:effectLst/>
                <a:latin typeface="+mj-lt"/>
                <a:cs typeface="Times New Roman" panose="02020603050405020304" pitchFamily="18" charset="0"/>
              </a:rPr>
              <a:t>B:</a:t>
            </a:r>
            <a:r>
              <a:rPr lang="en-US" sz="5000" b="0" dirty="0">
                <a:solidFill>
                  <a:schemeClr val="bg1"/>
                </a:solidFill>
                <a:effectLst/>
                <a:latin typeface="+mj-lt"/>
                <a:cs typeface="Times New Roman" panose="02020603050405020304" pitchFamily="18" charset="0"/>
              </a:rPr>
              <a:t> </a:t>
            </a:r>
            <a:r>
              <a:rPr lang="en-US" sz="5000" b="0" dirty="0" err="1">
                <a:solidFill>
                  <a:schemeClr val="bg1"/>
                </a:solidFill>
                <a:effectLst/>
                <a:latin typeface="+mj-lt"/>
                <a:cs typeface="Times New Roman" panose="02020603050405020304" pitchFamily="18" charset="0"/>
              </a:rPr>
              <a:t>Chúng</a:t>
            </a:r>
            <a:r>
              <a:rPr lang="en-US" sz="5000" b="0" dirty="0">
                <a:solidFill>
                  <a:schemeClr val="bg1"/>
                </a:solidFill>
                <a:effectLst/>
                <a:latin typeface="+mj-lt"/>
                <a:cs typeface="Times New Roman" panose="02020603050405020304" pitchFamily="18" charset="0"/>
              </a:rPr>
              <a:t> con </a:t>
            </a:r>
            <a:r>
              <a:rPr lang="en-US" sz="5000" b="0" dirty="0" err="1">
                <a:solidFill>
                  <a:schemeClr val="bg1"/>
                </a:solidFill>
                <a:effectLst/>
                <a:latin typeface="+mj-lt"/>
                <a:cs typeface="Times New Roman" panose="02020603050405020304" pitchFamily="18" charset="0"/>
              </a:rPr>
              <a:t>chúc</a:t>
            </a:r>
            <a:r>
              <a:rPr lang="en-US" sz="5000" b="0" dirty="0">
                <a:solidFill>
                  <a:schemeClr val="bg1"/>
                </a:solidFill>
                <a:effectLst/>
                <a:latin typeface="+mj-lt"/>
                <a:cs typeface="Times New Roman" panose="02020603050405020304" pitchFamily="18" charset="0"/>
              </a:rPr>
              <a:t> </a:t>
            </a:r>
            <a:r>
              <a:rPr lang="en-US" sz="5000" b="0" dirty="0" err="1">
                <a:solidFill>
                  <a:schemeClr val="bg1"/>
                </a:solidFill>
                <a:effectLst/>
                <a:latin typeface="+mj-lt"/>
                <a:cs typeface="Times New Roman" panose="02020603050405020304" pitchFamily="18" charset="0"/>
              </a:rPr>
              <a:t>tụng</a:t>
            </a:r>
            <a:r>
              <a:rPr lang="en-US" sz="5000" b="0" dirty="0">
                <a:solidFill>
                  <a:schemeClr val="bg1"/>
                </a:solidFill>
                <a:effectLst/>
                <a:latin typeface="+mj-lt"/>
                <a:cs typeface="Times New Roman" panose="02020603050405020304" pitchFamily="18" charset="0"/>
              </a:rPr>
              <a:t> </a:t>
            </a:r>
            <a:r>
              <a:rPr lang="en-US" sz="5000" b="0" dirty="0" err="1">
                <a:solidFill>
                  <a:schemeClr val="bg1"/>
                </a:solidFill>
                <a:effectLst/>
                <a:latin typeface="+mj-lt"/>
                <a:cs typeface="Times New Roman" panose="02020603050405020304" pitchFamily="18" charset="0"/>
              </a:rPr>
              <a:t>Chúa</a:t>
            </a:r>
            <a:r>
              <a:rPr lang="en-US" sz="5000" b="0" dirty="0">
                <a:solidFill>
                  <a:schemeClr val="bg1"/>
                </a:solidFill>
                <a:effectLst/>
                <a:latin typeface="+mj-lt"/>
                <a:cs typeface="Times New Roman" panose="02020603050405020304" pitchFamily="18" charset="0"/>
              </a:rPr>
              <a:t>. </a:t>
            </a:r>
            <a:br>
              <a:rPr lang="en-US" sz="5000" b="0" dirty="0">
                <a:solidFill>
                  <a:schemeClr val="bg1"/>
                </a:solidFill>
                <a:effectLst/>
                <a:latin typeface="+mj-lt"/>
                <a:cs typeface="Times New Roman" panose="02020603050405020304" pitchFamily="18" charset="0"/>
              </a:rPr>
            </a:br>
            <a:r>
              <a:rPr lang="en-US" sz="5000" b="0" dirty="0">
                <a:solidFill>
                  <a:srgbClr val="FFFF00"/>
                </a:solidFill>
                <a:effectLst/>
                <a:latin typeface="+mj-lt"/>
                <a:cs typeface="Times New Roman" panose="02020603050405020304" pitchFamily="18" charset="0"/>
              </a:rPr>
              <a:t>A:</a:t>
            </a:r>
            <a:r>
              <a:rPr lang="en-US" sz="5000" b="0" dirty="0">
                <a:solidFill>
                  <a:schemeClr val="bg1"/>
                </a:solidFill>
                <a:effectLst/>
                <a:latin typeface="+mj-lt"/>
                <a:cs typeface="Times New Roman" panose="02020603050405020304" pitchFamily="18" charset="0"/>
              </a:rPr>
              <a:t> </a:t>
            </a:r>
            <a:r>
              <a:rPr lang="en-US" sz="5000" b="0" dirty="0" err="1">
                <a:solidFill>
                  <a:schemeClr val="bg1"/>
                </a:solidFill>
                <a:effectLst/>
                <a:latin typeface="+mj-lt"/>
                <a:cs typeface="Times New Roman" panose="02020603050405020304" pitchFamily="18" charset="0"/>
              </a:rPr>
              <a:t>Chúng</a:t>
            </a:r>
            <a:r>
              <a:rPr lang="en-US" sz="5000" b="0" dirty="0">
                <a:solidFill>
                  <a:schemeClr val="bg1"/>
                </a:solidFill>
                <a:effectLst/>
                <a:latin typeface="+mj-lt"/>
                <a:cs typeface="Times New Roman" panose="02020603050405020304" pitchFamily="18" charset="0"/>
              </a:rPr>
              <a:t> con </a:t>
            </a:r>
            <a:r>
              <a:rPr lang="en-US" sz="5000" b="0" dirty="0" err="1">
                <a:solidFill>
                  <a:schemeClr val="bg1"/>
                </a:solidFill>
                <a:effectLst/>
                <a:latin typeface="+mj-lt"/>
                <a:cs typeface="Times New Roman" panose="02020603050405020304" pitchFamily="18" charset="0"/>
              </a:rPr>
              <a:t>thờ</a:t>
            </a:r>
            <a:r>
              <a:rPr lang="en-US" sz="5000" b="0" dirty="0">
                <a:solidFill>
                  <a:schemeClr val="bg1"/>
                </a:solidFill>
                <a:effectLst/>
                <a:latin typeface="+mj-lt"/>
                <a:cs typeface="Times New Roman" panose="02020603050405020304" pitchFamily="18" charset="0"/>
              </a:rPr>
              <a:t> </a:t>
            </a:r>
            <a:r>
              <a:rPr lang="en-US" sz="5000" b="0" dirty="0" err="1">
                <a:solidFill>
                  <a:schemeClr val="bg1"/>
                </a:solidFill>
                <a:effectLst/>
                <a:latin typeface="+mj-lt"/>
                <a:cs typeface="Times New Roman" panose="02020603050405020304" pitchFamily="18" charset="0"/>
              </a:rPr>
              <a:t>lạy</a:t>
            </a:r>
            <a:r>
              <a:rPr lang="en-US" sz="5000" b="0" dirty="0">
                <a:solidFill>
                  <a:schemeClr val="bg1"/>
                </a:solidFill>
                <a:effectLst/>
                <a:latin typeface="+mj-lt"/>
                <a:cs typeface="Times New Roman" panose="02020603050405020304" pitchFamily="18" charset="0"/>
              </a:rPr>
              <a:t> </a:t>
            </a:r>
            <a:r>
              <a:rPr lang="en-US" sz="5000" b="0" dirty="0" err="1">
                <a:solidFill>
                  <a:schemeClr val="bg1"/>
                </a:solidFill>
                <a:effectLst/>
                <a:latin typeface="+mj-lt"/>
                <a:cs typeface="Times New Roman" panose="02020603050405020304" pitchFamily="18" charset="0"/>
              </a:rPr>
              <a:t>Chúa</a:t>
            </a:r>
            <a:r>
              <a:rPr lang="en-US" sz="5000" b="0" dirty="0">
                <a:solidFill>
                  <a:schemeClr val="bg1"/>
                </a:solidFill>
                <a:effectLst/>
                <a:latin typeface="+mj-lt"/>
                <a:cs typeface="Times New Roman" panose="02020603050405020304" pitchFamily="18" charset="0"/>
              </a:rPr>
              <a:t>. </a:t>
            </a:r>
          </a:p>
          <a:p>
            <a:pPr algn="l" eaLnBrk="1" hangingPunct="1">
              <a:lnSpc>
                <a:spcPct val="140000"/>
              </a:lnSpc>
            </a:pPr>
            <a:r>
              <a:rPr lang="en-US" sz="5000" b="0" dirty="0">
                <a:solidFill>
                  <a:srgbClr val="FFFF00"/>
                </a:solidFill>
                <a:effectLst/>
                <a:latin typeface="+mj-lt"/>
                <a:cs typeface="Times New Roman" panose="02020603050405020304" pitchFamily="18" charset="0"/>
              </a:rPr>
              <a:t>B:</a:t>
            </a:r>
            <a:r>
              <a:rPr lang="en-US" sz="5000" b="0" dirty="0">
                <a:solidFill>
                  <a:schemeClr val="bg1"/>
                </a:solidFill>
                <a:effectLst/>
                <a:latin typeface="+mj-lt"/>
                <a:cs typeface="Times New Roman" panose="02020603050405020304" pitchFamily="18" charset="0"/>
              </a:rPr>
              <a:t> </a:t>
            </a:r>
            <a:r>
              <a:rPr lang="en-US" sz="5000" b="0" dirty="0" err="1">
                <a:solidFill>
                  <a:schemeClr val="bg1"/>
                </a:solidFill>
                <a:effectLst/>
                <a:latin typeface="+mj-lt"/>
                <a:cs typeface="Times New Roman" panose="02020603050405020304" pitchFamily="18" charset="0"/>
              </a:rPr>
              <a:t>Chúng</a:t>
            </a:r>
            <a:r>
              <a:rPr lang="en-US" sz="5000" b="0" dirty="0">
                <a:solidFill>
                  <a:schemeClr val="bg1"/>
                </a:solidFill>
                <a:effectLst/>
                <a:latin typeface="+mj-lt"/>
                <a:cs typeface="Times New Roman" panose="02020603050405020304" pitchFamily="18" charset="0"/>
              </a:rPr>
              <a:t> con </a:t>
            </a:r>
            <a:r>
              <a:rPr lang="en-US" sz="5000" b="0" dirty="0" err="1">
                <a:solidFill>
                  <a:schemeClr val="bg1"/>
                </a:solidFill>
                <a:effectLst/>
                <a:latin typeface="+mj-lt"/>
                <a:cs typeface="Times New Roman" panose="02020603050405020304" pitchFamily="18" charset="0"/>
              </a:rPr>
              <a:t>tôn</a:t>
            </a:r>
            <a:r>
              <a:rPr lang="en-US" sz="5000" b="0" dirty="0">
                <a:solidFill>
                  <a:schemeClr val="bg1"/>
                </a:solidFill>
                <a:effectLst/>
                <a:latin typeface="+mj-lt"/>
                <a:cs typeface="Times New Roman" panose="02020603050405020304" pitchFamily="18" charset="0"/>
              </a:rPr>
              <a:t> </a:t>
            </a:r>
            <a:r>
              <a:rPr lang="en-US" sz="5000" b="0" dirty="0" err="1">
                <a:solidFill>
                  <a:schemeClr val="bg1"/>
                </a:solidFill>
                <a:effectLst/>
                <a:latin typeface="+mj-lt"/>
                <a:cs typeface="Times New Roman" panose="02020603050405020304" pitchFamily="18" charset="0"/>
              </a:rPr>
              <a:t>vinh</a:t>
            </a:r>
            <a:r>
              <a:rPr lang="en-US" sz="5000" b="0" dirty="0">
                <a:solidFill>
                  <a:schemeClr val="bg1"/>
                </a:solidFill>
                <a:effectLst/>
                <a:latin typeface="+mj-lt"/>
                <a:cs typeface="Times New Roman" panose="02020603050405020304" pitchFamily="18" charset="0"/>
              </a:rPr>
              <a:t> </a:t>
            </a:r>
            <a:r>
              <a:rPr lang="en-US" sz="5000" b="0" dirty="0" err="1">
                <a:solidFill>
                  <a:schemeClr val="bg1"/>
                </a:solidFill>
                <a:effectLst/>
                <a:latin typeface="+mj-lt"/>
                <a:cs typeface="Times New Roman" panose="02020603050405020304" pitchFamily="18" charset="0"/>
              </a:rPr>
              <a:t>Chúa</a:t>
            </a:r>
            <a:r>
              <a:rPr lang="en-US" sz="5000" b="0" dirty="0">
                <a:solidFill>
                  <a:schemeClr val="bg1"/>
                </a:solidFill>
                <a:effectLst/>
                <a:latin typeface="+mj-lt"/>
                <a:cs typeface="Times New Roman" panose="02020603050405020304" pitchFamily="18" charset="0"/>
              </a:rPr>
              <a:t>.</a:t>
            </a:r>
          </a:p>
        </p:txBody>
      </p:sp>
    </p:spTree>
    <p:extLst>
      <p:ext uri="{BB962C8B-B14F-4D97-AF65-F5344CB8AC3E}">
        <p14:creationId xmlns:p14="http://schemas.microsoft.com/office/powerpoint/2010/main" val="94086171"/>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2946" name="Rectangle 2"/>
          <p:cNvSpPr>
            <a:spLocks noGrp="1" noChangeArrowheads="1"/>
          </p:cNvSpPr>
          <p:nvPr>
            <p:ph type="title"/>
          </p:nvPr>
        </p:nvSpPr>
        <p:spPr/>
        <p:txBody>
          <a:bodyPr/>
          <a:lstStyle/>
          <a:p>
            <a:pPr eaLnBrk="1" hangingPunct="1"/>
            <a:r>
              <a:rPr lang="en-US" sz="4000" b="0" dirty="0">
                <a:solidFill>
                  <a:schemeClr val="bg1"/>
                </a:solidFill>
                <a:effectLst/>
                <a:latin typeface="+mj-lt"/>
              </a:rPr>
              <a:t/>
            </a:r>
            <a:br>
              <a:rPr lang="en-US" sz="4000" b="0" dirty="0">
                <a:solidFill>
                  <a:schemeClr val="bg1"/>
                </a:solidFill>
                <a:effectLst/>
                <a:latin typeface="+mj-lt"/>
              </a:rPr>
            </a:br>
            <a:endParaRPr lang="en-US" sz="4000" b="0" dirty="0">
              <a:solidFill>
                <a:schemeClr val="bg1"/>
              </a:solidFill>
              <a:effectLst/>
              <a:latin typeface="+mj-lt"/>
            </a:endParaRPr>
          </a:p>
        </p:txBody>
      </p:sp>
      <p:sp>
        <p:nvSpPr>
          <p:cNvPr id="82947" name="Rectangle 3"/>
          <p:cNvSpPr>
            <a:spLocks noGrp="1" noChangeArrowheads="1"/>
          </p:cNvSpPr>
          <p:nvPr>
            <p:ph type="body" idx="1"/>
          </p:nvPr>
        </p:nvSpPr>
        <p:spPr>
          <a:xfrm>
            <a:off x="0" y="-171450"/>
            <a:ext cx="9144000" cy="5314950"/>
          </a:xfrm>
        </p:spPr>
        <p:txBody>
          <a:bodyPr anchor="ctr" anchorCtr="0"/>
          <a:lstStyle/>
          <a:p>
            <a:pPr marL="0" indent="0" algn="just" eaLnBrk="1" hangingPunct="1">
              <a:lnSpc>
                <a:spcPct val="140000"/>
              </a:lnSpc>
              <a:buFontTx/>
              <a:buNone/>
            </a:pPr>
            <a:r>
              <a:rPr lang="en-US" sz="4800" b="0" u="sng" dirty="0">
                <a:solidFill>
                  <a:srgbClr val="FFFF00"/>
                </a:solidFill>
                <a:effectLst/>
                <a:latin typeface="+mj-lt"/>
                <a:cs typeface="Times New Roman" panose="02020603050405020304" pitchFamily="18" charset="0"/>
              </a:rPr>
              <a:t>A:</a:t>
            </a:r>
            <a:r>
              <a:rPr lang="en-US" sz="4800" b="0" dirty="0">
                <a:solidFill>
                  <a:schemeClr val="bg1"/>
                </a:solidFill>
                <a:effectLst/>
                <a:latin typeface="+mj-lt"/>
                <a:cs typeface="Times New Roman" panose="02020603050405020304" pitchFamily="18" charset="0"/>
              </a:rPr>
              <a:t> </a:t>
            </a:r>
            <a:r>
              <a:rPr lang="en-US" sz="4800" b="0" dirty="0" err="1">
                <a:solidFill>
                  <a:schemeClr val="bg1"/>
                </a:solidFill>
                <a:effectLst/>
                <a:latin typeface="+mj-lt"/>
                <a:cs typeface="Times New Roman" panose="02020603050405020304" pitchFamily="18" charset="0"/>
              </a:rPr>
              <a:t>Chúng</a:t>
            </a:r>
            <a:r>
              <a:rPr lang="en-US" sz="4800" b="0" dirty="0">
                <a:solidFill>
                  <a:schemeClr val="bg1"/>
                </a:solidFill>
                <a:effectLst/>
                <a:latin typeface="+mj-lt"/>
                <a:cs typeface="Times New Roman" panose="02020603050405020304" pitchFamily="18" charset="0"/>
              </a:rPr>
              <a:t> con </a:t>
            </a:r>
            <a:r>
              <a:rPr lang="en-US" sz="4800" b="0" dirty="0" err="1">
                <a:solidFill>
                  <a:schemeClr val="bg1"/>
                </a:solidFill>
                <a:effectLst/>
                <a:latin typeface="+mj-lt"/>
                <a:cs typeface="Times New Roman" panose="02020603050405020304" pitchFamily="18" charset="0"/>
              </a:rPr>
              <a:t>cảm</a:t>
            </a:r>
            <a:r>
              <a:rPr lang="en-US" sz="4800" b="0" dirty="0">
                <a:solidFill>
                  <a:schemeClr val="bg1"/>
                </a:solidFill>
                <a:effectLst/>
                <a:latin typeface="+mj-lt"/>
                <a:cs typeface="Times New Roman" panose="02020603050405020304" pitchFamily="18" charset="0"/>
              </a:rPr>
              <a:t> </a:t>
            </a:r>
            <a:r>
              <a:rPr lang="en-US" sz="4800" b="0" dirty="0" err="1">
                <a:solidFill>
                  <a:schemeClr val="bg1"/>
                </a:solidFill>
                <a:effectLst/>
                <a:latin typeface="+mj-lt"/>
                <a:cs typeface="Times New Roman" panose="02020603050405020304" pitchFamily="18" charset="0"/>
              </a:rPr>
              <a:t>tạ</a:t>
            </a:r>
            <a:r>
              <a:rPr lang="en-US" sz="4800" b="0" dirty="0">
                <a:solidFill>
                  <a:schemeClr val="bg1"/>
                </a:solidFill>
                <a:effectLst/>
                <a:latin typeface="+mj-lt"/>
                <a:cs typeface="Times New Roman" panose="02020603050405020304" pitchFamily="18" charset="0"/>
              </a:rPr>
              <a:t> </a:t>
            </a:r>
            <a:r>
              <a:rPr lang="en-US" sz="4800" b="0" dirty="0" err="1">
                <a:solidFill>
                  <a:schemeClr val="bg1"/>
                </a:solidFill>
                <a:effectLst/>
                <a:latin typeface="+mj-lt"/>
                <a:cs typeface="Times New Roman" panose="02020603050405020304" pitchFamily="18" charset="0"/>
              </a:rPr>
              <a:t>Chúa</a:t>
            </a:r>
            <a:r>
              <a:rPr lang="en-US" sz="4800" b="0" dirty="0">
                <a:solidFill>
                  <a:schemeClr val="bg1"/>
                </a:solidFill>
                <a:effectLst/>
                <a:latin typeface="+mj-lt"/>
                <a:cs typeface="Times New Roman" panose="02020603050405020304" pitchFamily="18" charset="0"/>
              </a:rPr>
              <a:t> </a:t>
            </a:r>
            <a:r>
              <a:rPr lang="en-US" sz="4800" b="0" dirty="0" err="1">
                <a:solidFill>
                  <a:schemeClr val="bg1"/>
                </a:solidFill>
                <a:effectLst/>
                <a:latin typeface="+mj-lt"/>
                <a:cs typeface="Times New Roman" panose="02020603050405020304" pitchFamily="18" charset="0"/>
              </a:rPr>
              <a:t>vì</a:t>
            </a:r>
            <a:r>
              <a:rPr lang="en-US" sz="4800" b="0" dirty="0">
                <a:solidFill>
                  <a:schemeClr val="bg1"/>
                </a:solidFill>
                <a:effectLst/>
                <a:latin typeface="+mj-lt"/>
                <a:cs typeface="Times New Roman" panose="02020603050405020304" pitchFamily="18" charset="0"/>
              </a:rPr>
              <a:t> </a:t>
            </a:r>
            <a:r>
              <a:rPr lang="en-US" sz="4800" b="0" dirty="0" err="1">
                <a:solidFill>
                  <a:schemeClr val="bg1"/>
                </a:solidFill>
                <a:effectLst/>
                <a:latin typeface="+mj-lt"/>
                <a:cs typeface="Times New Roman" panose="02020603050405020304" pitchFamily="18" charset="0"/>
              </a:rPr>
              <a:t>vinh</a:t>
            </a:r>
            <a:r>
              <a:rPr lang="en-US" sz="4800" b="0" dirty="0">
                <a:solidFill>
                  <a:schemeClr val="bg1"/>
                </a:solidFill>
                <a:effectLst/>
                <a:latin typeface="+mj-lt"/>
                <a:cs typeface="Times New Roman" panose="02020603050405020304" pitchFamily="18" charset="0"/>
              </a:rPr>
              <a:t> </a:t>
            </a:r>
            <a:r>
              <a:rPr lang="en-US" sz="4800" b="0" dirty="0" err="1">
                <a:solidFill>
                  <a:schemeClr val="bg1"/>
                </a:solidFill>
                <a:effectLst/>
                <a:latin typeface="+mj-lt"/>
                <a:cs typeface="Times New Roman" panose="02020603050405020304" pitchFamily="18" charset="0"/>
              </a:rPr>
              <a:t>quang</a:t>
            </a:r>
            <a:r>
              <a:rPr lang="en-US" sz="4800" b="0" dirty="0">
                <a:solidFill>
                  <a:schemeClr val="bg1"/>
                </a:solidFill>
                <a:effectLst/>
                <a:latin typeface="+mj-lt"/>
                <a:cs typeface="Times New Roman" panose="02020603050405020304" pitchFamily="18" charset="0"/>
              </a:rPr>
              <a:t> </a:t>
            </a:r>
            <a:r>
              <a:rPr lang="en-US" sz="4800" b="0" dirty="0" err="1">
                <a:solidFill>
                  <a:schemeClr val="bg1"/>
                </a:solidFill>
                <a:effectLst/>
                <a:latin typeface="+mj-lt"/>
                <a:cs typeface="Times New Roman" panose="02020603050405020304" pitchFamily="18" charset="0"/>
              </a:rPr>
              <a:t>cao</a:t>
            </a:r>
            <a:r>
              <a:rPr lang="en-US" sz="4800" b="0" dirty="0">
                <a:solidFill>
                  <a:schemeClr val="bg1"/>
                </a:solidFill>
                <a:effectLst/>
                <a:latin typeface="+mj-lt"/>
                <a:cs typeface="Times New Roman" panose="02020603050405020304" pitchFamily="18" charset="0"/>
              </a:rPr>
              <a:t> </a:t>
            </a:r>
            <a:r>
              <a:rPr lang="en-US" sz="4800" b="0" dirty="0" err="1">
                <a:solidFill>
                  <a:schemeClr val="bg1"/>
                </a:solidFill>
                <a:effectLst/>
                <a:latin typeface="+mj-lt"/>
                <a:cs typeface="Times New Roman" panose="02020603050405020304" pitchFamily="18" charset="0"/>
              </a:rPr>
              <a:t>cả</a:t>
            </a:r>
            <a:r>
              <a:rPr lang="en-US" sz="4800" b="0" dirty="0">
                <a:solidFill>
                  <a:schemeClr val="bg1"/>
                </a:solidFill>
                <a:effectLst/>
                <a:latin typeface="+mj-lt"/>
                <a:cs typeface="Times New Roman" panose="02020603050405020304" pitchFamily="18" charset="0"/>
              </a:rPr>
              <a:t> </a:t>
            </a:r>
            <a:r>
              <a:rPr lang="en-US" sz="4800" b="0" dirty="0" err="1">
                <a:solidFill>
                  <a:schemeClr val="bg1"/>
                </a:solidFill>
                <a:effectLst/>
                <a:latin typeface="+mj-lt"/>
                <a:cs typeface="Times New Roman" panose="02020603050405020304" pitchFamily="18" charset="0"/>
              </a:rPr>
              <a:t>Chúa</a:t>
            </a:r>
            <a:r>
              <a:rPr lang="en-US" sz="4800" b="0" dirty="0">
                <a:solidFill>
                  <a:schemeClr val="bg1"/>
                </a:solidFill>
                <a:effectLst/>
                <a:latin typeface="+mj-lt"/>
                <a:cs typeface="Times New Roman" panose="02020603050405020304" pitchFamily="18" charset="0"/>
              </a:rPr>
              <a:t>.</a:t>
            </a:r>
          </a:p>
          <a:p>
            <a:pPr marL="0" indent="0" algn="just" eaLnBrk="1" hangingPunct="1">
              <a:lnSpc>
                <a:spcPct val="140000"/>
              </a:lnSpc>
              <a:buFontTx/>
              <a:buNone/>
            </a:pPr>
            <a:r>
              <a:rPr lang="vi-VN" sz="4800" b="0" dirty="0">
                <a:solidFill>
                  <a:srgbClr val="FFFF00"/>
                </a:solidFill>
                <a:effectLst/>
                <a:latin typeface="+mj-lt"/>
                <a:cs typeface="Times New Roman" panose="02020603050405020304" pitchFamily="18" charset="0"/>
              </a:rPr>
              <a:t>B:</a:t>
            </a:r>
            <a:r>
              <a:rPr lang="vi-VN" sz="4800" b="0" dirty="0">
                <a:solidFill>
                  <a:schemeClr val="bg1"/>
                </a:solidFill>
                <a:effectLst/>
                <a:latin typeface="+mj-lt"/>
                <a:cs typeface="Times New Roman" panose="02020603050405020304" pitchFamily="18" charset="0"/>
              </a:rPr>
              <a:t> Lạy Chúa là Thiên Chúa, là Vua trên trời, là Chúa Cha toàn năng.</a:t>
            </a:r>
          </a:p>
        </p:txBody>
      </p:sp>
    </p:spTree>
    <p:extLst>
      <p:ext uri="{BB962C8B-B14F-4D97-AF65-F5344CB8AC3E}">
        <p14:creationId xmlns:p14="http://schemas.microsoft.com/office/powerpoint/2010/main" val="2366097919"/>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4994" name="Rectangle 2"/>
          <p:cNvSpPr>
            <a:spLocks noGrp="1" noChangeArrowheads="1"/>
          </p:cNvSpPr>
          <p:nvPr>
            <p:ph type="title"/>
          </p:nvPr>
        </p:nvSpPr>
        <p:spPr/>
        <p:txBody>
          <a:bodyPr/>
          <a:lstStyle/>
          <a:p>
            <a:pPr eaLnBrk="1" hangingPunct="1"/>
            <a:r>
              <a:rPr lang="en-US" sz="4000" b="0" dirty="0">
                <a:solidFill>
                  <a:schemeClr val="bg1"/>
                </a:solidFill>
                <a:effectLst/>
                <a:latin typeface="+mj-lt"/>
              </a:rPr>
              <a:t/>
            </a:r>
            <a:br>
              <a:rPr lang="en-US" sz="4000" b="0" dirty="0">
                <a:solidFill>
                  <a:schemeClr val="bg1"/>
                </a:solidFill>
                <a:effectLst/>
                <a:latin typeface="+mj-lt"/>
              </a:rPr>
            </a:br>
            <a:endParaRPr lang="en-US" sz="4000" b="0" dirty="0">
              <a:solidFill>
                <a:schemeClr val="bg1"/>
              </a:solidFill>
              <a:effectLst/>
              <a:latin typeface="+mj-lt"/>
            </a:endParaRPr>
          </a:p>
        </p:txBody>
      </p:sp>
      <p:sp>
        <p:nvSpPr>
          <p:cNvPr id="84995" name="Rectangle 3"/>
          <p:cNvSpPr>
            <a:spLocks noGrp="1" noChangeArrowheads="1"/>
          </p:cNvSpPr>
          <p:nvPr>
            <p:ph type="body" idx="1"/>
          </p:nvPr>
        </p:nvSpPr>
        <p:spPr>
          <a:xfrm>
            <a:off x="0" y="-247650"/>
            <a:ext cx="9144000" cy="5391150"/>
          </a:xfrm>
        </p:spPr>
        <p:txBody>
          <a:bodyPr anchor="ctr" anchorCtr="0"/>
          <a:lstStyle/>
          <a:p>
            <a:pPr marL="0" indent="0" algn="just" eaLnBrk="1" hangingPunct="1">
              <a:lnSpc>
                <a:spcPct val="145000"/>
              </a:lnSpc>
              <a:buFontTx/>
              <a:buNone/>
            </a:pPr>
            <a:r>
              <a:rPr lang="en-US" sz="4800" b="0" u="sng" dirty="0">
                <a:solidFill>
                  <a:srgbClr val="FFFF00"/>
                </a:solidFill>
                <a:effectLst/>
                <a:latin typeface="+mj-lt"/>
                <a:cs typeface="Times New Roman" panose="02020603050405020304" pitchFamily="18" charset="0"/>
              </a:rPr>
              <a:t>A:</a:t>
            </a:r>
            <a:r>
              <a:rPr lang="en-US" sz="4800" b="0" dirty="0">
                <a:solidFill>
                  <a:schemeClr val="bg1"/>
                </a:solidFill>
                <a:effectLst/>
                <a:latin typeface="+mj-lt"/>
                <a:cs typeface="Times New Roman" panose="02020603050405020304" pitchFamily="18" charset="0"/>
              </a:rPr>
              <a:t> </a:t>
            </a:r>
            <a:r>
              <a:rPr lang="en-US" sz="4800" b="0" dirty="0" err="1">
                <a:solidFill>
                  <a:schemeClr val="bg1"/>
                </a:solidFill>
                <a:effectLst/>
                <a:latin typeface="+mj-lt"/>
                <a:cs typeface="Times New Roman" panose="02020603050405020304" pitchFamily="18" charset="0"/>
              </a:rPr>
              <a:t>Lạy</a:t>
            </a:r>
            <a:r>
              <a:rPr lang="en-US" sz="4800" b="0" dirty="0">
                <a:solidFill>
                  <a:schemeClr val="bg1"/>
                </a:solidFill>
                <a:effectLst/>
                <a:latin typeface="+mj-lt"/>
                <a:cs typeface="Times New Roman" panose="02020603050405020304" pitchFamily="18" charset="0"/>
              </a:rPr>
              <a:t> con </a:t>
            </a:r>
            <a:r>
              <a:rPr lang="en-US" sz="4800" b="0" dirty="0" err="1">
                <a:solidFill>
                  <a:schemeClr val="bg1"/>
                </a:solidFill>
                <a:effectLst/>
                <a:latin typeface="+mj-lt"/>
                <a:cs typeface="Times New Roman" panose="02020603050405020304" pitchFamily="18" charset="0"/>
              </a:rPr>
              <a:t>một</a:t>
            </a:r>
            <a:r>
              <a:rPr lang="en-US" sz="4800" b="0" dirty="0">
                <a:solidFill>
                  <a:schemeClr val="bg1"/>
                </a:solidFill>
                <a:effectLst/>
                <a:latin typeface="+mj-lt"/>
                <a:cs typeface="Times New Roman" panose="02020603050405020304" pitchFamily="18" charset="0"/>
              </a:rPr>
              <a:t> </a:t>
            </a:r>
            <a:r>
              <a:rPr lang="en-US" sz="4800" b="0" dirty="0" err="1">
                <a:solidFill>
                  <a:schemeClr val="bg1"/>
                </a:solidFill>
                <a:effectLst/>
                <a:latin typeface="+mj-lt"/>
                <a:cs typeface="Times New Roman" panose="02020603050405020304" pitchFamily="18" charset="0"/>
              </a:rPr>
              <a:t>Thiên</a:t>
            </a:r>
            <a:r>
              <a:rPr lang="en-US" sz="4800" b="0" dirty="0">
                <a:solidFill>
                  <a:schemeClr val="bg1"/>
                </a:solidFill>
                <a:effectLst/>
                <a:latin typeface="+mj-lt"/>
                <a:cs typeface="Times New Roman" panose="02020603050405020304" pitchFamily="18" charset="0"/>
              </a:rPr>
              <a:t> </a:t>
            </a:r>
            <a:r>
              <a:rPr lang="en-US" sz="4800" b="0" dirty="0" err="1">
                <a:solidFill>
                  <a:schemeClr val="bg1"/>
                </a:solidFill>
                <a:effectLst/>
                <a:latin typeface="+mj-lt"/>
                <a:cs typeface="Times New Roman" panose="02020603050405020304" pitchFamily="18" charset="0"/>
              </a:rPr>
              <a:t>Chúa</a:t>
            </a:r>
            <a:r>
              <a:rPr lang="en-US" sz="4800" b="0" dirty="0">
                <a:solidFill>
                  <a:schemeClr val="bg1"/>
                </a:solidFill>
                <a:effectLst/>
                <a:latin typeface="+mj-lt"/>
                <a:cs typeface="Times New Roman" panose="02020603050405020304" pitchFamily="18" charset="0"/>
              </a:rPr>
              <a:t>,            </a:t>
            </a:r>
            <a:r>
              <a:rPr lang="en-US" sz="4800" b="0" dirty="0" err="1">
                <a:solidFill>
                  <a:schemeClr val="bg1"/>
                </a:solidFill>
                <a:effectLst/>
                <a:latin typeface="+mj-lt"/>
                <a:cs typeface="Times New Roman" panose="02020603050405020304" pitchFamily="18" charset="0"/>
              </a:rPr>
              <a:t>Chúa</a:t>
            </a:r>
            <a:r>
              <a:rPr lang="en-US" sz="4800" b="0" dirty="0">
                <a:solidFill>
                  <a:schemeClr val="bg1"/>
                </a:solidFill>
                <a:effectLst/>
                <a:latin typeface="+mj-lt"/>
                <a:cs typeface="Times New Roman" panose="02020603050405020304" pitchFamily="18" charset="0"/>
              </a:rPr>
              <a:t> </a:t>
            </a:r>
            <a:r>
              <a:rPr lang="en-US" sz="4800" b="0" dirty="0" err="1">
                <a:solidFill>
                  <a:schemeClr val="bg1"/>
                </a:solidFill>
                <a:effectLst/>
                <a:latin typeface="+mj-lt"/>
                <a:cs typeface="Times New Roman" panose="02020603050405020304" pitchFamily="18" charset="0"/>
              </a:rPr>
              <a:t>Giêsu</a:t>
            </a:r>
            <a:r>
              <a:rPr lang="en-US" sz="4800" b="0" dirty="0">
                <a:solidFill>
                  <a:schemeClr val="bg1"/>
                </a:solidFill>
                <a:effectLst/>
                <a:latin typeface="+mj-lt"/>
                <a:cs typeface="Times New Roman" panose="02020603050405020304" pitchFamily="18" charset="0"/>
              </a:rPr>
              <a:t> </a:t>
            </a:r>
            <a:r>
              <a:rPr lang="en-US" sz="4800" b="0" dirty="0" err="1">
                <a:solidFill>
                  <a:schemeClr val="bg1"/>
                </a:solidFill>
                <a:effectLst/>
                <a:latin typeface="+mj-lt"/>
                <a:cs typeface="Times New Roman" panose="02020603050405020304" pitchFamily="18" charset="0"/>
              </a:rPr>
              <a:t>Kitô</a:t>
            </a:r>
            <a:r>
              <a:rPr lang="en-US" sz="4800" b="0" dirty="0">
                <a:solidFill>
                  <a:schemeClr val="bg1"/>
                </a:solidFill>
                <a:effectLst/>
                <a:latin typeface="+mj-lt"/>
                <a:cs typeface="Times New Roman" panose="02020603050405020304" pitchFamily="18" charset="0"/>
              </a:rPr>
              <a:t>.</a:t>
            </a:r>
          </a:p>
          <a:p>
            <a:pPr marL="0" indent="0" algn="just" eaLnBrk="1" hangingPunct="1">
              <a:lnSpc>
                <a:spcPct val="145000"/>
              </a:lnSpc>
              <a:buFontTx/>
              <a:buNone/>
            </a:pPr>
            <a:r>
              <a:rPr lang="vi-VN" sz="4800" b="0" dirty="0">
                <a:solidFill>
                  <a:srgbClr val="FFFF00"/>
                </a:solidFill>
                <a:effectLst/>
                <a:latin typeface="+mj-lt"/>
                <a:cs typeface="Times New Roman" panose="02020603050405020304" pitchFamily="18" charset="0"/>
              </a:rPr>
              <a:t>B:</a:t>
            </a:r>
            <a:r>
              <a:rPr lang="vi-VN" sz="4800" b="0" dirty="0">
                <a:solidFill>
                  <a:schemeClr val="bg1"/>
                </a:solidFill>
                <a:effectLst/>
                <a:latin typeface="+mj-lt"/>
                <a:cs typeface="Times New Roman" panose="02020603050405020304" pitchFamily="18" charset="0"/>
              </a:rPr>
              <a:t> Lạy Chúa là Thiên Chúa, là Chiên Thiên Chúa là Con Đức Chúa Cha.</a:t>
            </a:r>
          </a:p>
        </p:txBody>
      </p:sp>
    </p:spTree>
    <p:extLst>
      <p:ext uri="{BB962C8B-B14F-4D97-AF65-F5344CB8AC3E}">
        <p14:creationId xmlns:p14="http://schemas.microsoft.com/office/powerpoint/2010/main" val="3432409891"/>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7042" name="Rectangle 2"/>
          <p:cNvSpPr>
            <a:spLocks noGrp="1" noChangeArrowheads="1"/>
          </p:cNvSpPr>
          <p:nvPr>
            <p:ph type="title"/>
          </p:nvPr>
        </p:nvSpPr>
        <p:spPr/>
        <p:txBody>
          <a:bodyPr/>
          <a:lstStyle/>
          <a:p>
            <a:pPr eaLnBrk="1" hangingPunct="1"/>
            <a:r>
              <a:rPr lang="en-US" sz="4000" b="0" dirty="0">
                <a:solidFill>
                  <a:schemeClr val="bg1"/>
                </a:solidFill>
                <a:effectLst/>
                <a:latin typeface="+mj-lt"/>
              </a:rPr>
              <a:t/>
            </a:r>
            <a:br>
              <a:rPr lang="en-US" sz="4000" b="0" dirty="0">
                <a:solidFill>
                  <a:schemeClr val="bg1"/>
                </a:solidFill>
                <a:effectLst/>
                <a:latin typeface="+mj-lt"/>
              </a:rPr>
            </a:br>
            <a:endParaRPr lang="en-US" sz="4000" b="0" dirty="0">
              <a:solidFill>
                <a:schemeClr val="bg1"/>
              </a:solidFill>
              <a:effectLst/>
              <a:latin typeface="+mj-lt"/>
            </a:endParaRPr>
          </a:p>
        </p:txBody>
      </p:sp>
      <p:sp>
        <p:nvSpPr>
          <p:cNvPr id="87043" name="Rectangle 3"/>
          <p:cNvSpPr>
            <a:spLocks noGrp="1" noChangeArrowheads="1"/>
          </p:cNvSpPr>
          <p:nvPr>
            <p:ph type="body" idx="1"/>
          </p:nvPr>
        </p:nvSpPr>
        <p:spPr>
          <a:xfrm>
            <a:off x="0" y="-171450"/>
            <a:ext cx="9144000" cy="5314950"/>
          </a:xfrm>
        </p:spPr>
        <p:txBody>
          <a:bodyPr anchor="ctr" anchorCtr="0"/>
          <a:lstStyle/>
          <a:p>
            <a:pPr marL="0" indent="0" algn="just" eaLnBrk="1" hangingPunct="1">
              <a:lnSpc>
                <a:spcPct val="145000"/>
              </a:lnSpc>
              <a:buFontTx/>
              <a:buNone/>
            </a:pPr>
            <a:r>
              <a:rPr lang="en-US" sz="5400" b="0" u="sng" dirty="0">
                <a:solidFill>
                  <a:srgbClr val="FFFF00"/>
                </a:solidFill>
                <a:effectLst/>
                <a:latin typeface="+mj-lt"/>
                <a:cs typeface="Times New Roman" panose="02020603050405020304" pitchFamily="18" charset="0"/>
              </a:rPr>
              <a:t>A:</a:t>
            </a:r>
            <a:r>
              <a:rPr lang="en-US" sz="5400" b="0" dirty="0">
                <a:solidFill>
                  <a:schemeClr val="bg1"/>
                </a:solidFill>
                <a:effectLst/>
                <a:latin typeface="+mj-lt"/>
                <a:cs typeface="Times New Roman" panose="02020603050405020304" pitchFamily="18" charset="0"/>
              </a:rPr>
              <a:t> </a:t>
            </a:r>
            <a:r>
              <a:rPr lang="en-US" sz="5400" b="0" dirty="0" err="1">
                <a:solidFill>
                  <a:schemeClr val="bg1"/>
                </a:solidFill>
                <a:effectLst/>
                <a:latin typeface="+mj-lt"/>
                <a:cs typeface="Times New Roman" panose="02020603050405020304" pitchFamily="18" charset="0"/>
              </a:rPr>
              <a:t>Chúa</a:t>
            </a:r>
            <a:r>
              <a:rPr lang="en-US" sz="5400" b="0" dirty="0">
                <a:solidFill>
                  <a:schemeClr val="bg1"/>
                </a:solidFill>
                <a:effectLst/>
                <a:latin typeface="+mj-lt"/>
                <a:cs typeface="Times New Roman" panose="02020603050405020304" pitchFamily="18" charset="0"/>
              </a:rPr>
              <a:t> </a:t>
            </a:r>
            <a:r>
              <a:rPr lang="en-US" sz="5400" b="0" dirty="0" err="1">
                <a:solidFill>
                  <a:schemeClr val="bg1"/>
                </a:solidFill>
                <a:effectLst/>
                <a:latin typeface="+mj-lt"/>
                <a:cs typeface="Times New Roman" panose="02020603050405020304" pitchFamily="18" charset="0"/>
              </a:rPr>
              <a:t>xóa</a:t>
            </a:r>
            <a:r>
              <a:rPr lang="en-US" sz="5400" b="0" dirty="0">
                <a:solidFill>
                  <a:schemeClr val="bg1"/>
                </a:solidFill>
                <a:effectLst/>
                <a:latin typeface="+mj-lt"/>
                <a:cs typeface="Times New Roman" panose="02020603050405020304" pitchFamily="18" charset="0"/>
              </a:rPr>
              <a:t> </a:t>
            </a:r>
            <a:r>
              <a:rPr lang="en-US" sz="5400" b="0" dirty="0" err="1">
                <a:solidFill>
                  <a:schemeClr val="bg1"/>
                </a:solidFill>
                <a:effectLst/>
                <a:latin typeface="+mj-lt"/>
                <a:cs typeface="Times New Roman" panose="02020603050405020304" pitchFamily="18" charset="0"/>
              </a:rPr>
              <a:t>tội</a:t>
            </a:r>
            <a:r>
              <a:rPr lang="en-US" sz="5400" b="0" dirty="0">
                <a:solidFill>
                  <a:schemeClr val="bg1"/>
                </a:solidFill>
                <a:effectLst/>
                <a:latin typeface="+mj-lt"/>
                <a:cs typeface="Times New Roman" panose="02020603050405020304" pitchFamily="18" charset="0"/>
              </a:rPr>
              <a:t> </a:t>
            </a:r>
            <a:r>
              <a:rPr lang="en-US" sz="5400" b="0" dirty="0" err="1">
                <a:solidFill>
                  <a:schemeClr val="bg1"/>
                </a:solidFill>
                <a:effectLst/>
                <a:latin typeface="+mj-lt"/>
                <a:cs typeface="Times New Roman" panose="02020603050405020304" pitchFamily="18" charset="0"/>
              </a:rPr>
              <a:t>trần</a:t>
            </a:r>
            <a:r>
              <a:rPr lang="en-US" sz="5400" b="0" dirty="0">
                <a:solidFill>
                  <a:schemeClr val="bg1"/>
                </a:solidFill>
                <a:effectLst/>
                <a:latin typeface="+mj-lt"/>
                <a:cs typeface="Times New Roman" panose="02020603050405020304" pitchFamily="18" charset="0"/>
              </a:rPr>
              <a:t> </a:t>
            </a:r>
            <a:r>
              <a:rPr lang="en-US" sz="5400" b="0" dirty="0" err="1">
                <a:solidFill>
                  <a:schemeClr val="bg1"/>
                </a:solidFill>
                <a:effectLst/>
                <a:latin typeface="+mj-lt"/>
                <a:cs typeface="Times New Roman" panose="02020603050405020304" pitchFamily="18" charset="0"/>
              </a:rPr>
              <a:t>gian</a:t>
            </a:r>
            <a:r>
              <a:rPr lang="en-US" sz="5400" b="0" dirty="0">
                <a:solidFill>
                  <a:schemeClr val="bg1"/>
                </a:solidFill>
                <a:effectLst/>
                <a:latin typeface="+mj-lt"/>
                <a:cs typeface="Times New Roman" panose="02020603050405020304" pitchFamily="18" charset="0"/>
              </a:rPr>
              <a:t>, </a:t>
            </a:r>
            <a:r>
              <a:rPr lang="en-US" sz="5400" b="0" dirty="0" err="1">
                <a:solidFill>
                  <a:schemeClr val="bg1"/>
                </a:solidFill>
                <a:effectLst/>
                <a:latin typeface="+mj-lt"/>
                <a:cs typeface="Times New Roman" panose="02020603050405020304" pitchFamily="18" charset="0"/>
              </a:rPr>
              <a:t>xin</a:t>
            </a:r>
            <a:r>
              <a:rPr lang="en-US" sz="5400" b="0" dirty="0">
                <a:solidFill>
                  <a:schemeClr val="bg1"/>
                </a:solidFill>
                <a:effectLst/>
                <a:latin typeface="+mj-lt"/>
                <a:cs typeface="Times New Roman" panose="02020603050405020304" pitchFamily="18" charset="0"/>
              </a:rPr>
              <a:t> </a:t>
            </a:r>
            <a:r>
              <a:rPr lang="en-US" sz="5400" b="0" dirty="0" err="1">
                <a:solidFill>
                  <a:schemeClr val="bg1"/>
                </a:solidFill>
                <a:effectLst/>
                <a:latin typeface="+mj-lt"/>
                <a:cs typeface="Times New Roman" panose="02020603050405020304" pitchFamily="18" charset="0"/>
              </a:rPr>
              <a:t>thương</a:t>
            </a:r>
            <a:r>
              <a:rPr lang="en-US" sz="5400" b="0" dirty="0">
                <a:solidFill>
                  <a:schemeClr val="bg1"/>
                </a:solidFill>
                <a:effectLst/>
                <a:latin typeface="+mj-lt"/>
                <a:cs typeface="Times New Roman" panose="02020603050405020304" pitchFamily="18" charset="0"/>
              </a:rPr>
              <a:t> </a:t>
            </a:r>
            <a:r>
              <a:rPr lang="en-US" sz="5400" b="0" dirty="0" err="1">
                <a:solidFill>
                  <a:schemeClr val="bg1"/>
                </a:solidFill>
                <a:effectLst/>
                <a:latin typeface="+mj-lt"/>
                <a:cs typeface="Times New Roman" panose="02020603050405020304" pitchFamily="18" charset="0"/>
              </a:rPr>
              <a:t>xót</a:t>
            </a:r>
            <a:r>
              <a:rPr lang="en-US" sz="5400" b="0" dirty="0">
                <a:solidFill>
                  <a:schemeClr val="bg1"/>
                </a:solidFill>
                <a:effectLst/>
                <a:latin typeface="+mj-lt"/>
                <a:cs typeface="Times New Roman" panose="02020603050405020304" pitchFamily="18" charset="0"/>
              </a:rPr>
              <a:t> </a:t>
            </a:r>
            <a:r>
              <a:rPr lang="en-US" sz="5400" b="0" dirty="0" err="1">
                <a:solidFill>
                  <a:schemeClr val="bg1"/>
                </a:solidFill>
                <a:effectLst/>
                <a:latin typeface="+mj-lt"/>
                <a:cs typeface="Times New Roman" panose="02020603050405020304" pitchFamily="18" charset="0"/>
              </a:rPr>
              <a:t>chúng</a:t>
            </a:r>
            <a:r>
              <a:rPr lang="en-US" sz="5400" b="0" dirty="0">
                <a:solidFill>
                  <a:schemeClr val="bg1"/>
                </a:solidFill>
                <a:effectLst/>
                <a:latin typeface="+mj-lt"/>
                <a:cs typeface="Times New Roman" panose="02020603050405020304" pitchFamily="18" charset="0"/>
              </a:rPr>
              <a:t> con.</a:t>
            </a:r>
          </a:p>
          <a:p>
            <a:pPr marL="0" indent="0" algn="just" eaLnBrk="1" hangingPunct="1">
              <a:lnSpc>
                <a:spcPct val="145000"/>
              </a:lnSpc>
              <a:buFontTx/>
              <a:buNone/>
            </a:pPr>
            <a:r>
              <a:rPr lang="en-US" sz="5400" b="0" u="sng" dirty="0">
                <a:solidFill>
                  <a:srgbClr val="FFFF00"/>
                </a:solidFill>
                <a:effectLst/>
                <a:latin typeface="+mj-lt"/>
                <a:cs typeface="Times New Roman" panose="02020603050405020304" pitchFamily="18" charset="0"/>
              </a:rPr>
              <a:t>B:</a:t>
            </a:r>
            <a:r>
              <a:rPr lang="en-US" sz="5400" b="0" dirty="0">
                <a:solidFill>
                  <a:schemeClr val="bg1"/>
                </a:solidFill>
                <a:effectLst/>
                <a:latin typeface="+mj-lt"/>
                <a:cs typeface="Times New Roman" panose="02020603050405020304" pitchFamily="18" charset="0"/>
              </a:rPr>
              <a:t> </a:t>
            </a:r>
            <a:r>
              <a:rPr lang="en-US" sz="5400" b="0" dirty="0" err="1">
                <a:solidFill>
                  <a:schemeClr val="bg1"/>
                </a:solidFill>
                <a:effectLst/>
                <a:latin typeface="+mj-lt"/>
                <a:cs typeface="Times New Roman" panose="02020603050405020304" pitchFamily="18" charset="0"/>
              </a:rPr>
              <a:t>Chúa</a:t>
            </a:r>
            <a:r>
              <a:rPr lang="en-US" sz="5400" b="0" dirty="0">
                <a:solidFill>
                  <a:schemeClr val="bg1"/>
                </a:solidFill>
                <a:effectLst/>
                <a:latin typeface="+mj-lt"/>
                <a:cs typeface="Times New Roman" panose="02020603050405020304" pitchFamily="18" charset="0"/>
              </a:rPr>
              <a:t> </a:t>
            </a:r>
            <a:r>
              <a:rPr lang="en-US" sz="5400" b="0" dirty="0" err="1">
                <a:solidFill>
                  <a:schemeClr val="bg1"/>
                </a:solidFill>
                <a:effectLst/>
                <a:latin typeface="+mj-lt"/>
                <a:cs typeface="Times New Roman" panose="02020603050405020304" pitchFamily="18" charset="0"/>
              </a:rPr>
              <a:t>xóa</a:t>
            </a:r>
            <a:r>
              <a:rPr lang="en-US" sz="5400" b="0" dirty="0">
                <a:solidFill>
                  <a:schemeClr val="bg1"/>
                </a:solidFill>
                <a:effectLst/>
                <a:latin typeface="+mj-lt"/>
                <a:cs typeface="Times New Roman" panose="02020603050405020304" pitchFamily="18" charset="0"/>
              </a:rPr>
              <a:t> </a:t>
            </a:r>
            <a:r>
              <a:rPr lang="en-US" sz="5400" b="0" dirty="0" err="1">
                <a:solidFill>
                  <a:schemeClr val="bg1"/>
                </a:solidFill>
                <a:effectLst/>
                <a:latin typeface="+mj-lt"/>
                <a:cs typeface="Times New Roman" panose="02020603050405020304" pitchFamily="18" charset="0"/>
              </a:rPr>
              <a:t>tội</a:t>
            </a:r>
            <a:r>
              <a:rPr lang="en-US" sz="5400" b="0" dirty="0">
                <a:solidFill>
                  <a:schemeClr val="bg1"/>
                </a:solidFill>
                <a:effectLst/>
                <a:latin typeface="+mj-lt"/>
                <a:cs typeface="Times New Roman" panose="02020603050405020304" pitchFamily="18" charset="0"/>
              </a:rPr>
              <a:t> </a:t>
            </a:r>
            <a:r>
              <a:rPr lang="en-US" sz="5400" b="0" dirty="0" err="1">
                <a:solidFill>
                  <a:schemeClr val="bg1"/>
                </a:solidFill>
                <a:effectLst/>
                <a:latin typeface="+mj-lt"/>
                <a:cs typeface="Times New Roman" panose="02020603050405020304" pitchFamily="18" charset="0"/>
              </a:rPr>
              <a:t>trần</a:t>
            </a:r>
            <a:r>
              <a:rPr lang="en-US" sz="5400" b="0" dirty="0">
                <a:solidFill>
                  <a:schemeClr val="bg1"/>
                </a:solidFill>
                <a:effectLst/>
                <a:latin typeface="+mj-lt"/>
                <a:cs typeface="Times New Roman" panose="02020603050405020304" pitchFamily="18" charset="0"/>
              </a:rPr>
              <a:t> </a:t>
            </a:r>
            <a:r>
              <a:rPr lang="en-US" sz="5400" b="0" dirty="0" err="1">
                <a:solidFill>
                  <a:schemeClr val="bg1"/>
                </a:solidFill>
                <a:effectLst/>
                <a:latin typeface="+mj-lt"/>
                <a:cs typeface="Times New Roman" panose="02020603050405020304" pitchFamily="18" charset="0"/>
              </a:rPr>
              <a:t>gian</a:t>
            </a:r>
            <a:r>
              <a:rPr lang="en-US" sz="5400" b="0" dirty="0">
                <a:solidFill>
                  <a:schemeClr val="bg1"/>
                </a:solidFill>
                <a:effectLst/>
                <a:latin typeface="+mj-lt"/>
                <a:cs typeface="Times New Roman" panose="02020603050405020304" pitchFamily="18" charset="0"/>
              </a:rPr>
              <a:t>, </a:t>
            </a:r>
            <a:r>
              <a:rPr lang="en-US" sz="5400" b="0" dirty="0" err="1">
                <a:solidFill>
                  <a:schemeClr val="bg1"/>
                </a:solidFill>
                <a:effectLst/>
                <a:latin typeface="+mj-lt"/>
                <a:cs typeface="Times New Roman" panose="02020603050405020304" pitchFamily="18" charset="0"/>
              </a:rPr>
              <a:t>xin</a:t>
            </a:r>
            <a:r>
              <a:rPr lang="en-US" sz="5400" b="0" dirty="0">
                <a:solidFill>
                  <a:schemeClr val="bg1"/>
                </a:solidFill>
                <a:effectLst/>
                <a:latin typeface="+mj-lt"/>
                <a:cs typeface="Times New Roman" panose="02020603050405020304" pitchFamily="18" charset="0"/>
              </a:rPr>
              <a:t> </a:t>
            </a:r>
            <a:r>
              <a:rPr lang="en-US" sz="5400" b="0" dirty="0" err="1">
                <a:solidFill>
                  <a:schemeClr val="bg1"/>
                </a:solidFill>
                <a:effectLst/>
                <a:latin typeface="+mj-lt"/>
                <a:cs typeface="Times New Roman" panose="02020603050405020304" pitchFamily="18" charset="0"/>
              </a:rPr>
              <a:t>nhậm</a:t>
            </a:r>
            <a:r>
              <a:rPr lang="en-US" sz="5400" b="0" dirty="0">
                <a:solidFill>
                  <a:schemeClr val="bg1"/>
                </a:solidFill>
                <a:effectLst/>
                <a:latin typeface="+mj-lt"/>
                <a:cs typeface="Times New Roman" panose="02020603050405020304" pitchFamily="18" charset="0"/>
              </a:rPr>
              <a:t> </a:t>
            </a:r>
            <a:r>
              <a:rPr lang="en-US" sz="5400" b="0" dirty="0" err="1">
                <a:solidFill>
                  <a:schemeClr val="bg1"/>
                </a:solidFill>
                <a:effectLst/>
                <a:latin typeface="+mj-lt"/>
                <a:cs typeface="Times New Roman" panose="02020603050405020304" pitchFamily="18" charset="0"/>
              </a:rPr>
              <a:t>lời</a:t>
            </a:r>
            <a:r>
              <a:rPr lang="en-US" sz="5400" b="0" dirty="0">
                <a:solidFill>
                  <a:schemeClr val="bg1"/>
                </a:solidFill>
                <a:effectLst/>
                <a:latin typeface="+mj-lt"/>
                <a:cs typeface="Times New Roman" panose="02020603050405020304" pitchFamily="18" charset="0"/>
              </a:rPr>
              <a:t> </a:t>
            </a:r>
            <a:r>
              <a:rPr lang="en-US" sz="5400" b="0" dirty="0" err="1">
                <a:solidFill>
                  <a:schemeClr val="bg1"/>
                </a:solidFill>
                <a:effectLst/>
                <a:latin typeface="+mj-lt"/>
                <a:cs typeface="Times New Roman" panose="02020603050405020304" pitchFamily="18" charset="0"/>
              </a:rPr>
              <a:t>chúng</a:t>
            </a:r>
            <a:r>
              <a:rPr lang="en-US" sz="5400" b="0" dirty="0">
                <a:solidFill>
                  <a:schemeClr val="bg1"/>
                </a:solidFill>
                <a:effectLst/>
                <a:latin typeface="+mj-lt"/>
                <a:cs typeface="Times New Roman" panose="02020603050405020304" pitchFamily="18" charset="0"/>
              </a:rPr>
              <a:t> con </a:t>
            </a:r>
            <a:r>
              <a:rPr lang="en-US" sz="5400" b="0" dirty="0" err="1">
                <a:solidFill>
                  <a:schemeClr val="bg1"/>
                </a:solidFill>
                <a:effectLst/>
                <a:latin typeface="+mj-lt"/>
                <a:cs typeface="Times New Roman" panose="02020603050405020304" pitchFamily="18" charset="0"/>
              </a:rPr>
              <a:t>cầu</a:t>
            </a:r>
            <a:r>
              <a:rPr lang="en-US" sz="5400" b="0" dirty="0">
                <a:solidFill>
                  <a:schemeClr val="bg1"/>
                </a:solidFill>
                <a:effectLst/>
                <a:latin typeface="+mj-lt"/>
                <a:cs typeface="Times New Roman" panose="02020603050405020304" pitchFamily="18" charset="0"/>
              </a:rPr>
              <a:t> </a:t>
            </a:r>
            <a:r>
              <a:rPr lang="en-US" sz="5400" b="0" dirty="0" err="1">
                <a:solidFill>
                  <a:schemeClr val="bg1"/>
                </a:solidFill>
                <a:effectLst/>
                <a:latin typeface="+mj-lt"/>
                <a:cs typeface="Times New Roman" panose="02020603050405020304" pitchFamily="18" charset="0"/>
              </a:rPr>
              <a:t>khẩn</a:t>
            </a:r>
            <a:r>
              <a:rPr lang="en-US" sz="5400" b="0" dirty="0">
                <a:solidFill>
                  <a:schemeClr val="bg1"/>
                </a:solidFill>
                <a:effectLst/>
                <a:latin typeface="+mj-lt"/>
                <a:cs typeface="Times New Roman" panose="02020603050405020304" pitchFamily="18" charset="0"/>
              </a:rPr>
              <a:t>.</a:t>
            </a:r>
          </a:p>
        </p:txBody>
      </p:sp>
    </p:spTree>
    <p:extLst>
      <p:ext uri="{BB962C8B-B14F-4D97-AF65-F5344CB8AC3E}">
        <p14:creationId xmlns:p14="http://schemas.microsoft.com/office/powerpoint/2010/main" val="209799846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9090" name="Rectangle 2"/>
          <p:cNvSpPr>
            <a:spLocks noGrp="1" noChangeArrowheads="1"/>
          </p:cNvSpPr>
          <p:nvPr>
            <p:ph type="title"/>
          </p:nvPr>
        </p:nvSpPr>
        <p:spPr/>
        <p:txBody>
          <a:bodyPr/>
          <a:lstStyle/>
          <a:p>
            <a:pPr eaLnBrk="1" hangingPunct="1"/>
            <a:r>
              <a:rPr lang="en-US" sz="4000" b="0" dirty="0">
                <a:solidFill>
                  <a:schemeClr val="bg1"/>
                </a:solidFill>
                <a:effectLst/>
                <a:latin typeface="+mj-lt"/>
              </a:rPr>
              <a:t/>
            </a:r>
            <a:br>
              <a:rPr lang="en-US" sz="4000" b="0" dirty="0">
                <a:solidFill>
                  <a:schemeClr val="bg1"/>
                </a:solidFill>
                <a:effectLst/>
                <a:latin typeface="+mj-lt"/>
              </a:rPr>
            </a:br>
            <a:endParaRPr lang="en-US" sz="4000" b="0" dirty="0">
              <a:solidFill>
                <a:schemeClr val="bg1"/>
              </a:solidFill>
              <a:effectLst/>
              <a:latin typeface="+mj-lt"/>
            </a:endParaRPr>
          </a:p>
        </p:txBody>
      </p:sp>
      <p:sp>
        <p:nvSpPr>
          <p:cNvPr id="89091" name="Rectangle 3"/>
          <p:cNvSpPr>
            <a:spLocks noGrp="1" noChangeArrowheads="1"/>
          </p:cNvSpPr>
          <p:nvPr>
            <p:ph type="body" idx="1"/>
          </p:nvPr>
        </p:nvSpPr>
        <p:spPr>
          <a:xfrm>
            <a:off x="0" y="0"/>
            <a:ext cx="9144000" cy="5143500"/>
          </a:xfrm>
        </p:spPr>
        <p:txBody>
          <a:bodyPr anchor="ctr" anchorCtr="0"/>
          <a:lstStyle/>
          <a:p>
            <a:pPr marL="0" indent="0" algn="just" eaLnBrk="1" hangingPunct="1">
              <a:lnSpc>
                <a:spcPct val="150000"/>
              </a:lnSpc>
              <a:buFontTx/>
              <a:buNone/>
            </a:pPr>
            <a:r>
              <a:rPr lang="en-US" sz="4800" b="0" u="sng" dirty="0">
                <a:solidFill>
                  <a:srgbClr val="FFFF00"/>
                </a:solidFill>
                <a:effectLst/>
                <a:latin typeface="+mj-lt"/>
                <a:cs typeface="Times New Roman" panose="02020603050405020304" pitchFamily="18" charset="0"/>
              </a:rPr>
              <a:t>A:</a:t>
            </a:r>
            <a:r>
              <a:rPr lang="en-US" sz="4800" b="0" dirty="0">
                <a:solidFill>
                  <a:schemeClr val="bg1"/>
                </a:solidFill>
                <a:effectLst/>
                <a:latin typeface="+mj-lt"/>
                <a:cs typeface="Times New Roman" panose="02020603050405020304" pitchFamily="18" charset="0"/>
              </a:rPr>
              <a:t> </a:t>
            </a:r>
            <a:r>
              <a:rPr lang="en-US" sz="4800" b="0" dirty="0" err="1">
                <a:solidFill>
                  <a:schemeClr val="bg1"/>
                </a:solidFill>
                <a:effectLst/>
                <a:latin typeface="+mj-lt"/>
                <a:cs typeface="Times New Roman" panose="02020603050405020304" pitchFamily="18" charset="0"/>
              </a:rPr>
              <a:t>Chúa</a:t>
            </a:r>
            <a:r>
              <a:rPr lang="en-US" sz="4800" b="0" dirty="0">
                <a:solidFill>
                  <a:schemeClr val="bg1"/>
                </a:solidFill>
                <a:effectLst/>
                <a:latin typeface="+mj-lt"/>
                <a:cs typeface="Times New Roman" panose="02020603050405020304" pitchFamily="18" charset="0"/>
              </a:rPr>
              <a:t> </a:t>
            </a:r>
            <a:r>
              <a:rPr lang="en-US" sz="4800" b="0" dirty="0" err="1">
                <a:solidFill>
                  <a:schemeClr val="bg1"/>
                </a:solidFill>
                <a:effectLst/>
                <a:latin typeface="+mj-lt"/>
                <a:cs typeface="Times New Roman" panose="02020603050405020304" pitchFamily="18" charset="0"/>
              </a:rPr>
              <a:t>ngự</a:t>
            </a:r>
            <a:r>
              <a:rPr lang="en-US" sz="4800" b="0" dirty="0">
                <a:solidFill>
                  <a:schemeClr val="bg1"/>
                </a:solidFill>
                <a:effectLst/>
                <a:latin typeface="+mj-lt"/>
                <a:cs typeface="Times New Roman" panose="02020603050405020304" pitchFamily="18" charset="0"/>
              </a:rPr>
              <a:t> </a:t>
            </a:r>
            <a:r>
              <a:rPr lang="en-US" sz="4800" b="0" dirty="0" err="1">
                <a:solidFill>
                  <a:schemeClr val="bg1"/>
                </a:solidFill>
                <a:effectLst/>
                <a:latin typeface="+mj-lt"/>
                <a:cs typeface="Times New Roman" panose="02020603050405020304" pitchFamily="18" charset="0"/>
              </a:rPr>
              <a:t>bên</a:t>
            </a:r>
            <a:r>
              <a:rPr lang="en-US" sz="4800" b="0" dirty="0">
                <a:solidFill>
                  <a:schemeClr val="bg1"/>
                </a:solidFill>
                <a:effectLst/>
                <a:latin typeface="+mj-lt"/>
                <a:cs typeface="Times New Roman" panose="02020603050405020304" pitchFamily="18" charset="0"/>
              </a:rPr>
              <a:t> </a:t>
            </a:r>
            <a:r>
              <a:rPr lang="en-US" sz="4800" b="0" dirty="0" err="1">
                <a:solidFill>
                  <a:schemeClr val="bg1"/>
                </a:solidFill>
                <a:effectLst/>
                <a:latin typeface="+mj-lt"/>
                <a:cs typeface="Times New Roman" panose="02020603050405020304" pitchFamily="18" charset="0"/>
              </a:rPr>
              <a:t>hữu</a:t>
            </a:r>
            <a:r>
              <a:rPr lang="en-US" sz="4800" b="0" dirty="0">
                <a:solidFill>
                  <a:schemeClr val="bg1"/>
                </a:solidFill>
                <a:effectLst/>
                <a:latin typeface="+mj-lt"/>
                <a:cs typeface="Times New Roman" panose="02020603050405020304" pitchFamily="18" charset="0"/>
              </a:rPr>
              <a:t> </a:t>
            </a:r>
            <a:r>
              <a:rPr lang="en-US" sz="4800" b="0" dirty="0" err="1">
                <a:solidFill>
                  <a:schemeClr val="bg1"/>
                </a:solidFill>
                <a:effectLst/>
                <a:latin typeface="+mj-lt"/>
                <a:cs typeface="Times New Roman" panose="02020603050405020304" pitchFamily="18" charset="0"/>
              </a:rPr>
              <a:t>Đức</a:t>
            </a:r>
            <a:r>
              <a:rPr lang="en-US" sz="4800" b="0" dirty="0">
                <a:solidFill>
                  <a:schemeClr val="bg1"/>
                </a:solidFill>
                <a:effectLst/>
                <a:latin typeface="+mj-lt"/>
                <a:cs typeface="Times New Roman" panose="02020603050405020304" pitchFamily="18" charset="0"/>
              </a:rPr>
              <a:t> </a:t>
            </a:r>
            <a:r>
              <a:rPr lang="en-US" sz="4800" b="0" dirty="0" err="1">
                <a:solidFill>
                  <a:schemeClr val="bg1"/>
                </a:solidFill>
                <a:effectLst/>
                <a:latin typeface="+mj-lt"/>
                <a:cs typeface="Times New Roman" panose="02020603050405020304" pitchFamily="18" charset="0"/>
              </a:rPr>
              <a:t>Chúa</a:t>
            </a:r>
            <a:r>
              <a:rPr lang="en-US" sz="4800" b="0" dirty="0">
                <a:solidFill>
                  <a:schemeClr val="bg1"/>
                </a:solidFill>
                <a:effectLst/>
                <a:latin typeface="+mj-lt"/>
                <a:cs typeface="Times New Roman" panose="02020603050405020304" pitchFamily="18" charset="0"/>
              </a:rPr>
              <a:t> Cha, </a:t>
            </a:r>
            <a:r>
              <a:rPr lang="en-US" sz="4800" b="0" dirty="0" err="1">
                <a:solidFill>
                  <a:schemeClr val="bg1"/>
                </a:solidFill>
                <a:effectLst/>
                <a:latin typeface="+mj-lt"/>
                <a:cs typeface="Times New Roman" panose="02020603050405020304" pitchFamily="18" charset="0"/>
              </a:rPr>
              <a:t>xin</a:t>
            </a:r>
            <a:r>
              <a:rPr lang="en-US" sz="4800" b="0" dirty="0">
                <a:solidFill>
                  <a:schemeClr val="bg1"/>
                </a:solidFill>
                <a:effectLst/>
                <a:latin typeface="+mj-lt"/>
                <a:cs typeface="Times New Roman" panose="02020603050405020304" pitchFamily="18" charset="0"/>
              </a:rPr>
              <a:t> </a:t>
            </a:r>
            <a:r>
              <a:rPr lang="en-US" sz="4800" b="0" dirty="0" err="1">
                <a:solidFill>
                  <a:schemeClr val="bg1"/>
                </a:solidFill>
                <a:effectLst/>
                <a:latin typeface="+mj-lt"/>
                <a:cs typeface="Times New Roman" panose="02020603050405020304" pitchFamily="18" charset="0"/>
              </a:rPr>
              <a:t>thương</a:t>
            </a:r>
            <a:r>
              <a:rPr lang="en-US" sz="4800" b="0" dirty="0">
                <a:solidFill>
                  <a:schemeClr val="bg1"/>
                </a:solidFill>
                <a:effectLst/>
                <a:latin typeface="+mj-lt"/>
                <a:cs typeface="Times New Roman" panose="02020603050405020304" pitchFamily="18" charset="0"/>
              </a:rPr>
              <a:t> </a:t>
            </a:r>
            <a:r>
              <a:rPr lang="en-US" sz="4800" b="0" dirty="0" err="1">
                <a:solidFill>
                  <a:schemeClr val="bg1"/>
                </a:solidFill>
                <a:effectLst/>
                <a:latin typeface="+mj-lt"/>
                <a:cs typeface="Times New Roman" panose="02020603050405020304" pitchFamily="18" charset="0"/>
              </a:rPr>
              <a:t>xót</a:t>
            </a:r>
            <a:r>
              <a:rPr lang="en-US" sz="4800" b="0" dirty="0">
                <a:solidFill>
                  <a:schemeClr val="bg1"/>
                </a:solidFill>
                <a:effectLst/>
                <a:latin typeface="+mj-lt"/>
                <a:cs typeface="Times New Roman" panose="02020603050405020304" pitchFamily="18" charset="0"/>
              </a:rPr>
              <a:t> </a:t>
            </a:r>
            <a:r>
              <a:rPr lang="en-US" sz="4800" b="0" dirty="0" err="1">
                <a:solidFill>
                  <a:schemeClr val="bg1"/>
                </a:solidFill>
                <a:effectLst/>
                <a:latin typeface="+mj-lt"/>
                <a:cs typeface="Times New Roman" panose="02020603050405020304" pitchFamily="18" charset="0"/>
              </a:rPr>
              <a:t>chúng</a:t>
            </a:r>
            <a:r>
              <a:rPr lang="en-US" sz="4800" b="0" dirty="0">
                <a:solidFill>
                  <a:schemeClr val="bg1"/>
                </a:solidFill>
                <a:effectLst/>
                <a:latin typeface="+mj-lt"/>
                <a:cs typeface="Times New Roman" panose="02020603050405020304" pitchFamily="18" charset="0"/>
              </a:rPr>
              <a:t> con.</a:t>
            </a:r>
          </a:p>
          <a:p>
            <a:pPr marL="0" indent="0" algn="just" eaLnBrk="1" hangingPunct="1">
              <a:lnSpc>
                <a:spcPct val="150000"/>
              </a:lnSpc>
              <a:buFontTx/>
              <a:buNone/>
            </a:pPr>
            <a:r>
              <a:rPr lang="vi-VN" sz="4800" b="0" u="sng" dirty="0">
                <a:solidFill>
                  <a:srgbClr val="FFFF00"/>
                </a:solidFill>
                <a:effectLst/>
                <a:latin typeface="+mj-lt"/>
                <a:cs typeface="Times New Roman" panose="02020603050405020304" pitchFamily="18" charset="0"/>
              </a:rPr>
              <a:t>B:</a:t>
            </a:r>
            <a:r>
              <a:rPr lang="vi-VN" sz="4800" b="0" dirty="0">
                <a:solidFill>
                  <a:schemeClr val="bg1"/>
                </a:solidFill>
                <a:effectLst/>
                <a:latin typeface="+mj-lt"/>
                <a:cs typeface="Times New Roman" panose="02020603050405020304" pitchFamily="18" charset="0"/>
              </a:rPr>
              <a:t> Vì lạy Chúa Giêsu Kitô, chỉ có Chúa là Đấng Thánh.</a:t>
            </a:r>
          </a:p>
        </p:txBody>
      </p:sp>
    </p:spTree>
    <p:extLst>
      <p:ext uri="{BB962C8B-B14F-4D97-AF65-F5344CB8AC3E}">
        <p14:creationId xmlns:p14="http://schemas.microsoft.com/office/powerpoint/2010/main" val="1452002686"/>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1138" name="Rectangle 2"/>
          <p:cNvSpPr>
            <a:spLocks noGrp="1" noChangeArrowheads="1"/>
          </p:cNvSpPr>
          <p:nvPr>
            <p:ph type="title"/>
          </p:nvPr>
        </p:nvSpPr>
        <p:spPr/>
        <p:txBody>
          <a:bodyPr/>
          <a:lstStyle/>
          <a:p>
            <a:pPr eaLnBrk="1" hangingPunct="1"/>
            <a:r>
              <a:rPr lang="en-US" sz="4000" b="0" dirty="0">
                <a:solidFill>
                  <a:schemeClr val="bg1"/>
                </a:solidFill>
                <a:effectLst/>
                <a:latin typeface="+mj-lt"/>
              </a:rPr>
              <a:t/>
            </a:r>
            <a:br>
              <a:rPr lang="en-US" sz="4000" b="0" dirty="0">
                <a:solidFill>
                  <a:schemeClr val="bg1"/>
                </a:solidFill>
                <a:effectLst/>
                <a:latin typeface="+mj-lt"/>
              </a:rPr>
            </a:br>
            <a:endParaRPr lang="en-US" sz="4000" b="0" dirty="0">
              <a:solidFill>
                <a:schemeClr val="bg1"/>
              </a:solidFill>
              <a:effectLst/>
              <a:latin typeface="+mj-lt"/>
            </a:endParaRPr>
          </a:p>
        </p:txBody>
      </p:sp>
      <p:sp>
        <p:nvSpPr>
          <p:cNvPr id="91139" name="Rectangle 3"/>
          <p:cNvSpPr>
            <a:spLocks noGrp="1" noChangeArrowheads="1"/>
          </p:cNvSpPr>
          <p:nvPr>
            <p:ph type="body" idx="1"/>
          </p:nvPr>
        </p:nvSpPr>
        <p:spPr>
          <a:xfrm>
            <a:off x="0" y="0"/>
            <a:ext cx="9144000" cy="5143500"/>
          </a:xfrm>
        </p:spPr>
        <p:txBody>
          <a:bodyPr anchor="ctr" anchorCtr="0"/>
          <a:lstStyle/>
          <a:p>
            <a:pPr marL="0" indent="0" algn="just" eaLnBrk="1" hangingPunct="1">
              <a:lnSpc>
                <a:spcPct val="140000"/>
              </a:lnSpc>
              <a:buFontTx/>
              <a:buNone/>
            </a:pPr>
            <a:r>
              <a:rPr lang="en-US" sz="4400" b="0" dirty="0" err="1">
                <a:solidFill>
                  <a:schemeClr val="bg1"/>
                </a:solidFill>
                <a:effectLst/>
                <a:latin typeface="+mj-lt"/>
                <a:cs typeface="Times New Roman" panose="02020603050405020304" pitchFamily="18" charset="0"/>
              </a:rPr>
              <a:t>Chỉ</a:t>
            </a:r>
            <a:r>
              <a:rPr lang="en-US" sz="4400" b="0" dirty="0">
                <a:solidFill>
                  <a:schemeClr val="bg1"/>
                </a:solidFill>
                <a:effectLst/>
                <a:latin typeface="+mj-lt"/>
                <a:cs typeface="Times New Roman" panose="02020603050405020304" pitchFamily="18" charset="0"/>
              </a:rPr>
              <a:t> </a:t>
            </a:r>
            <a:r>
              <a:rPr lang="en-US" sz="4400" b="0" dirty="0" err="1">
                <a:solidFill>
                  <a:schemeClr val="bg1"/>
                </a:solidFill>
                <a:effectLst/>
                <a:latin typeface="+mj-lt"/>
                <a:cs typeface="Times New Roman" panose="02020603050405020304" pitchFamily="18" charset="0"/>
              </a:rPr>
              <a:t>có</a:t>
            </a:r>
            <a:r>
              <a:rPr lang="en-US" sz="4400" b="0" dirty="0">
                <a:solidFill>
                  <a:schemeClr val="bg1"/>
                </a:solidFill>
                <a:effectLst/>
                <a:latin typeface="+mj-lt"/>
                <a:cs typeface="Times New Roman" panose="02020603050405020304" pitchFamily="18" charset="0"/>
              </a:rPr>
              <a:t> </a:t>
            </a:r>
            <a:r>
              <a:rPr lang="en-US" sz="4400" b="0" dirty="0" err="1">
                <a:solidFill>
                  <a:schemeClr val="bg1"/>
                </a:solidFill>
                <a:effectLst/>
                <a:latin typeface="+mj-lt"/>
                <a:cs typeface="Times New Roman" panose="02020603050405020304" pitchFamily="18" charset="0"/>
              </a:rPr>
              <a:t>Chúa</a:t>
            </a:r>
            <a:r>
              <a:rPr lang="en-US" sz="4400" b="0" dirty="0">
                <a:solidFill>
                  <a:schemeClr val="bg1"/>
                </a:solidFill>
                <a:effectLst/>
                <a:latin typeface="+mj-lt"/>
                <a:cs typeface="Times New Roman" panose="02020603050405020304" pitchFamily="18" charset="0"/>
              </a:rPr>
              <a:t> </a:t>
            </a:r>
            <a:r>
              <a:rPr lang="en-US" sz="4400" b="0" dirty="0" err="1">
                <a:solidFill>
                  <a:schemeClr val="bg1"/>
                </a:solidFill>
                <a:effectLst/>
                <a:latin typeface="+mj-lt"/>
                <a:cs typeface="Times New Roman" panose="02020603050405020304" pitchFamily="18" charset="0"/>
              </a:rPr>
              <a:t>là</a:t>
            </a:r>
            <a:r>
              <a:rPr lang="en-US" sz="4400" b="0" dirty="0">
                <a:solidFill>
                  <a:schemeClr val="bg1"/>
                </a:solidFill>
                <a:effectLst/>
                <a:latin typeface="+mj-lt"/>
                <a:cs typeface="Times New Roman" panose="02020603050405020304" pitchFamily="18" charset="0"/>
              </a:rPr>
              <a:t> </a:t>
            </a:r>
            <a:r>
              <a:rPr lang="en-US" sz="4400" b="0" dirty="0" err="1">
                <a:solidFill>
                  <a:schemeClr val="bg1"/>
                </a:solidFill>
                <a:effectLst/>
                <a:latin typeface="+mj-lt"/>
                <a:cs typeface="Times New Roman" panose="02020603050405020304" pitchFamily="18" charset="0"/>
              </a:rPr>
              <a:t>Chúa</a:t>
            </a:r>
            <a:r>
              <a:rPr lang="en-US" sz="4400" b="0" dirty="0">
                <a:solidFill>
                  <a:schemeClr val="bg1"/>
                </a:solidFill>
                <a:effectLst/>
                <a:latin typeface="+mj-lt"/>
                <a:cs typeface="Times New Roman" panose="02020603050405020304" pitchFamily="18" charset="0"/>
              </a:rPr>
              <a:t>, </a:t>
            </a:r>
            <a:r>
              <a:rPr lang="en-US" sz="4400" b="0" dirty="0" err="1">
                <a:solidFill>
                  <a:schemeClr val="bg1"/>
                </a:solidFill>
                <a:effectLst/>
                <a:latin typeface="+mj-lt"/>
                <a:cs typeface="Times New Roman" panose="02020603050405020304" pitchFamily="18" charset="0"/>
              </a:rPr>
              <a:t>chỉ</a:t>
            </a:r>
            <a:r>
              <a:rPr lang="en-US" sz="4400" b="0" dirty="0">
                <a:solidFill>
                  <a:schemeClr val="bg1"/>
                </a:solidFill>
                <a:effectLst/>
                <a:latin typeface="+mj-lt"/>
                <a:cs typeface="Times New Roman" panose="02020603050405020304" pitchFamily="18" charset="0"/>
              </a:rPr>
              <a:t> </a:t>
            </a:r>
            <a:r>
              <a:rPr lang="en-US" sz="4400" b="0" dirty="0" err="1">
                <a:solidFill>
                  <a:schemeClr val="bg1"/>
                </a:solidFill>
                <a:effectLst/>
                <a:latin typeface="+mj-lt"/>
                <a:cs typeface="Times New Roman" panose="02020603050405020304" pitchFamily="18" charset="0"/>
              </a:rPr>
              <a:t>có</a:t>
            </a:r>
            <a:r>
              <a:rPr lang="en-US" sz="4400" b="0" dirty="0">
                <a:solidFill>
                  <a:schemeClr val="bg1"/>
                </a:solidFill>
                <a:effectLst/>
                <a:latin typeface="+mj-lt"/>
                <a:cs typeface="Times New Roman" panose="02020603050405020304" pitchFamily="18" charset="0"/>
              </a:rPr>
              <a:t> </a:t>
            </a:r>
            <a:r>
              <a:rPr lang="en-US" sz="4400" b="0" dirty="0" err="1">
                <a:solidFill>
                  <a:schemeClr val="bg1"/>
                </a:solidFill>
                <a:effectLst/>
                <a:latin typeface="+mj-lt"/>
                <a:cs typeface="Times New Roman" panose="02020603050405020304" pitchFamily="18" charset="0"/>
              </a:rPr>
              <a:t>Chúa</a:t>
            </a:r>
            <a:r>
              <a:rPr lang="en-US" sz="4400" b="0" dirty="0">
                <a:solidFill>
                  <a:schemeClr val="bg1"/>
                </a:solidFill>
                <a:effectLst/>
                <a:latin typeface="+mj-lt"/>
                <a:cs typeface="Times New Roman" panose="02020603050405020304" pitchFamily="18" charset="0"/>
              </a:rPr>
              <a:t> </a:t>
            </a:r>
            <a:r>
              <a:rPr lang="en-US" sz="4400" b="0" dirty="0" err="1">
                <a:solidFill>
                  <a:schemeClr val="bg1"/>
                </a:solidFill>
                <a:effectLst/>
                <a:latin typeface="+mj-lt"/>
                <a:cs typeface="Times New Roman" panose="02020603050405020304" pitchFamily="18" charset="0"/>
              </a:rPr>
              <a:t>là</a:t>
            </a:r>
            <a:r>
              <a:rPr lang="en-US" sz="4400" b="0" dirty="0">
                <a:solidFill>
                  <a:schemeClr val="bg1"/>
                </a:solidFill>
                <a:effectLst/>
                <a:latin typeface="+mj-lt"/>
                <a:cs typeface="Times New Roman" panose="02020603050405020304" pitchFamily="18" charset="0"/>
              </a:rPr>
              <a:t> </a:t>
            </a:r>
            <a:r>
              <a:rPr lang="en-US" sz="4400" b="0" dirty="0" err="1">
                <a:solidFill>
                  <a:schemeClr val="bg1"/>
                </a:solidFill>
                <a:effectLst/>
                <a:latin typeface="+mj-lt"/>
                <a:cs typeface="Times New Roman" panose="02020603050405020304" pitchFamily="18" charset="0"/>
              </a:rPr>
              <a:t>đấng</a:t>
            </a:r>
            <a:r>
              <a:rPr lang="en-US" sz="4400" b="0" dirty="0">
                <a:solidFill>
                  <a:schemeClr val="bg1"/>
                </a:solidFill>
                <a:effectLst/>
                <a:latin typeface="+mj-lt"/>
                <a:cs typeface="Times New Roman" panose="02020603050405020304" pitchFamily="18" charset="0"/>
              </a:rPr>
              <a:t> </a:t>
            </a:r>
            <a:r>
              <a:rPr lang="en-US" sz="4400" b="0" dirty="0" err="1">
                <a:solidFill>
                  <a:schemeClr val="bg1"/>
                </a:solidFill>
                <a:effectLst/>
                <a:latin typeface="+mj-lt"/>
                <a:cs typeface="Times New Roman" panose="02020603050405020304" pitchFamily="18" charset="0"/>
              </a:rPr>
              <a:t>tối</a:t>
            </a:r>
            <a:r>
              <a:rPr lang="en-US" sz="4400" b="0" dirty="0">
                <a:solidFill>
                  <a:schemeClr val="bg1"/>
                </a:solidFill>
                <a:effectLst/>
                <a:latin typeface="+mj-lt"/>
                <a:cs typeface="Times New Roman" panose="02020603050405020304" pitchFamily="18" charset="0"/>
              </a:rPr>
              <a:t> </a:t>
            </a:r>
            <a:r>
              <a:rPr lang="en-US" sz="4400" b="0" dirty="0" err="1">
                <a:solidFill>
                  <a:schemeClr val="bg1"/>
                </a:solidFill>
                <a:effectLst/>
                <a:latin typeface="+mj-lt"/>
                <a:cs typeface="Times New Roman" panose="02020603050405020304" pitchFamily="18" charset="0"/>
              </a:rPr>
              <a:t>cao</a:t>
            </a:r>
            <a:r>
              <a:rPr lang="en-US" sz="4400" b="0" dirty="0">
                <a:solidFill>
                  <a:schemeClr val="bg1"/>
                </a:solidFill>
                <a:effectLst/>
                <a:latin typeface="+mj-lt"/>
                <a:cs typeface="Times New Roman" panose="02020603050405020304" pitchFamily="18" charset="0"/>
              </a:rPr>
              <a:t>.</a:t>
            </a:r>
          </a:p>
          <a:p>
            <a:pPr marL="0" indent="0" algn="just" eaLnBrk="1" hangingPunct="1">
              <a:lnSpc>
                <a:spcPct val="140000"/>
              </a:lnSpc>
              <a:buFontTx/>
              <a:buNone/>
            </a:pPr>
            <a:r>
              <a:rPr lang="vi-VN" sz="4400" b="0" u="sng" dirty="0">
                <a:solidFill>
                  <a:srgbClr val="FFFF00"/>
                </a:solidFill>
                <a:effectLst/>
                <a:latin typeface="+mj-lt"/>
                <a:cs typeface="Times New Roman" panose="02020603050405020304" pitchFamily="18" charset="0"/>
              </a:rPr>
              <a:t>A+</a:t>
            </a:r>
            <a:r>
              <a:rPr lang="en-US" sz="4400" b="0" u="sng" dirty="0">
                <a:solidFill>
                  <a:srgbClr val="FFFF00"/>
                </a:solidFill>
                <a:effectLst/>
                <a:latin typeface="+mj-lt"/>
                <a:cs typeface="Times New Roman" panose="02020603050405020304" pitchFamily="18" charset="0"/>
              </a:rPr>
              <a:t>B</a:t>
            </a:r>
            <a:r>
              <a:rPr lang="vi-VN" sz="4400" b="0" u="sng" dirty="0">
                <a:solidFill>
                  <a:srgbClr val="FFFF00"/>
                </a:solidFill>
                <a:effectLst/>
                <a:latin typeface="+mj-lt"/>
                <a:cs typeface="Times New Roman" panose="02020603050405020304" pitchFamily="18" charset="0"/>
              </a:rPr>
              <a:t>:</a:t>
            </a:r>
            <a:r>
              <a:rPr lang="vi-VN" sz="4400" b="0" dirty="0">
                <a:solidFill>
                  <a:schemeClr val="bg1"/>
                </a:solidFill>
                <a:effectLst/>
                <a:latin typeface="+mj-lt"/>
                <a:cs typeface="Times New Roman" panose="02020603050405020304" pitchFamily="18" charset="0"/>
              </a:rPr>
              <a:t> Cùng Đức Chúa Thánh Thần trong vinh quang Đức Chúa Cha. </a:t>
            </a:r>
          </a:p>
          <a:p>
            <a:pPr marL="0" indent="0" algn="just" eaLnBrk="1" hangingPunct="1">
              <a:lnSpc>
                <a:spcPct val="140000"/>
              </a:lnSpc>
              <a:buFontTx/>
              <a:buNone/>
            </a:pPr>
            <a:r>
              <a:rPr lang="vi-VN" sz="4400" b="0" u="sng" dirty="0">
                <a:solidFill>
                  <a:srgbClr val="FFFF00"/>
                </a:solidFill>
                <a:effectLst/>
                <a:latin typeface="+mj-lt"/>
                <a:cs typeface="Times New Roman" panose="02020603050405020304" pitchFamily="18" charset="0"/>
              </a:rPr>
              <a:t>Amen.</a:t>
            </a:r>
          </a:p>
        </p:txBody>
      </p:sp>
    </p:spTree>
    <p:extLst>
      <p:ext uri="{BB962C8B-B14F-4D97-AF65-F5344CB8AC3E}">
        <p14:creationId xmlns:p14="http://schemas.microsoft.com/office/powerpoint/2010/main" val="3817487552"/>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086349"/>
          </a:xfrm>
        </p:spPr>
        <p:txBody>
          <a:bodyPr>
            <a:normAutofit/>
          </a:bodyPr>
          <a:lstStyle/>
          <a:p>
            <a:pPr algn="just"/>
            <a:r>
              <a:rPr lang="en-US" sz="7200" u="sng" smtClean="0">
                <a:solidFill>
                  <a:srgbClr val="FFFF00"/>
                </a:solidFill>
              </a:rPr>
              <a:t>Đk:</a:t>
            </a:r>
            <a:r>
              <a:rPr lang="en-US" sz="7200" smtClean="0">
                <a:solidFill>
                  <a:schemeClr val="bg1"/>
                </a:solidFill>
              </a:rPr>
              <a:t> </a:t>
            </a:r>
            <a:r>
              <a:rPr lang="vi-VN" sz="7200" smtClean="0">
                <a:solidFill>
                  <a:schemeClr val="bg1"/>
                </a:solidFill>
              </a:rPr>
              <a:t>Lời Chúa rơi vào đất tốt sẽ khai hoa kết trái nhiều.</a:t>
            </a:r>
            <a:endParaRPr lang="en-US" sz="7200">
              <a:solidFill>
                <a:schemeClr val="bg1"/>
              </a:solidFill>
            </a:endParaRPr>
          </a:p>
        </p:txBody>
      </p:sp>
    </p:spTree>
    <p:extLst>
      <p:ext uri="{BB962C8B-B14F-4D97-AF65-F5344CB8AC3E}">
        <p14:creationId xmlns:p14="http://schemas.microsoft.com/office/powerpoint/2010/main" val="3102224241"/>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lstStyle/>
          <a:p>
            <a:pPr algn="just"/>
            <a:endParaRPr lang="en-US" b="0">
              <a:solidFill>
                <a:schemeClr val="bg1"/>
              </a:solidFill>
              <a:effectLst/>
            </a:endParaRPr>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2950903645"/>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4115"/>
            <a:ext cx="9144000" cy="5135270"/>
          </a:xfrm>
          <a:prstGeom prst="rect">
            <a:avLst/>
          </a:prstGeom>
        </p:spPr>
      </p:pic>
    </p:spTree>
    <p:extLst>
      <p:ext uri="{BB962C8B-B14F-4D97-AF65-F5344CB8AC3E}">
        <p14:creationId xmlns:p14="http://schemas.microsoft.com/office/powerpoint/2010/main" val="917511539"/>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086349"/>
          </a:xfrm>
        </p:spPr>
        <p:txBody>
          <a:bodyPr/>
          <a:lstStyle/>
          <a:p>
            <a:r>
              <a:rPr lang="en-US" smtClean="0">
                <a:solidFill>
                  <a:srgbClr val="FFFF00"/>
                </a:solidFill>
              </a:rPr>
              <a:t>Thánh Vịnh 64</a:t>
            </a:r>
            <a:br>
              <a:rPr lang="en-US" smtClean="0">
                <a:solidFill>
                  <a:srgbClr val="FFFF00"/>
                </a:solidFill>
              </a:rPr>
            </a:br>
            <a:r>
              <a:rPr lang="en-US" smtClean="0">
                <a:solidFill>
                  <a:srgbClr val="FFFF00"/>
                </a:solidFill>
              </a:rPr>
              <a:t>Chúa Nhật XV Thường Niên</a:t>
            </a:r>
            <a:br>
              <a:rPr lang="en-US" smtClean="0">
                <a:solidFill>
                  <a:srgbClr val="FFFF00"/>
                </a:solidFill>
              </a:rPr>
            </a:br>
            <a:r>
              <a:rPr lang="en-US" smtClean="0">
                <a:solidFill>
                  <a:srgbClr val="FFFF00"/>
                </a:solidFill>
              </a:rPr>
              <a:t>Năm A</a:t>
            </a:r>
            <a:endParaRPr lang="en-US">
              <a:solidFill>
                <a:srgbClr val="FFFF00"/>
              </a:solidFill>
            </a:endParaRPr>
          </a:p>
        </p:txBody>
      </p:sp>
    </p:spTree>
    <p:extLst>
      <p:ext uri="{BB962C8B-B14F-4D97-AF65-F5344CB8AC3E}">
        <p14:creationId xmlns:p14="http://schemas.microsoft.com/office/powerpoint/2010/main" val="1058255872"/>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086349"/>
          </a:xfrm>
        </p:spPr>
        <p:txBody>
          <a:bodyPr>
            <a:normAutofit/>
          </a:bodyPr>
          <a:lstStyle/>
          <a:p>
            <a:pPr algn="just"/>
            <a:r>
              <a:rPr lang="en-US" sz="7200" u="sng" smtClean="0">
                <a:solidFill>
                  <a:srgbClr val="FFFF00"/>
                </a:solidFill>
              </a:rPr>
              <a:t>Đk:</a:t>
            </a:r>
            <a:r>
              <a:rPr lang="en-US" sz="7200" smtClean="0">
                <a:solidFill>
                  <a:schemeClr val="bg1"/>
                </a:solidFill>
              </a:rPr>
              <a:t> </a:t>
            </a:r>
            <a:r>
              <a:rPr lang="vi-VN" sz="7200" smtClean="0">
                <a:solidFill>
                  <a:schemeClr val="bg1"/>
                </a:solidFill>
              </a:rPr>
              <a:t>Lời Chúa rơi vào đất tốt sẽ khai hoa kết trái nhiều.</a:t>
            </a:r>
            <a:endParaRPr lang="en-US" sz="7200">
              <a:solidFill>
                <a:schemeClr val="bg1"/>
              </a:solidFill>
            </a:endParaRPr>
          </a:p>
        </p:txBody>
      </p:sp>
    </p:spTree>
    <p:extLst>
      <p:ext uri="{BB962C8B-B14F-4D97-AF65-F5344CB8AC3E}">
        <p14:creationId xmlns:p14="http://schemas.microsoft.com/office/powerpoint/2010/main" val="3833987562"/>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5400" u="sng" smtClean="0">
                <a:solidFill>
                  <a:srgbClr val="FFFF00"/>
                </a:solidFill>
              </a:rPr>
              <a:t>Tk1:</a:t>
            </a:r>
            <a:r>
              <a:rPr lang="en-US" sz="5400" smtClean="0">
                <a:solidFill>
                  <a:schemeClr val="bg1"/>
                </a:solidFill>
              </a:rPr>
              <a:t> </a:t>
            </a:r>
            <a:r>
              <a:rPr lang="vi-VN" sz="5400" smtClean="0">
                <a:solidFill>
                  <a:schemeClr val="bg1"/>
                </a:solidFill>
              </a:rPr>
              <a:t>Chúa thăm đất cho mưa gội nhuần, cho ngập tràn phú túc giàu sang. Cho sông ngòi trào nước mênh mông, dọn sẵn sàng đợi lúa trổ bông.</a:t>
            </a:r>
            <a:endParaRPr lang="en-US" sz="5400">
              <a:solidFill>
                <a:schemeClr val="bg1"/>
              </a:solidFill>
            </a:endParaRPr>
          </a:p>
        </p:txBody>
      </p:sp>
    </p:spTree>
    <p:extLst>
      <p:ext uri="{BB962C8B-B14F-4D97-AF65-F5344CB8AC3E}">
        <p14:creationId xmlns:p14="http://schemas.microsoft.com/office/powerpoint/2010/main" val="2086075078"/>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086349"/>
          </a:xfrm>
        </p:spPr>
        <p:txBody>
          <a:bodyPr>
            <a:normAutofit/>
          </a:bodyPr>
          <a:lstStyle/>
          <a:p>
            <a:pPr algn="just"/>
            <a:r>
              <a:rPr lang="en-US" sz="7200" u="sng" smtClean="0">
                <a:solidFill>
                  <a:srgbClr val="FFFF00"/>
                </a:solidFill>
              </a:rPr>
              <a:t>Đk:</a:t>
            </a:r>
            <a:r>
              <a:rPr lang="en-US" sz="7200" smtClean="0">
                <a:solidFill>
                  <a:schemeClr val="bg1"/>
                </a:solidFill>
              </a:rPr>
              <a:t> </a:t>
            </a:r>
            <a:r>
              <a:rPr lang="vi-VN" sz="7200" smtClean="0">
                <a:solidFill>
                  <a:schemeClr val="bg1"/>
                </a:solidFill>
              </a:rPr>
              <a:t>Lời Chúa rơi vào đất tốt sẽ khai hoa kết trái nhiều.</a:t>
            </a:r>
            <a:endParaRPr lang="en-US" sz="7200">
              <a:solidFill>
                <a:schemeClr val="bg1"/>
              </a:solidFill>
            </a:endParaRPr>
          </a:p>
        </p:txBody>
      </p:sp>
    </p:spTree>
    <p:extLst>
      <p:ext uri="{BB962C8B-B14F-4D97-AF65-F5344CB8AC3E}">
        <p14:creationId xmlns:p14="http://schemas.microsoft.com/office/powerpoint/2010/main" val="3749559786"/>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086349"/>
          </a:xfrm>
        </p:spPr>
        <p:txBody>
          <a:bodyPr>
            <a:noAutofit/>
          </a:bodyPr>
          <a:lstStyle/>
          <a:p>
            <a:pPr algn="just"/>
            <a:r>
              <a:rPr lang="en-US" sz="5400" u="sng" smtClean="0">
                <a:solidFill>
                  <a:srgbClr val="FFFF00"/>
                </a:solidFill>
              </a:rPr>
              <a:t>Tk2:</a:t>
            </a:r>
            <a:r>
              <a:rPr lang="en-US" sz="5400" smtClean="0">
                <a:solidFill>
                  <a:schemeClr val="bg1"/>
                </a:solidFill>
              </a:rPr>
              <a:t> </a:t>
            </a:r>
            <a:r>
              <a:rPr lang="vi-VN" sz="5400" smtClean="0">
                <a:solidFill>
                  <a:schemeClr val="bg1"/>
                </a:solidFill>
              </a:rPr>
              <a:t>Đất đai Chúa lo thu dọn sạch, cho đường cày ứ nước bậm sâu. San cho bằng từng chút mô cao, hạt nảy mầm nhờ Chúa đổ mưa.</a:t>
            </a:r>
            <a:endParaRPr lang="en-US" sz="5400">
              <a:solidFill>
                <a:schemeClr val="bg1"/>
              </a:solidFill>
            </a:endParaRPr>
          </a:p>
        </p:txBody>
      </p:sp>
    </p:spTree>
    <p:extLst>
      <p:ext uri="{BB962C8B-B14F-4D97-AF65-F5344CB8AC3E}">
        <p14:creationId xmlns:p14="http://schemas.microsoft.com/office/powerpoint/2010/main" val="1012609222"/>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086349"/>
          </a:xfrm>
        </p:spPr>
        <p:txBody>
          <a:bodyPr>
            <a:normAutofit/>
          </a:bodyPr>
          <a:lstStyle/>
          <a:p>
            <a:pPr algn="just"/>
            <a:r>
              <a:rPr lang="en-US" sz="7200" u="sng" smtClean="0">
                <a:solidFill>
                  <a:srgbClr val="FFFF00"/>
                </a:solidFill>
              </a:rPr>
              <a:t>Đk:</a:t>
            </a:r>
            <a:r>
              <a:rPr lang="en-US" sz="7200" smtClean="0">
                <a:solidFill>
                  <a:schemeClr val="bg1"/>
                </a:solidFill>
              </a:rPr>
              <a:t> </a:t>
            </a:r>
            <a:r>
              <a:rPr lang="vi-VN" sz="7200" smtClean="0">
                <a:solidFill>
                  <a:schemeClr val="bg1"/>
                </a:solidFill>
              </a:rPr>
              <a:t>Lời Chúa rơi vào đất tốt sẽ khai hoa kết trái nhiều.</a:t>
            </a:r>
            <a:endParaRPr lang="en-US" sz="7200">
              <a:solidFill>
                <a:schemeClr val="bg1"/>
              </a:solidFill>
            </a:endParaRPr>
          </a:p>
        </p:txBody>
      </p:sp>
    </p:spTree>
    <p:extLst>
      <p:ext uri="{BB962C8B-B14F-4D97-AF65-F5344CB8AC3E}">
        <p14:creationId xmlns:p14="http://schemas.microsoft.com/office/powerpoint/2010/main" val="3749559786"/>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086349"/>
          </a:xfrm>
        </p:spPr>
        <p:txBody>
          <a:bodyPr>
            <a:normAutofit/>
          </a:bodyPr>
          <a:lstStyle/>
          <a:p>
            <a:pPr algn="just"/>
            <a:r>
              <a:rPr lang="en-US" sz="5400" u="sng" smtClean="0">
                <a:solidFill>
                  <a:srgbClr val="FFFF00"/>
                </a:solidFill>
              </a:rPr>
              <a:t>Tk3:</a:t>
            </a:r>
            <a:r>
              <a:rPr lang="en-US" sz="5400" smtClean="0">
                <a:solidFill>
                  <a:schemeClr val="bg1"/>
                </a:solidFill>
              </a:rPr>
              <a:t> </a:t>
            </a:r>
            <a:r>
              <a:rPr lang="vi-VN" sz="5400" smtClean="0">
                <a:solidFill>
                  <a:schemeClr val="bg1"/>
                </a:solidFill>
              </a:rPr>
              <a:t>Phúc ân Chúa quanh năm dư đầy, hoa màu ngợp lối bước Ngài đi. Nơi hoang địa tràn nước trong xanh, và núi đồi phục sức đẹp xinh.</a:t>
            </a:r>
          </a:p>
        </p:txBody>
      </p:sp>
    </p:spTree>
    <p:extLst>
      <p:ext uri="{BB962C8B-B14F-4D97-AF65-F5344CB8AC3E}">
        <p14:creationId xmlns:p14="http://schemas.microsoft.com/office/powerpoint/2010/main" val="3862897383"/>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086349"/>
          </a:xfrm>
        </p:spPr>
        <p:txBody>
          <a:bodyPr>
            <a:normAutofit/>
          </a:bodyPr>
          <a:lstStyle/>
          <a:p>
            <a:pPr algn="just"/>
            <a:r>
              <a:rPr lang="en-US" sz="7200" u="sng" smtClean="0">
                <a:solidFill>
                  <a:srgbClr val="FFFF00"/>
                </a:solidFill>
              </a:rPr>
              <a:t>Đk:</a:t>
            </a:r>
            <a:r>
              <a:rPr lang="en-US" sz="7200" smtClean="0">
                <a:solidFill>
                  <a:schemeClr val="bg1"/>
                </a:solidFill>
              </a:rPr>
              <a:t> </a:t>
            </a:r>
            <a:r>
              <a:rPr lang="vi-VN" sz="7200" smtClean="0">
                <a:solidFill>
                  <a:schemeClr val="bg1"/>
                </a:solidFill>
              </a:rPr>
              <a:t>Lời Chúa rơi vào đất tốt sẽ khai hoa kết trái nhiều.</a:t>
            </a:r>
            <a:endParaRPr lang="en-US" sz="7200">
              <a:solidFill>
                <a:schemeClr val="bg1"/>
              </a:solidFill>
            </a:endParaRPr>
          </a:p>
        </p:txBody>
      </p:sp>
    </p:spTree>
    <p:extLst>
      <p:ext uri="{BB962C8B-B14F-4D97-AF65-F5344CB8AC3E}">
        <p14:creationId xmlns:p14="http://schemas.microsoft.com/office/powerpoint/2010/main" val="374955978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742950"/>
            <a:ext cx="9144000" cy="3733800"/>
          </a:xfrm>
        </p:spPr>
        <p:txBody>
          <a:bodyPr>
            <a:noAutofit/>
          </a:bodyPr>
          <a:lstStyle/>
          <a:p>
            <a:pPr algn="just"/>
            <a:r>
              <a:rPr lang="vi-VN" sz="5400" smtClean="0">
                <a:solidFill>
                  <a:schemeClr val="bg1"/>
                </a:solidFill>
              </a:rPr>
              <a:t>Hạt giống là Lời Thiên Chúa, Người gieo giống là Đức Ki-tô, những ai tuân giữ Lời Người sẽ tồn tại muôn đời.</a:t>
            </a:r>
            <a:endParaRPr lang="en-US" sz="5400">
              <a:solidFill>
                <a:schemeClr val="bg1"/>
              </a:solidFill>
            </a:endParaRPr>
          </a:p>
        </p:txBody>
      </p:sp>
      <p:sp>
        <p:nvSpPr>
          <p:cNvPr id="3" name="TextBox 2"/>
          <p:cNvSpPr txBox="1"/>
          <p:nvPr/>
        </p:nvSpPr>
        <p:spPr>
          <a:xfrm>
            <a:off x="0" y="1"/>
            <a:ext cx="3886200" cy="646331"/>
          </a:xfrm>
          <a:prstGeom prst="rect">
            <a:avLst/>
          </a:prstGeom>
          <a:noFill/>
        </p:spPr>
        <p:txBody>
          <a:bodyPr wrap="square" rtlCol="0">
            <a:spAutoFit/>
          </a:bodyPr>
          <a:lstStyle/>
          <a:p>
            <a:r>
              <a:rPr lang="en-US" sz="3600">
                <a:solidFill>
                  <a:srgbClr val="FFFF00"/>
                </a:solidFill>
              </a:rPr>
              <a:t>Alleluia - Alleluia:</a:t>
            </a:r>
          </a:p>
        </p:txBody>
      </p:sp>
      <p:sp>
        <p:nvSpPr>
          <p:cNvPr id="4" name="Rectangle 3"/>
          <p:cNvSpPr/>
          <p:nvPr/>
        </p:nvSpPr>
        <p:spPr>
          <a:xfrm>
            <a:off x="6477000" y="4497169"/>
            <a:ext cx="2053767" cy="646331"/>
          </a:xfrm>
          <a:prstGeom prst="rect">
            <a:avLst/>
          </a:prstGeom>
        </p:spPr>
        <p:txBody>
          <a:bodyPr wrap="none">
            <a:spAutoFit/>
          </a:bodyPr>
          <a:lstStyle/>
          <a:p>
            <a:r>
              <a:rPr lang="en-US" sz="3600">
                <a:solidFill>
                  <a:srgbClr val="FFFF00"/>
                </a:solidFill>
              </a:rPr>
              <a:t>Alleluia …</a:t>
            </a:r>
          </a:p>
        </p:txBody>
      </p:sp>
    </p:spTree>
    <p:extLst>
      <p:ext uri="{BB962C8B-B14F-4D97-AF65-F5344CB8AC3E}">
        <p14:creationId xmlns:p14="http://schemas.microsoft.com/office/powerpoint/2010/main" val="1317606447"/>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086349"/>
          </a:xfrm>
        </p:spPr>
        <p:txBody>
          <a:bodyPr>
            <a:noAutofit/>
          </a:bodyPr>
          <a:lstStyle/>
          <a:p>
            <a:pPr algn="just"/>
            <a:r>
              <a:rPr lang="en-US" sz="5600" u="sng" smtClean="0">
                <a:solidFill>
                  <a:srgbClr val="FFFF00"/>
                </a:solidFill>
              </a:rPr>
              <a:t>Tk4:</a:t>
            </a:r>
            <a:r>
              <a:rPr lang="en-US" sz="5600" smtClean="0">
                <a:solidFill>
                  <a:schemeClr val="bg1"/>
                </a:solidFill>
              </a:rPr>
              <a:t> </a:t>
            </a:r>
            <a:r>
              <a:rPr lang="vi-VN" sz="5600" smtClean="0">
                <a:solidFill>
                  <a:schemeClr val="bg1"/>
                </a:solidFill>
              </a:rPr>
              <a:t>Lúa tươi tốt rung rinh dạt dào, chiên cừu phủ trắng xóa đồng xanh. Muôn muôn loài hợp tiếng hoan ca, lời hát hò cùng lúc trổi cao.</a:t>
            </a:r>
          </a:p>
        </p:txBody>
      </p:sp>
    </p:spTree>
    <p:extLst>
      <p:ext uri="{BB962C8B-B14F-4D97-AF65-F5344CB8AC3E}">
        <p14:creationId xmlns:p14="http://schemas.microsoft.com/office/powerpoint/2010/main" val="375580711"/>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086349"/>
          </a:xfrm>
        </p:spPr>
        <p:txBody>
          <a:bodyPr>
            <a:normAutofit/>
          </a:bodyPr>
          <a:lstStyle/>
          <a:p>
            <a:pPr algn="just"/>
            <a:r>
              <a:rPr lang="en-US" sz="7200" u="sng" smtClean="0">
                <a:solidFill>
                  <a:srgbClr val="FFFF00"/>
                </a:solidFill>
              </a:rPr>
              <a:t>Đk:</a:t>
            </a:r>
            <a:r>
              <a:rPr lang="en-US" sz="7200" smtClean="0">
                <a:solidFill>
                  <a:schemeClr val="bg1"/>
                </a:solidFill>
              </a:rPr>
              <a:t> </a:t>
            </a:r>
            <a:r>
              <a:rPr lang="vi-VN" sz="7200" smtClean="0">
                <a:solidFill>
                  <a:schemeClr val="bg1"/>
                </a:solidFill>
              </a:rPr>
              <a:t>Lời Chúa rơi vào đất tốt sẽ khai hoa kết trái nhiều.</a:t>
            </a:r>
            <a:endParaRPr lang="en-US" sz="7200">
              <a:solidFill>
                <a:schemeClr val="bg1"/>
              </a:solidFill>
            </a:endParaRPr>
          </a:p>
        </p:txBody>
      </p:sp>
    </p:spTree>
    <p:extLst>
      <p:ext uri="{BB962C8B-B14F-4D97-AF65-F5344CB8AC3E}">
        <p14:creationId xmlns:p14="http://schemas.microsoft.com/office/powerpoint/2010/main" val="3749559786"/>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4115"/>
            <a:ext cx="9144000" cy="5135270"/>
          </a:xfrm>
          <a:prstGeom prst="rect">
            <a:avLst/>
          </a:prstGeom>
        </p:spPr>
      </p:pic>
    </p:spTree>
    <p:extLst>
      <p:ext uri="{BB962C8B-B14F-4D97-AF65-F5344CB8AC3E}">
        <p14:creationId xmlns:p14="http://schemas.microsoft.com/office/powerpoint/2010/main" val="2349853977"/>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742950"/>
            <a:ext cx="9144000" cy="3733800"/>
          </a:xfrm>
        </p:spPr>
        <p:txBody>
          <a:bodyPr>
            <a:noAutofit/>
          </a:bodyPr>
          <a:lstStyle/>
          <a:p>
            <a:pPr algn="just"/>
            <a:r>
              <a:rPr lang="vi-VN" sz="5400" smtClean="0">
                <a:solidFill>
                  <a:schemeClr val="bg1"/>
                </a:solidFill>
              </a:rPr>
              <a:t>Hạt giống là Lời Thiên Chúa, Người gieo giống là Đức Ki-tô, những ai tuân giữ Lời Người sẽ tồn tại muôn đời.</a:t>
            </a:r>
            <a:endParaRPr lang="en-US" sz="5400">
              <a:solidFill>
                <a:schemeClr val="bg1"/>
              </a:solidFill>
            </a:endParaRPr>
          </a:p>
        </p:txBody>
      </p:sp>
      <p:sp>
        <p:nvSpPr>
          <p:cNvPr id="3" name="TextBox 2"/>
          <p:cNvSpPr txBox="1"/>
          <p:nvPr/>
        </p:nvSpPr>
        <p:spPr>
          <a:xfrm>
            <a:off x="0" y="1"/>
            <a:ext cx="3886200" cy="646331"/>
          </a:xfrm>
          <a:prstGeom prst="rect">
            <a:avLst/>
          </a:prstGeom>
          <a:noFill/>
        </p:spPr>
        <p:txBody>
          <a:bodyPr wrap="square" rtlCol="0">
            <a:spAutoFit/>
          </a:bodyPr>
          <a:lstStyle/>
          <a:p>
            <a:r>
              <a:rPr lang="en-US" sz="3600">
                <a:solidFill>
                  <a:srgbClr val="FFFF00"/>
                </a:solidFill>
              </a:rPr>
              <a:t>Alleluia - Alleluia:</a:t>
            </a:r>
          </a:p>
        </p:txBody>
      </p:sp>
      <p:sp>
        <p:nvSpPr>
          <p:cNvPr id="4" name="Rectangle 3"/>
          <p:cNvSpPr/>
          <p:nvPr/>
        </p:nvSpPr>
        <p:spPr>
          <a:xfrm>
            <a:off x="6477000" y="4497169"/>
            <a:ext cx="2053767" cy="646331"/>
          </a:xfrm>
          <a:prstGeom prst="rect">
            <a:avLst/>
          </a:prstGeom>
        </p:spPr>
        <p:txBody>
          <a:bodyPr wrap="none">
            <a:spAutoFit/>
          </a:bodyPr>
          <a:lstStyle/>
          <a:p>
            <a:r>
              <a:rPr lang="en-US" sz="3600">
                <a:solidFill>
                  <a:srgbClr val="FFFF00"/>
                </a:solidFill>
              </a:rPr>
              <a:t>Alleluia …</a:t>
            </a:r>
          </a:p>
        </p:txBody>
      </p:sp>
    </p:spTree>
    <p:extLst>
      <p:ext uri="{BB962C8B-B14F-4D97-AF65-F5344CB8AC3E}">
        <p14:creationId xmlns:p14="http://schemas.microsoft.com/office/powerpoint/2010/main" val="1420809321"/>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lstStyle/>
          <a:p>
            <a:pPr algn="just"/>
            <a:endParaRPr lang="en-US" b="0">
              <a:solidFill>
                <a:schemeClr val="bg1"/>
              </a:solidFill>
              <a:effectLst/>
            </a:endParaRPr>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4115"/>
            <a:ext cx="9144000" cy="5135270"/>
          </a:xfrm>
          <a:prstGeom prst="rect">
            <a:avLst/>
          </a:prstGeom>
        </p:spPr>
      </p:pic>
    </p:spTree>
    <p:extLst>
      <p:ext uri="{BB962C8B-B14F-4D97-AF65-F5344CB8AC3E}">
        <p14:creationId xmlns:p14="http://schemas.microsoft.com/office/powerpoint/2010/main" val="2808985224"/>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r>
              <a:rPr lang="en-US" sz="6000" b="0" dirty="0">
                <a:solidFill>
                  <a:srgbClr val="FFFF00"/>
                </a:solidFill>
                <a:effectLst/>
                <a:latin typeface="+mj-lt"/>
                <a:cs typeface="Times New Roman" pitchFamily="18" charset="0"/>
              </a:rPr>
              <a:t>KINH TIN KÍNH</a:t>
            </a:r>
          </a:p>
        </p:txBody>
      </p:sp>
    </p:spTree>
    <p:extLst>
      <p:ext uri="{BB962C8B-B14F-4D97-AF65-F5344CB8AC3E}">
        <p14:creationId xmlns:p14="http://schemas.microsoft.com/office/powerpoint/2010/main" val="129294176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600" b="0" dirty="0">
                <a:solidFill>
                  <a:schemeClr val="bg1"/>
                </a:solidFill>
                <a:effectLst/>
                <a:latin typeface="+mj-lt"/>
                <a:cs typeface="Times New Roman" pitchFamily="18" charset="0"/>
              </a:rPr>
              <a:t>Tôi tin kính một Thiên Chúa là Cha toàn năng, Đấng tạo thành trời đất, muôn vật hữu hình và vô hình. </a:t>
            </a:r>
            <a:endParaRPr lang="en-US" sz="66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3472343371"/>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en-US" sz="6600" b="0" dirty="0" err="1">
                <a:solidFill>
                  <a:schemeClr val="bg1"/>
                </a:solidFill>
                <a:effectLst/>
                <a:latin typeface="+mj-lt"/>
                <a:cs typeface="Times New Roman" pitchFamily="18" charset="0"/>
              </a:rPr>
              <a:t>Tôi</a:t>
            </a:r>
            <a:r>
              <a:rPr lang="en-US" sz="6600" b="0" dirty="0">
                <a:solidFill>
                  <a:schemeClr val="bg1"/>
                </a:solidFill>
                <a:effectLst/>
                <a:latin typeface="+mj-lt"/>
                <a:cs typeface="Times New Roman" pitchFamily="18" charset="0"/>
              </a:rPr>
              <a:t> tin </a:t>
            </a:r>
            <a:r>
              <a:rPr lang="en-US" sz="6600" b="0" dirty="0" err="1">
                <a:solidFill>
                  <a:schemeClr val="bg1"/>
                </a:solidFill>
                <a:effectLst/>
                <a:latin typeface="+mj-lt"/>
                <a:cs typeface="Times New Roman" pitchFamily="18" charset="0"/>
              </a:rPr>
              <a:t>kính</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một</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Chúa</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Giêsu</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Kitô</a:t>
            </a:r>
            <a:r>
              <a:rPr lang="en-US" sz="6600" b="0" dirty="0">
                <a:solidFill>
                  <a:schemeClr val="bg1"/>
                </a:solidFill>
                <a:effectLst/>
                <a:latin typeface="+mj-lt"/>
                <a:cs typeface="Times New Roman" pitchFamily="18" charset="0"/>
              </a:rPr>
              <a:t>, Con </a:t>
            </a:r>
            <a:r>
              <a:rPr lang="en-US" sz="6600" b="0" dirty="0" err="1">
                <a:solidFill>
                  <a:schemeClr val="bg1"/>
                </a:solidFill>
                <a:effectLst/>
                <a:latin typeface="+mj-lt"/>
                <a:cs typeface="Times New Roman" pitchFamily="18" charset="0"/>
              </a:rPr>
              <a:t>Một</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Thiên</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Chúa</a:t>
            </a:r>
            <a:r>
              <a:rPr lang="en-US" sz="6600" b="0" dirty="0">
                <a:solidFill>
                  <a:schemeClr val="bg1"/>
                </a:solidFill>
                <a:effectLst/>
                <a:latin typeface="+mj-lt"/>
                <a:cs typeface="Times New Roman" pitchFamily="18" charset="0"/>
              </a:rPr>
              <a:t>, </a:t>
            </a:r>
            <a:r>
              <a:rPr lang="vi-VN" sz="6600" b="0" dirty="0">
                <a:solidFill>
                  <a:schemeClr val="bg1"/>
                </a:solidFill>
                <a:effectLst/>
                <a:latin typeface="+mj-lt"/>
                <a:cs typeface="Times New Roman" pitchFamily="18" charset="0"/>
              </a:rPr>
              <a:t>Sinh bởi Đức Chúa Cha từ trước muôn đời. </a:t>
            </a:r>
            <a:endParaRPr lang="en-US" sz="66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3014880418"/>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600" b="0" dirty="0">
                <a:solidFill>
                  <a:schemeClr val="bg1"/>
                </a:solidFill>
                <a:effectLst/>
                <a:latin typeface="+mj-lt"/>
                <a:cs typeface="Times New Roman" pitchFamily="18" charset="0"/>
              </a:rPr>
              <a:t>Người là Thiên Chúa bởi Thiên Chúa, Ánh Sáng bởi Ánh Sáng,</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Thiên</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Chúa</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thật</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bởi</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Thiên</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Chúa</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thật</a:t>
            </a:r>
            <a:r>
              <a:rPr lang="en-US" sz="6600" b="0" dirty="0">
                <a:solidFill>
                  <a:schemeClr val="bg1"/>
                </a:solidFill>
                <a:effectLst/>
                <a:latin typeface="+mj-lt"/>
                <a:cs typeface="Times New Roman" pitchFamily="18" charset="0"/>
              </a:rPr>
              <a:t>,</a:t>
            </a:r>
          </a:p>
        </p:txBody>
      </p:sp>
    </p:spTree>
    <p:extLst>
      <p:ext uri="{BB962C8B-B14F-4D97-AF65-F5344CB8AC3E}">
        <p14:creationId xmlns:p14="http://schemas.microsoft.com/office/powerpoint/2010/main" val="2465581128"/>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000" b="0" dirty="0">
                <a:solidFill>
                  <a:schemeClr val="bg1"/>
                </a:solidFill>
                <a:effectLst/>
                <a:latin typeface="+mj-lt"/>
              </a:rPr>
              <a:t>được sinh ra mà không phải được tạo thành, đồng bản thể với Đức Chúa Cha: nhờ Người mà muôn vật được tạo thành. </a:t>
            </a:r>
            <a:endParaRPr lang="en-US" sz="60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129220154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lstStyle/>
          <a:p>
            <a:pPr algn="just"/>
            <a:endParaRPr lang="en-US" b="0">
              <a:solidFill>
                <a:schemeClr val="bg1"/>
              </a:solidFill>
              <a:effectLst/>
            </a:endParaRPr>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1064427002"/>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7200" b="0" dirty="0">
                <a:solidFill>
                  <a:schemeClr val="bg1"/>
                </a:solidFill>
                <a:effectLst/>
                <a:latin typeface="+mj-lt"/>
              </a:rPr>
              <a:t>Vì loài người chúng ta và để cứu độ chúng ta,</a:t>
            </a:r>
            <a:r>
              <a:rPr lang="en-US" sz="7200" b="0" dirty="0">
                <a:solidFill>
                  <a:schemeClr val="bg1"/>
                </a:solidFill>
                <a:effectLst/>
                <a:latin typeface="+mj-lt"/>
              </a:rPr>
              <a:t> </a:t>
            </a:r>
            <a:r>
              <a:rPr lang="vi-VN" sz="7200" b="0" dirty="0">
                <a:solidFill>
                  <a:schemeClr val="bg1"/>
                </a:solidFill>
                <a:effectLst/>
                <a:latin typeface="+mj-lt"/>
                <a:cs typeface="Times New Roman" pitchFamily="18" charset="0"/>
              </a:rPr>
              <a:t>Người đã từ trời xuống thế. </a:t>
            </a:r>
            <a:endParaRPr lang="en-US" sz="72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2813766453"/>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600" b="0" dirty="0">
                <a:solidFill>
                  <a:srgbClr val="FFFF00"/>
                </a:solidFill>
                <a:effectLst/>
                <a:latin typeface="+mj-lt"/>
                <a:cs typeface="Times New Roman" pitchFamily="18" charset="0"/>
              </a:rPr>
              <a:t>Bởi phép Đức Chúa Thánh Thần, Người đã nhập thể trong lòng Trinh Nữ Maria, và đã làm người.</a:t>
            </a:r>
            <a:endParaRPr lang="en-US" sz="6600" b="0" dirty="0">
              <a:solidFill>
                <a:srgbClr val="FFFF00"/>
              </a:solidFill>
              <a:effectLst/>
              <a:latin typeface="+mj-lt"/>
              <a:cs typeface="Times New Roman" pitchFamily="18" charset="0"/>
            </a:endParaRPr>
          </a:p>
        </p:txBody>
      </p:sp>
    </p:spTree>
    <p:extLst>
      <p:ext uri="{BB962C8B-B14F-4D97-AF65-F5344CB8AC3E}">
        <p14:creationId xmlns:p14="http://schemas.microsoft.com/office/powerpoint/2010/main" val="2100342509"/>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fontScale="90000"/>
          </a:bodyPr>
          <a:lstStyle/>
          <a:p>
            <a:pPr algn="just"/>
            <a:r>
              <a:rPr lang="vi-VN" sz="6000" b="0" dirty="0">
                <a:solidFill>
                  <a:schemeClr val="bg1"/>
                </a:solidFill>
                <a:effectLst/>
                <a:latin typeface="+mj-lt"/>
                <a:cs typeface="Times New Roman" pitchFamily="18" charset="0"/>
              </a:rPr>
              <a:t>Người chịu đóng đinh vào thập giá vì chúng ta, thời quan Phongxiô Philatô; Người chịu khổ hình và mai táng, ngày thứ ba Người sống lại như lời Thánh Kinh.</a:t>
            </a:r>
            <a:endParaRPr lang="en-US" sz="60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3974475724"/>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5300" b="0" dirty="0">
                <a:solidFill>
                  <a:schemeClr val="bg1"/>
                </a:solidFill>
                <a:effectLst/>
                <a:latin typeface="+mj-lt"/>
              </a:rPr>
              <a:t>Người lên trời, ngự bên hữu Đức Chúa Cha, và Người sẽ lại đến trong vinh quang để phán xét kẻ sống và kẻ chết, Nước Người sẽ không bao giờ cùng.</a:t>
            </a:r>
            <a:endParaRPr lang="en-US" sz="53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4048320298"/>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000" b="0" dirty="0">
                <a:solidFill>
                  <a:schemeClr val="bg1"/>
                </a:solidFill>
                <a:effectLst/>
                <a:latin typeface="+mj-lt"/>
                <a:cs typeface="Times New Roman" pitchFamily="18" charset="0"/>
              </a:rPr>
              <a:t>Tôi tin kính Đức Chúa Thánh Thần là Thiên Chúa và là Đấng ban sự sống, Người bởi Đức Chúa Cha và Đức Chúa Con mà ra,</a:t>
            </a:r>
            <a:endParaRPr lang="en-US" sz="60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2678722506"/>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Autofit/>
          </a:bodyPr>
          <a:lstStyle/>
          <a:p>
            <a:pPr algn="just"/>
            <a:r>
              <a:rPr lang="vi-VN" sz="6000" b="0" dirty="0">
                <a:solidFill>
                  <a:schemeClr val="bg1"/>
                </a:solidFill>
                <a:effectLst/>
                <a:latin typeface="+mj-lt"/>
              </a:rPr>
              <a:t>Người được phụng thờ và tôn vinh cùng với Đức Chúa Cha và Đức Chúa Con: Người đã dùng các tiên tri mà phán dạy. </a:t>
            </a:r>
            <a:endParaRPr lang="en-US" sz="60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3631615482"/>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Autofit/>
          </a:bodyPr>
          <a:lstStyle/>
          <a:p>
            <a:pPr algn="just"/>
            <a:r>
              <a:rPr lang="vi-VN" sz="8000" b="0" dirty="0">
                <a:solidFill>
                  <a:schemeClr val="bg1"/>
                </a:solidFill>
                <a:effectLst/>
                <a:latin typeface="+mj-lt"/>
              </a:rPr>
              <a:t>Tôi tin Hội Thánh duy nhất thánh thiện công giáo và tông truyền.</a:t>
            </a:r>
            <a:endParaRPr lang="en-US" sz="80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1160025579"/>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600" b="0" dirty="0">
                <a:solidFill>
                  <a:schemeClr val="bg1"/>
                </a:solidFill>
                <a:effectLst/>
                <a:latin typeface="+mj-lt"/>
                <a:cs typeface="Times New Roman" pitchFamily="18" charset="0"/>
              </a:rPr>
              <a:t>Tôi tuyên xưng có một Phép Rửa để tha tội. Tôi trông đợi kẻ chết sống lại và sự</a:t>
            </a:r>
            <a:r>
              <a:rPr lang="en-US" sz="6600" b="0" dirty="0">
                <a:solidFill>
                  <a:schemeClr val="bg1"/>
                </a:solidFill>
                <a:effectLst/>
                <a:latin typeface="+mj-lt"/>
                <a:cs typeface="Times New Roman" pitchFamily="18" charset="0"/>
              </a:rPr>
              <a:t> </a:t>
            </a:r>
            <a:r>
              <a:rPr lang="vi-VN" sz="6600" b="0" dirty="0">
                <a:solidFill>
                  <a:schemeClr val="bg1"/>
                </a:solidFill>
                <a:effectLst/>
                <a:latin typeface="+mj-lt"/>
                <a:cs typeface="Times New Roman" pitchFamily="18" charset="0"/>
              </a:rPr>
              <a:t>sống đời sau. </a:t>
            </a:r>
            <a:r>
              <a:rPr lang="vi-VN" sz="6600" b="0" u="sng" dirty="0">
                <a:solidFill>
                  <a:srgbClr val="FFFF00"/>
                </a:solidFill>
                <a:effectLst/>
                <a:latin typeface="+mj-lt"/>
                <a:cs typeface="Times New Roman" pitchFamily="18" charset="0"/>
              </a:rPr>
              <a:t>Amen.</a:t>
            </a:r>
            <a:endParaRPr lang="en-US" sz="6600" b="0" u="sng" dirty="0">
              <a:solidFill>
                <a:srgbClr val="FFFF00"/>
              </a:solidFill>
              <a:effectLst/>
              <a:latin typeface="+mj-lt"/>
              <a:cs typeface="Times New Roman" pitchFamily="18" charset="0"/>
            </a:endParaRPr>
          </a:p>
        </p:txBody>
      </p:sp>
    </p:spTree>
    <p:extLst>
      <p:ext uri="{BB962C8B-B14F-4D97-AF65-F5344CB8AC3E}">
        <p14:creationId xmlns:p14="http://schemas.microsoft.com/office/powerpoint/2010/main" val="104656791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r>
              <a:rPr lang="en-US" altLang="en-US" sz="7200" b="0" u="sng" dirty="0">
                <a:solidFill>
                  <a:schemeClr val="bg1"/>
                </a:solidFill>
                <a:effectLst/>
                <a:latin typeface="+mj-lt"/>
                <a:cs typeface="Times New Roman" panose="02020603050405020304" pitchFamily="18" charset="0"/>
              </a:rPr>
              <a:t/>
            </a:r>
            <a:br>
              <a:rPr lang="en-US" altLang="en-US" sz="7200" b="0" u="sng" dirty="0">
                <a:solidFill>
                  <a:schemeClr val="bg1"/>
                </a:solidFill>
                <a:effectLst/>
                <a:latin typeface="+mj-lt"/>
                <a:cs typeface="Times New Roman" panose="02020603050405020304" pitchFamily="18" charset="0"/>
              </a:rPr>
            </a:br>
            <a:endParaRPr lang="en-US" sz="6600" b="0" dirty="0">
              <a:solidFill>
                <a:schemeClr val="bg1"/>
              </a:solidFill>
              <a:effectLst/>
              <a:latin typeface="+mj-lt"/>
              <a:cs typeface="Times New Roman" pitchFamily="18" charset="0"/>
            </a:endParaRPr>
          </a:p>
        </p:txBody>
      </p:sp>
      <p:sp>
        <p:nvSpPr>
          <p:cNvPr id="4" name="TextBox 3"/>
          <p:cNvSpPr txBox="1"/>
          <p:nvPr/>
        </p:nvSpPr>
        <p:spPr>
          <a:xfrm>
            <a:off x="5029200" y="155515"/>
            <a:ext cx="3733800" cy="584775"/>
          </a:xfrm>
          <a:prstGeom prst="rect">
            <a:avLst/>
          </a:prstGeom>
          <a:noFill/>
        </p:spPr>
        <p:txBody>
          <a:bodyPr wrap="square" rtlCol="0">
            <a:spAutoFit/>
          </a:bodyPr>
          <a:lstStyle/>
          <a:p>
            <a:r>
              <a:rPr lang="en-US" sz="3200" smtClean="0">
                <a:solidFill>
                  <a:prstClr val="white"/>
                </a:solidFill>
              </a:rPr>
              <a:t>Lời Nguyện Tín Hữu</a:t>
            </a:r>
            <a:endParaRPr lang="en-US" sz="3200">
              <a:solidFill>
                <a:prstClr val="white"/>
              </a:solidFill>
            </a:endParaRPr>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4115"/>
            <a:ext cx="9144000" cy="5135270"/>
          </a:xfrm>
          <a:prstGeom prst="rect">
            <a:avLst/>
          </a:prstGeom>
        </p:spPr>
      </p:pic>
    </p:spTree>
    <p:extLst>
      <p:ext uri="{BB962C8B-B14F-4D97-AF65-F5344CB8AC3E}">
        <p14:creationId xmlns:p14="http://schemas.microsoft.com/office/powerpoint/2010/main" val="1802851461"/>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lstStyle/>
          <a:p>
            <a:pPr algn="just"/>
            <a:endParaRPr lang="en-US" b="0">
              <a:solidFill>
                <a:schemeClr val="bg1"/>
              </a:solidFill>
              <a:effectLst/>
            </a:endParaRP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4" name="Rectangle 3"/>
          <p:cNvSpPr/>
          <p:nvPr/>
        </p:nvSpPr>
        <p:spPr>
          <a:xfrm>
            <a:off x="4419600" y="2570911"/>
            <a:ext cx="4572000" cy="1323439"/>
          </a:xfrm>
          <a:prstGeom prst="rect">
            <a:avLst/>
          </a:prstGeom>
        </p:spPr>
        <p:txBody>
          <a:bodyPr>
            <a:spAutoFit/>
          </a:bodyPr>
          <a:lstStyle/>
          <a:p>
            <a:pPr algn="ctr"/>
            <a:r>
              <a:rPr lang="en-US" sz="4000" smtClean="0">
                <a:solidFill>
                  <a:srgbClr val="FFFF00"/>
                </a:solidFill>
              </a:rPr>
              <a:t>Là Đây Của Lễ</a:t>
            </a:r>
          </a:p>
          <a:p>
            <a:pPr algn="ctr"/>
            <a:r>
              <a:rPr lang="en-US" sz="4000" i="1" smtClean="0">
                <a:solidFill>
                  <a:schemeClr val="bg1"/>
                </a:solidFill>
              </a:rPr>
              <a:t>Ngọc Linh</a:t>
            </a:r>
            <a:endParaRPr lang="en-US" sz="4000" i="1">
              <a:solidFill>
                <a:schemeClr val="bg1"/>
              </a:solidFill>
            </a:endParaRPr>
          </a:p>
        </p:txBody>
      </p:sp>
    </p:spTree>
    <p:extLst>
      <p:ext uri="{BB962C8B-B14F-4D97-AF65-F5344CB8AC3E}">
        <p14:creationId xmlns:p14="http://schemas.microsoft.com/office/powerpoint/2010/main" val="39050108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r>
              <a:rPr lang="en-US" sz="6000" b="0" smtClean="0">
                <a:solidFill>
                  <a:srgbClr val="FFFF00"/>
                </a:solidFill>
                <a:effectLst/>
              </a:rPr>
              <a:t>Ca Nhập Lễ</a:t>
            </a:r>
            <a:br>
              <a:rPr lang="en-US" sz="6000" b="0" smtClean="0">
                <a:solidFill>
                  <a:srgbClr val="FFFF00"/>
                </a:solidFill>
                <a:effectLst/>
              </a:rPr>
            </a:br>
            <a:r>
              <a:rPr lang="en-US" sz="6000" smtClean="0">
                <a:solidFill>
                  <a:srgbClr val="FFFF00"/>
                </a:solidFill>
              </a:rPr>
              <a:t>Lời Chúa </a:t>
            </a:r>
            <a:r>
              <a:rPr lang="en-US" sz="6000" b="0" smtClean="0">
                <a:solidFill>
                  <a:srgbClr val="FFFF00"/>
                </a:solidFill>
                <a:effectLst/>
              </a:rPr>
              <a:t/>
            </a:r>
            <a:br>
              <a:rPr lang="en-US" sz="6000" b="0" smtClean="0">
                <a:solidFill>
                  <a:srgbClr val="FFFF00"/>
                </a:solidFill>
                <a:effectLst/>
              </a:rPr>
            </a:br>
            <a:r>
              <a:rPr lang="en-US" sz="6000" i="1" smtClean="0">
                <a:solidFill>
                  <a:schemeClr val="bg1"/>
                </a:solidFill>
              </a:rPr>
              <a:t>Thế Thông</a:t>
            </a:r>
            <a:endParaRPr lang="en-US" sz="6000" b="0" i="1">
              <a:solidFill>
                <a:schemeClr val="bg1"/>
              </a:solidFill>
              <a:effectLst/>
            </a:endParaRPr>
          </a:p>
        </p:txBody>
      </p:sp>
    </p:spTree>
    <p:extLst>
      <p:ext uri="{BB962C8B-B14F-4D97-AF65-F5344CB8AC3E}">
        <p14:creationId xmlns:p14="http://schemas.microsoft.com/office/powerpoint/2010/main" val="460824224"/>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pPr algn="just"/>
            <a:r>
              <a:rPr lang="en-US" sz="4800" b="0" u="sng" smtClean="0">
                <a:solidFill>
                  <a:srgbClr val="FFFF00"/>
                </a:solidFill>
                <a:effectLst/>
              </a:rPr>
              <a:t>Tk1:</a:t>
            </a:r>
            <a:r>
              <a:rPr lang="en-US" sz="4800" b="0" smtClean="0">
                <a:solidFill>
                  <a:schemeClr val="bg1"/>
                </a:solidFill>
                <a:effectLst/>
              </a:rPr>
              <a:t> </a:t>
            </a:r>
            <a:r>
              <a:rPr lang="vi-VN" sz="4800">
                <a:solidFill>
                  <a:schemeClr val="bg1"/>
                </a:solidFill>
              </a:rPr>
              <a:t>Với những lao nhọc mồ hôi nước mắt. Với những ưu phiền và những xót xa. Là đây của lễ tiến dâng về Cha. Là đây của lễ, lễ dâng mọn hèn.</a:t>
            </a:r>
            <a:endParaRPr lang="en-US" sz="4800" b="0">
              <a:solidFill>
                <a:schemeClr val="bg1"/>
              </a:solidFill>
              <a:effectLst/>
            </a:endParaRPr>
          </a:p>
        </p:txBody>
      </p:sp>
    </p:spTree>
    <p:extLst>
      <p:ext uri="{BB962C8B-B14F-4D97-AF65-F5344CB8AC3E}">
        <p14:creationId xmlns:p14="http://schemas.microsoft.com/office/powerpoint/2010/main" val="1718770771"/>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95250"/>
            <a:ext cx="9144000" cy="5143499"/>
          </a:xfrm>
        </p:spPr>
        <p:txBody>
          <a:bodyPr>
            <a:noAutofit/>
          </a:bodyPr>
          <a:lstStyle/>
          <a:p>
            <a:pPr algn="just"/>
            <a:r>
              <a:rPr lang="en-US" sz="6600" b="0" u="sng" smtClean="0">
                <a:solidFill>
                  <a:srgbClr val="FFFF00"/>
                </a:solidFill>
                <a:effectLst/>
              </a:rPr>
              <a:t>Đk:</a:t>
            </a:r>
            <a:r>
              <a:rPr lang="en-US" sz="6600" b="0" smtClean="0">
                <a:solidFill>
                  <a:schemeClr val="bg1"/>
                </a:solidFill>
                <a:effectLst/>
              </a:rPr>
              <a:t> </a:t>
            </a:r>
            <a:r>
              <a:rPr lang="vi-VN" sz="6600" smtClean="0">
                <a:solidFill>
                  <a:schemeClr val="bg1"/>
                </a:solidFill>
              </a:rPr>
              <a:t>Xin </a:t>
            </a:r>
            <a:r>
              <a:rPr lang="vi-VN" sz="6600">
                <a:solidFill>
                  <a:schemeClr val="bg1"/>
                </a:solidFill>
              </a:rPr>
              <a:t>cho cuộc đời con như bánh rượu lừng hương. Xin cho cuộc đời con luôn sáng ngời yêu thương.</a:t>
            </a:r>
          </a:p>
        </p:txBody>
      </p:sp>
    </p:spTree>
    <p:extLst>
      <p:ext uri="{BB962C8B-B14F-4D97-AF65-F5344CB8AC3E}">
        <p14:creationId xmlns:p14="http://schemas.microsoft.com/office/powerpoint/2010/main" val="336125041"/>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5400" b="0" u="sng" smtClean="0">
                <a:solidFill>
                  <a:srgbClr val="FFFF00"/>
                </a:solidFill>
                <a:effectLst/>
              </a:rPr>
              <a:t>Tk2:</a:t>
            </a:r>
            <a:r>
              <a:rPr lang="en-US" sz="5400" b="0" smtClean="0">
                <a:solidFill>
                  <a:schemeClr val="bg1"/>
                </a:solidFill>
                <a:effectLst/>
              </a:rPr>
              <a:t> </a:t>
            </a:r>
            <a:r>
              <a:rPr lang="vi-VN" sz="5400">
                <a:solidFill>
                  <a:schemeClr val="bg1"/>
                </a:solidFill>
              </a:rPr>
              <a:t>Với những vui buồn thời gian lớp lớp. Với những kiếm tìm và những ước mơ. Là đây của lễ tiến dâng về Cha. Là đây của lễ, lễ dâng mọn hèn.</a:t>
            </a:r>
          </a:p>
        </p:txBody>
      </p:sp>
    </p:spTree>
    <p:extLst>
      <p:ext uri="{BB962C8B-B14F-4D97-AF65-F5344CB8AC3E}">
        <p14:creationId xmlns:p14="http://schemas.microsoft.com/office/powerpoint/2010/main" val="3757408904"/>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95250"/>
            <a:ext cx="9144000" cy="5143499"/>
          </a:xfrm>
        </p:spPr>
        <p:txBody>
          <a:bodyPr>
            <a:noAutofit/>
          </a:bodyPr>
          <a:lstStyle/>
          <a:p>
            <a:pPr algn="just"/>
            <a:r>
              <a:rPr lang="en-US" sz="6600" b="0" u="sng" smtClean="0">
                <a:solidFill>
                  <a:srgbClr val="FFFF00"/>
                </a:solidFill>
                <a:effectLst/>
              </a:rPr>
              <a:t>Đk:</a:t>
            </a:r>
            <a:r>
              <a:rPr lang="en-US" sz="6600" b="0" smtClean="0">
                <a:solidFill>
                  <a:schemeClr val="bg1"/>
                </a:solidFill>
                <a:effectLst/>
              </a:rPr>
              <a:t> </a:t>
            </a:r>
            <a:r>
              <a:rPr lang="vi-VN" sz="6600" smtClean="0">
                <a:solidFill>
                  <a:schemeClr val="bg1"/>
                </a:solidFill>
              </a:rPr>
              <a:t>Xin </a:t>
            </a:r>
            <a:r>
              <a:rPr lang="vi-VN" sz="6600">
                <a:solidFill>
                  <a:schemeClr val="bg1"/>
                </a:solidFill>
              </a:rPr>
              <a:t>cho cuộc đời con như bánh rượu lừng hương. Xin cho cuộc đời con luôn sáng ngời yêu thương.</a:t>
            </a:r>
          </a:p>
        </p:txBody>
      </p:sp>
    </p:spTree>
    <p:extLst>
      <p:ext uri="{BB962C8B-B14F-4D97-AF65-F5344CB8AC3E}">
        <p14:creationId xmlns:p14="http://schemas.microsoft.com/office/powerpoint/2010/main" val="3658330639"/>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5400" b="0" u="sng" smtClean="0">
                <a:solidFill>
                  <a:srgbClr val="FFFF00"/>
                </a:solidFill>
                <a:effectLst/>
              </a:rPr>
              <a:t>Tk3:</a:t>
            </a:r>
            <a:r>
              <a:rPr lang="en-US" sz="5400" b="0" smtClean="0">
                <a:solidFill>
                  <a:schemeClr val="bg1"/>
                </a:solidFill>
                <a:effectLst/>
              </a:rPr>
              <a:t> </a:t>
            </a:r>
            <a:r>
              <a:rPr lang="vi-VN" sz="5400">
                <a:solidFill>
                  <a:schemeClr val="bg1"/>
                </a:solidFill>
              </a:rPr>
              <a:t>Với những ân cần sẻ chia tấm bánh. Với những hy vọng ngày mai sáng tươi. Là đây của lễ tiến dâng về Cha. Là đây của lễ, lễ dâng mọn hèn.</a:t>
            </a:r>
          </a:p>
        </p:txBody>
      </p:sp>
    </p:spTree>
    <p:extLst>
      <p:ext uri="{BB962C8B-B14F-4D97-AF65-F5344CB8AC3E}">
        <p14:creationId xmlns:p14="http://schemas.microsoft.com/office/powerpoint/2010/main" val="1945868799"/>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95250"/>
            <a:ext cx="9144000" cy="5143499"/>
          </a:xfrm>
        </p:spPr>
        <p:txBody>
          <a:bodyPr>
            <a:noAutofit/>
          </a:bodyPr>
          <a:lstStyle/>
          <a:p>
            <a:pPr algn="just"/>
            <a:r>
              <a:rPr lang="en-US" sz="6600" b="0" u="sng" smtClean="0">
                <a:solidFill>
                  <a:srgbClr val="FFFF00"/>
                </a:solidFill>
                <a:effectLst/>
              </a:rPr>
              <a:t>Đk:</a:t>
            </a:r>
            <a:r>
              <a:rPr lang="en-US" sz="6600" b="0" smtClean="0">
                <a:solidFill>
                  <a:schemeClr val="bg1"/>
                </a:solidFill>
                <a:effectLst/>
              </a:rPr>
              <a:t> </a:t>
            </a:r>
            <a:r>
              <a:rPr lang="vi-VN" sz="6600" smtClean="0">
                <a:solidFill>
                  <a:schemeClr val="bg1"/>
                </a:solidFill>
              </a:rPr>
              <a:t>Xin </a:t>
            </a:r>
            <a:r>
              <a:rPr lang="vi-VN" sz="6600">
                <a:solidFill>
                  <a:schemeClr val="bg1"/>
                </a:solidFill>
              </a:rPr>
              <a:t>cho cuộc đời con như bánh rượu lừng hương. Xin cho cuộc đời con luôn sáng ngời yêu thương.</a:t>
            </a:r>
          </a:p>
        </p:txBody>
      </p:sp>
    </p:spTree>
    <p:extLst>
      <p:ext uri="{BB962C8B-B14F-4D97-AF65-F5344CB8AC3E}">
        <p14:creationId xmlns:p14="http://schemas.microsoft.com/office/powerpoint/2010/main" val="3658330639"/>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281482052"/>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lstStyle/>
          <a:p>
            <a:pPr algn="just"/>
            <a:endParaRPr lang="en-US" b="0">
              <a:solidFill>
                <a:schemeClr val="bg1"/>
              </a:solidFill>
              <a:effectLst/>
            </a:endParaRPr>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2236451056"/>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r>
              <a:rPr lang="en-US" sz="6600" b="0" smtClean="0">
                <a:solidFill>
                  <a:srgbClr val="FFFF00"/>
                </a:solidFill>
                <a:effectLst/>
              </a:rPr>
              <a:t>Ca Nguyện Hiệp Lễ</a:t>
            </a:r>
            <a:br>
              <a:rPr lang="en-US" sz="6600" b="0" smtClean="0">
                <a:solidFill>
                  <a:srgbClr val="FFFF00"/>
                </a:solidFill>
                <a:effectLst/>
              </a:rPr>
            </a:br>
            <a:r>
              <a:rPr lang="en-US" sz="6600" smtClean="0">
                <a:solidFill>
                  <a:srgbClr val="FFFF00"/>
                </a:solidFill>
              </a:rPr>
              <a:t>Hạt Giống Lời Chúa</a:t>
            </a:r>
            <a:br>
              <a:rPr lang="en-US" sz="6600" smtClean="0">
                <a:solidFill>
                  <a:srgbClr val="FFFF00"/>
                </a:solidFill>
              </a:rPr>
            </a:br>
            <a:r>
              <a:rPr lang="en-US" sz="4000" i="1" smtClean="0">
                <a:solidFill>
                  <a:schemeClr val="bg1"/>
                </a:solidFill>
              </a:rPr>
              <a:t>Thái Nguyên</a:t>
            </a:r>
            <a:endParaRPr lang="en-US" sz="6600" b="0" i="1">
              <a:solidFill>
                <a:schemeClr val="bg1"/>
              </a:solidFill>
              <a:effectLst/>
            </a:endParaRPr>
          </a:p>
        </p:txBody>
      </p:sp>
    </p:spTree>
    <p:extLst>
      <p:ext uri="{BB962C8B-B14F-4D97-AF65-F5344CB8AC3E}">
        <p14:creationId xmlns:p14="http://schemas.microsoft.com/office/powerpoint/2010/main" val="3538784278"/>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4600" b="0" u="sng" smtClean="0">
                <a:solidFill>
                  <a:srgbClr val="FFFF00"/>
                </a:solidFill>
                <a:effectLst/>
              </a:rPr>
              <a:t>Đk:</a:t>
            </a:r>
            <a:r>
              <a:rPr lang="en-US" sz="4600" b="0" smtClean="0">
                <a:solidFill>
                  <a:schemeClr val="bg1"/>
                </a:solidFill>
                <a:effectLst/>
              </a:rPr>
              <a:t> </a:t>
            </a:r>
            <a:r>
              <a:rPr lang="vi-VN" sz="4600">
                <a:solidFill>
                  <a:schemeClr val="bg1"/>
                </a:solidFill>
              </a:rPr>
              <a:t>Lạy Chúa! Cho con biết lắng nghe biết sống theo Lời Ngài, đừng để đam mê làm cho Lời Chúa hóa ra xa lạ. Lạy Chúa! Xin thương giúp chúng con dọn sạch đất tâm hồn, để cho Lời Ngài như hạt giống mọc lên.</a:t>
            </a:r>
            <a:endParaRPr lang="en-US" sz="4600" b="0">
              <a:solidFill>
                <a:schemeClr val="bg1"/>
              </a:solidFill>
              <a:effectLst/>
            </a:endParaRPr>
          </a:p>
        </p:txBody>
      </p:sp>
    </p:spTree>
    <p:extLst>
      <p:ext uri="{BB962C8B-B14F-4D97-AF65-F5344CB8AC3E}">
        <p14:creationId xmlns:p14="http://schemas.microsoft.com/office/powerpoint/2010/main" val="171877077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5143500"/>
          </a:xfrm>
        </p:spPr>
        <p:txBody>
          <a:bodyPr anchor="ctr">
            <a:noAutofit/>
          </a:bodyPr>
          <a:lstStyle/>
          <a:p>
            <a:pPr algn="just">
              <a:lnSpc>
                <a:spcPct val="90000"/>
              </a:lnSpc>
              <a:spcBef>
                <a:spcPts val="0"/>
              </a:spcBef>
            </a:pPr>
            <a:r>
              <a:rPr lang="en-US" sz="6000" b="0" u="sng" smtClean="0">
                <a:solidFill>
                  <a:srgbClr val="FFFF00"/>
                </a:solidFill>
                <a:effectLst/>
                <a:latin typeface="+mj-lt"/>
              </a:rPr>
              <a:t>Tk</a:t>
            </a:r>
            <a:r>
              <a:rPr lang="vi-VN" sz="6000" b="0" u="sng" smtClean="0">
                <a:solidFill>
                  <a:srgbClr val="FFFF00"/>
                </a:solidFill>
                <a:effectLst/>
                <a:latin typeface="+mj-lt"/>
              </a:rPr>
              <a:t>1.</a:t>
            </a:r>
            <a:r>
              <a:rPr lang="vi-VN" sz="6000" b="0" smtClean="0">
                <a:solidFill>
                  <a:schemeClr val="bg1"/>
                </a:solidFill>
                <a:effectLst/>
                <a:latin typeface="+mj-lt"/>
              </a:rPr>
              <a:t> </a:t>
            </a:r>
            <a:r>
              <a:rPr lang="vi-VN" sz="6000">
                <a:solidFill>
                  <a:schemeClr val="bg1"/>
                </a:solidFill>
                <a:latin typeface="+mj-lt"/>
              </a:rPr>
              <a:t>Lời Chúa đã đến trong tâm hồn. Lời Chúa đã trổ sinh tốt tươi. Ai ơi mở lòng ra đón nhận. Lời Người sẽ soi sáng trí lòng.</a:t>
            </a:r>
            <a:endParaRPr lang="vi-VN" sz="6000" b="0">
              <a:solidFill>
                <a:schemeClr val="bg1"/>
              </a:solidFill>
              <a:effectLst/>
              <a:latin typeface="+mj-lt"/>
            </a:endParaRPr>
          </a:p>
        </p:txBody>
      </p:sp>
      <p:sp>
        <p:nvSpPr>
          <p:cNvPr id="4" name="Subtitle 2">
            <a:hlinkClick r:id="" action="ppaction://noaction"/>
          </p:cNvPr>
          <p:cNvSpPr txBox="1">
            <a:spLocks/>
          </p:cNvSpPr>
          <p:nvPr/>
        </p:nvSpPr>
        <p:spPr bwMode="auto">
          <a:xfrm>
            <a:off x="5076056" y="4443958"/>
            <a:ext cx="4067944" cy="720080"/>
          </a:xfrm>
          <a:prstGeom prst="rect">
            <a:avLst/>
          </a:prstGeom>
          <a:noFill/>
          <a:ln w="9525">
            <a:noFill/>
            <a:miter lim="800000"/>
            <a:headEnd/>
            <a:tailEnd/>
          </a:ln>
        </p:spPr>
        <p:txBody>
          <a:bodyPr vert="horz" wrap="square" lIns="91434" tIns="45717" rIns="91434" bIns="45717" numCol="1" anchor="b" anchorCtr="0" compatLnSpc="1">
            <a:prstTxWarp prst="textNoShape">
              <a:avLst/>
            </a:prstTxWarp>
            <a:noAutofit/>
          </a:bodyPr>
          <a:lstStyle>
            <a:lvl1pPr marL="0" indent="0" algn="ctr" rtl="0" eaLnBrk="0" fontAlgn="base" hangingPunct="0">
              <a:spcBef>
                <a:spcPct val="20000"/>
              </a:spcBef>
              <a:spcAft>
                <a:spcPct val="0"/>
              </a:spcAft>
              <a:buNone/>
              <a:defRPr sz="3200">
                <a:solidFill>
                  <a:schemeClr val="tx1"/>
                </a:solidFill>
                <a:latin typeface="+mn-lt"/>
                <a:ea typeface="+mn-ea"/>
                <a:cs typeface="+mn-cs"/>
              </a:defRPr>
            </a:lvl1pPr>
            <a:lvl2pPr marL="457166" indent="0" algn="ctr" rtl="0" eaLnBrk="0" fontAlgn="base" hangingPunct="0">
              <a:spcBef>
                <a:spcPct val="20000"/>
              </a:spcBef>
              <a:spcAft>
                <a:spcPct val="0"/>
              </a:spcAft>
              <a:buNone/>
              <a:defRPr sz="2800">
                <a:solidFill>
                  <a:schemeClr val="tx1"/>
                </a:solidFill>
                <a:latin typeface="+mn-lt"/>
                <a:cs typeface="+mn-cs"/>
              </a:defRPr>
            </a:lvl2pPr>
            <a:lvl3pPr marL="914333" indent="0" algn="ctr" rtl="0" eaLnBrk="0" fontAlgn="base" hangingPunct="0">
              <a:spcBef>
                <a:spcPct val="20000"/>
              </a:spcBef>
              <a:spcAft>
                <a:spcPct val="0"/>
              </a:spcAft>
              <a:buNone/>
              <a:defRPr sz="2400">
                <a:solidFill>
                  <a:schemeClr val="tx1"/>
                </a:solidFill>
                <a:latin typeface="+mn-lt"/>
                <a:cs typeface="+mn-cs"/>
              </a:defRPr>
            </a:lvl3pPr>
            <a:lvl4pPr marL="1371498" indent="0" algn="ctr" rtl="0" eaLnBrk="0" fontAlgn="base" hangingPunct="0">
              <a:spcBef>
                <a:spcPct val="20000"/>
              </a:spcBef>
              <a:spcAft>
                <a:spcPct val="0"/>
              </a:spcAft>
              <a:buNone/>
              <a:defRPr sz="2000">
                <a:solidFill>
                  <a:schemeClr val="tx1"/>
                </a:solidFill>
                <a:latin typeface="+mn-lt"/>
                <a:cs typeface="+mn-cs"/>
              </a:defRPr>
            </a:lvl4pPr>
            <a:lvl5pPr marL="1828664" indent="0" algn="ctr" rtl="0" eaLnBrk="0" fontAlgn="base" hangingPunct="0">
              <a:spcBef>
                <a:spcPct val="20000"/>
              </a:spcBef>
              <a:spcAft>
                <a:spcPct val="0"/>
              </a:spcAft>
              <a:buNone/>
              <a:defRPr sz="2000">
                <a:solidFill>
                  <a:schemeClr val="tx1"/>
                </a:solidFill>
                <a:latin typeface="+mn-lt"/>
                <a:cs typeface="+mn-cs"/>
              </a:defRPr>
            </a:lvl5pPr>
            <a:lvl6pPr marL="2285829" indent="0" algn="ctr" rtl="0" fontAlgn="base">
              <a:spcBef>
                <a:spcPct val="20000"/>
              </a:spcBef>
              <a:spcAft>
                <a:spcPct val="0"/>
              </a:spcAft>
              <a:buNone/>
              <a:defRPr sz="2000">
                <a:solidFill>
                  <a:schemeClr val="tx1"/>
                </a:solidFill>
                <a:latin typeface="+mn-lt"/>
                <a:cs typeface="+mn-cs"/>
              </a:defRPr>
            </a:lvl6pPr>
            <a:lvl7pPr marL="2742995" indent="0" algn="ctr" rtl="0" fontAlgn="base">
              <a:spcBef>
                <a:spcPct val="20000"/>
              </a:spcBef>
              <a:spcAft>
                <a:spcPct val="0"/>
              </a:spcAft>
              <a:buNone/>
              <a:defRPr sz="2000">
                <a:solidFill>
                  <a:schemeClr val="tx1"/>
                </a:solidFill>
                <a:latin typeface="+mn-lt"/>
                <a:cs typeface="+mn-cs"/>
              </a:defRPr>
            </a:lvl7pPr>
            <a:lvl8pPr marL="3200160" indent="0" algn="ctr" rtl="0" fontAlgn="base">
              <a:spcBef>
                <a:spcPct val="20000"/>
              </a:spcBef>
              <a:spcAft>
                <a:spcPct val="0"/>
              </a:spcAft>
              <a:buNone/>
              <a:defRPr sz="2000">
                <a:solidFill>
                  <a:schemeClr val="tx1"/>
                </a:solidFill>
                <a:latin typeface="+mn-lt"/>
                <a:cs typeface="+mn-cs"/>
              </a:defRPr>
            </a:lvl8pPr>
            <a:lvl9pPr marL="3657326" indent="0" algn="ctr" rtl="0" fontAlgn="base">
              <a:spcBef>
                <a:spcPct val="20000"/>
              </a:spcBef>
              <a:spcAft>
                <a:spcPct val="0"/>
              </a:spcAft>
              <a:buNone/>
              <a:defRPr sz="2000">
                <a:solidFill>
                  <a:schemeClr val="tx1"/>
                </a:solidFill>
                <a:latin typeface="+mn-lt"/>
                <a:cs typeface="+mn-cs"/>
              </a:defRPr>
            </a:lvl9pPr>
          </a:lstStyle>
          <a:p>
            <a:pPr algn="r">
              <a:lnSpc>
                <a:spcPct val="90000"/>
              </a:lnSpc>
              <a:spcBef>
                <a:spcPts val="0"/>
              </a:spcBef>
            </a:pPr>
            <a:r>
              <a:rPr lang="en-US" sz="3000" kern="0" dirty="0">
                <a:solidFill>
                  <a:srgbClr val="FFFFFF">
                    <a:lumMod val="85000"/>
                  </a:srgbClr>
                </a:solidFill>
                <a:latin typeface="Arial" pitchFamily="34" charset="0"/>
                <a:cs typeface="Arial" pitchFamily="34" charset="0"/>
              </a:rPr>
              <a:t>&gt;&gt;</a:t>
            </a:r>
          </a:p>
        </p:txBody>
      </p:sp>
    </p:spTree>
    <p:extLst>
      <p:ext uri="{BB962C8B-B14F-4D97-AF65-F5344CB8AC3E}">
        <p14:creationId xmlns:p14="http://schemas.microsoft.com/office/powerpoint/2010/main" val="382611482"/>
      </p:ext>
    </p:extLst>
  </p:cSld>
  <p:clrMapOvr>
    <a:masterClrMapping/>
  </p:clrMapOvr>
  <p:transition/>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4800" u="sng" smtClean="0">
                <a:solidFill>
                  <a:srgbClr val="FFFF00"/>
                </a:solidFill>
              </a:rPr>
              <a:t>Tk1</a:t>
            </a:r>
            <a:r>
              <a:rPr lang="en-US" sz="4800" b="0" u="sng" smtClean="0">
                <a:solidFill>
                  <a:srgbClr val="FFFF00"/>
                </a:solidFill>
                <a:effectLst/>
              </a:rPr>
              <a:t>:</a:t>
            </a:r>
            <a:r>
              <a:rPr lang="en-US" sz="4800" b="0" smtClean="0">
                <a:solidFill>
                  <a:schemeClr val="bg1"/>
                </a:solidFill>
                <a:effectLst/>
              </a:rPr>
              <a:t> </a:t>
            </a:r>
            <a:r>
              <a:rPr lang="vi-VN" sz="4800">
                <a:solidFill>
                  <a:schemeClr val="bg1"/>
                </a:solidFill>
              </a:rPr>
              <a:t> Có hạt rơi vào lòng con như rơi trên vệ đường. Có hạt rơi vào lòng con như rơi vào sỏi đá. Có hạt rơi vào lòng con như rơi trên bụi gai. Có hạt được rơi vào đất tốt hoa trái ra dồi dào.</a:t>
            </a:r>
          </a:p>
        </p:txBody>
      </p:sp>
    </p:spTree>
    <p:extLst>
      <p:ext uri="{BB962C8B-B14F-4D97-AF65-F5344CB8AC3E}">
        <p14:creationId xmlns:p14="http://schemas.microsoft.com/office/powerpoint/2010/main" val="52035077"/>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4600" b="0" u="sng" smtClean="0">
                <a:solidFill>
                  <a:srgbClr val="FFFF00"/>
                </a:solidFill>
                <a:effectLst/>
              </a:rPr>
              <a:t>Đk:</a:t>
            </a:r>
            <a:r>
              <a:rPr lang="en-US" sz="4600" b="0" smtClean="0">
                <a:solidFill>
                  <a:schemeClr val="bg1"/>
                </a:solidFill>
                <a:effectLst/>
              </a:rPr>
              <a:t> </a:t>
            </a:r>
            <a:r>
              <a:rPr lang="vi-VN" sz="4600">
                <a:solidFill>
                  <a:schemeClr val="bg1"/>
                </a:solidFill>
              </a:rPr>
              <a:t>Lạy Chúa! Cho con biết lắng nghe biết sống theo Lời Ngài, đừng để đam mê làm cho Lời Chúa hóa ra xa lạ. Lạy Chúa! Xin thương giúp chúng con dọn sạch đất tâm hồn, để cho Lời Ngài như hạt giống mọc lên.</a:t>
            </a:r>
            <a:endParaRPr lang="en-US" sz="4600" b="0">
              <a:solidFill>
                <a:schemeClr val="bg1"/>
              </a:solidFill>
              <a:effectLst/>
            </a:endParaRPr>
          </a:p>
        </p:txBody>
      </p:sp>
    </p:spTree>
    <p:extLst>
      <p:ext uri="{BB962C8B-B14F-4D97-AF65-F5344CB8AC3E}">
        <p14:creationId xmlns:p14="http://schemas.microsoft.com/office/powerpoint/2010/main" val="3384743975"/>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4700" b="0" u="sng" smtClean="0">
                <a:solidFill>
                  <a:srgbClr val="FFFF00"/>
                </a:solidFill>
                <a:effectLst/>
              </a:rPr>
              <a:t>Tk2:</a:t>
            </a:r>
            <a:r>
              <a:rPr lang="en-US" sz="4700" b="0" smtClean="0">
                <a:solidFill>
                  <a:schemeClr val="bg1"/>
                </a:solidFill>
                <a:effectLst/>
              </a:rPr>
              <a:t> </a:t>
            </a:r>
            <a:r>
              <a:rPr lang="vi-VN" sz="4700" smtClean="0">
                <a:solidFill>
                  <a:schemeClr val="bg1"/>
                </a:solidFill>
              </a:rPr>
              <a:t>Bao </a:t>
            </a:r>
            <a:r>
              <a:rPr lang="vi-VN" sz="4700">
                <a:solidFill>
                  <a:schemeClr val="bg1"/>
                </a:solidFill>
              </a:rPr>
              <a:t>lần nghe Lời của Chúa tim con như lạnh lùng. Nghe Lời nhưng lòng mông lung đi xa lạc muôn lối. Bao lần nghe Lời của Chúa tâm con vẫn lặng câm. Bao lần đời con đã xa tránh Lời Chúa nơi lòng mình.</a:t>
            </a:r>
            <a:endParaRPr lang="en-US" sz="4700" b="0">
              <a:solidFill>
                <a:schemeClr val="bg1"/>
              </a:solidFill>
              <a:effectLst/>
            </a:endParaRPr>
          </a:p>
        </p:txBody>
      </p:sp>
    </p:spTree>
    <p:extLst>
      <p:ext uri="{BB962C8B-B14F-4D97-AF65-F5344CB8AC3E}">
        <p14:creationId xmlns:p14="http://schemas.microsoft.com/office/powerpoint/2010/main" val="2426266137"/>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4600" b="0" u="sng" smtClean="0">
                <a:solidFill>
                  <a:srgbClr val="FFFF00"/>
                </a:solidFill>
                <a:effectLst/>
              </a:rPr>
              <a:t>Đk:</a:t>
            </a:r>
            <a:r>
              <a:rPr lang="en-US" sz="4600" b="0" smtClean="0">
                <a:solidFill>
                  <a:schemeClr val="bg1"/>
                </a:solidFill>
                <a:effectLst/>
              </a:rPr>
              <a:t> </a:t>
            </a:r>
            <a:r>
              <a:rPr lang="vi-VN" sz="4600">
                <a:solidFill>
                  <a:schemeClr val="bg1"/>
                </a:solidFill>
              </a:rPr>
              <a:t>Lạy Chúa! Cho con biết lắng nghe biết sống theo Lời Ngài, đừng để đam mê làm cho Lời Chúa hóa ra xa lạ. Lạy Chúa! Xin thương giúp chúng con dọn sạch đất tâm hồn, để cho Lời Ngài như hạt giống mọc lên.</a:t>
            </a:r>
            <a:endParaRPr lang="en-US" sz="4600" b="0">
              <a:solidFill>
                <a:schemeClr val="bg1"/>
              </a:solidFill>
              <a:effectLst/>
            </a:endParaRPr>
          </a:p>
        </p:txBody>
      </p:sp>
    </p:spTree>
    <p:extLst>
      <p:ext uri="{BB962C8B-B14F-4D97-AF65-F5344CB8AC3E}">
        <p14:creationId xmlns:p14="http://schemas.microsoft.com/office/powerpoint/2010/main" val="334484338"/>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4700" u="sng" smtClean="0">
                <a:solidFill>
                  <a:srgbClr val="FFFF00"/>
                </a:solidFill>
              </a:rPr>
              <a:t>Tk3</a:t>
            </a:r>
            <a:r>
              <a:rPr lang="en-US" sz="4700" b="0" u="sng" smtClean="0">
                <a:solidFill>
                  <a:srgbClr val="FFFF00"/>
                </a:solidFill>
                <a:effectLst/>
              </a:rPr>
              <a:t>:</a:t>
            </a:r>
            <a:r>
              <a:rPr lang="en-US" sz="4700" b="0" smtClean="0">
                <a:solidFill>
                  <a:schemeClr val="bg1"/>
                </a:solidFill>
                <a:effectLst/>
              </a:rPr>
              <a:t> </a:t>
            </a:r>
            <a:r>
              <a:rPr lang="vi-VN" sz="4700">
                <a:solidFill>
                  <a:schemeClr val="bg1"/>
                </a:solidFill>
              </a:rPr>
              <a:t>Trong lòng con còn ngổn ngang lo toan cho đời mình. Trong lòng con sợ hy sinh nên xa rời Lời Chúa. Ước gì ngôi nhà đời con luôn xây trên Lời Chúa. Ước gì lòng con hằng yêu mến Lời Chúa trót đời mình.</a:t>
            </a:r>
            <a:endParaRPr lang="en-US" sz="4700" b="0">
              <a:solidFill>
                <a:schemeClr val="bg1"/>
              </a:solidFill>
              <a:effectLst/>
            </a:endParaRPr>
          </a:p>
        </p:txBody>
      </p:sp>
    </p:spTree>
    <p:extLst>
      <p:ext uri="{BB962C8B-B14F-4D97-AF65-F5344CB8AC3E}">
        <p14:creationId xmlns:p14="http://schemas.microsoft.com/office/powerpoint/2010/main" val="2426266137"/>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4600" b="0" u="sng" smtClean="0">
                <a:solidFill>
                  <a:srgbClr val="FFFF00"/>
                </a:solidFill>
                <a:effectLst/>
              </a:rPr>
              <a:t>Đk:</a:t>
            </a:r>
            <a:r>
              <a:rPr lang="en-US" sz="4600" b="0" smtClean="0">
                <a:solidFill>
                  <a:schemeClr val="bg1"/>
                </a:solidFill>
                <a:effectLst/>
              </a:rPr>
              <a:t> </a:t>
            </a:r>
            <a:r>
              <a:rPr lang="vi-VN" sz="4600">
                <a:solidFill>
                  <a:schemeClr val="bg1"/>
                </a:solidFill>
              </a:rPr>
              <a:t>Lạy Chúa! Cho con biết lắng nghe biết sống theo Lời Ngài, đừng để đam mê làm cho Lời Chúa hóa ra xa lạ. Lạy Chúa! Xin thương giúp chúng con dọn sạch đất tâm hồn, để cho Lời Ngài như hạt giống mọc lên.</a:t>
            </a:r>
            <a:endParaRPr lang="en-US" sz="4600" b="0">
              <a:solidFill>
                <a:schemeClr val="bg1"/>
              </a:solidFill>
              <a:effectLst/>
            </a:endParaRPr>
          </a:p>
        </p:txBody>
      </p:sp>
    </p:spTree>
    <p:extLst>
      <p:ext uri="{BB962C8B-B14F-4D97-AF65-F5344CB8AC3E}">
        <p14:creationId xmlns:p14="http://schemas.microsoft.com/office/powerpoint/2010/main" val="334484338"/>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lstStyle/>
          <a:p>
            <a:pPr algn="just"/>
            <a:endParaRPr lang="en-US" b="0">
              <a:solidFill>
                <a:schemeClr val="bg1"/>
              </a:solidFill>
              <a:effectLst/>
            </a:endParaRPr>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1249828459"/>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3581400" y="666750"/>
            <a:ext cx="5029200" cy="2571750"/>
          </a:xfrm>
        </p:spPr>
        <p:txBody>
          <a:bodyPr>
            <a:normAutofit fontScale="90000"/>
          </a:bodyPr>
          <a:lstStyle/>
          <a:p>
            <a:r>
              <a:rPr lang="en-US" sz="5400">
                <a:solidFill>
                  <a:srgbClr val="FFFF00"/>
                </a:solidFill>
              </a:rPr>
              <a:t>Ca Kết Lễ</a:t>
            </a:r>
            <a:br>
              <a:rPr lang="en-US" sz="5400">
                <a:solidFill>
                  <a:srgbClr val="FFFF00"/>
                </a:solidFill>
              </a:rPr>
            </a:br>
            <a:r>
              <a:rPr lang="en-US" sz="8900">
                <a:solidFill>
                  <a:srgbClr val="FFFF00"/>
                </a:solidFill>
              </a:rPr>
              <a:t>Dâng Mẹ</a:t>
            </a:r>
            <a:r>
              <a:rPr lang="en-US" sz="5400">
                <a:solidFill>
                  <a:srgbClr val="FFFF00"/>
                </a:solidFill>
              </a:rPr>
              <a:t/>
            </a:r>
            <a:br>
              <a:rPr lang="en-US" sz="5400">
                <a:solidFill>
                  <a:srgbClr val="FFFF00"/>
                </a:solidFill>
              </a:rPr>
            </a:br>
            <a:r>
              <a:rPr lang="en-US" sz="5400" i="1">
                <a:solidFill>
                  <a:schemeClr val="bg1"/>
                </a:solidFill>
              </a:rPr>
              <a:t>Hoài Đức</a:t>
            </a:r>
            <a:endParaRPr lang="en-US" sz="5400" b="0" i="1">
              <a:solidFill>
                <a:schemeClr val="bg1"/>
              </a:solidFill>
              <a:effectLst/>
            </a:endParaRP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048" y="0"/>
            <a:ext cx="3429726" cy="5143500"/>
          </a:xfrm>
          <a:prstGeom prst="rect">
            <a:avLst/>
          </a:prstGeom>
        </p:spPr>
      </p:pic>
    </p:spTree>
    <p:extLst>
      <p:ext uri="{BB962C8B-B14F-4D97-AF65-F5344CB8AC3E}">
        <p14:creationId xmlns:p14="http://schemas.microsoft.com/office/powerpoint/2010/main" val="2236451056"/>
      </p:ext>
    </p:extLst>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4700" u="sng" smtClean="0">
                <a:solidFill>
                  <a:srgbClr val="FFFF00"/>
                </a:solidFill>
              </a:rPr>
              <a:t>Đk</a:t>
            </a:r>
            <a:r>
              <a:rPr lang="en-US" sz="4700" b="0" u="sng" smtClean="0">
                <a:solidFill>
                  <a:srgbClr val="FFFF00"/>
                </a:solidFill>
                <a:effectLst/>
              </a:rPr>
              <a:t>:</a:t>
            </a:r>
            <a:r>
              <a:rPr lang="en-US" sz="4700" b="0" smtClean="0">
                <a:solidFill>
                  <a:schemeClr val="bg1"/>
                </a:solidFill>
                <a:effectLst/>
              </a:rPr>
              <a:t> </a:t>
            </a:r>
            <a:r>
              <a:rPr lang="vi-VN" sz="4700">
                <a:solidFill>
                  <a:schemeClr val="bg1"/>
                </a:solidFill>
              </a:rPr>
              <a:t>Lạy Mẹ Ma - ri - a Mẹ Thiên Chúa Mẹ Đồng Trinh. Đoàn con chung tiếng hát chung tấm lòng dâng đời sống. Lạy Mẹ Ma - ri - a Mẹ nhân ái Mẹ hiển vinh. Mẹ chính là Nữ Vương là trạng sư là Mẹ con.</a:t>
            </a:r>
            <a:endParaRPr lang="en-US" sz="4700" b="0">
              <a:solidFill>
                <a:schemeClr val="bg1"/>
              </a:solidFill>
              <a:effectLst/>
            </a:endParaRPr>
          </a:p>
        </p:txBody>
      </p:sp>
    </p:spTree>
    <p:extLst>
      <p:ext uri="{BB962C8B-B14F-4D97-AF65-F5344CB8AC3E}">
        <p14:creationId xmlns:p14="http://schemas.microsoft.com/office/powerpoint/2010/main" val="2426266137"/>
      </p:ext>
    </p:extLst>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4800" u="sng" smtClean="0">
                <a:solidFill>
                  <a:srgbClr val="FFFF00"/>
                </a:solidFill>
              </a:rPr>
              <a:t>T</a:t>
            </a:r>
            <a:r>
              <a:rPr lang="en-US" sz="4800" b="0" u="sng" smtClean="0">
                <a:solidFill>
                  <a:srgbClr val="FFFF00"/>
                </a:solidFill>
                <a:effectLst/>
              </a:rPr>
              <a:t>k1:</a:t>
            </a:r>
            <a:r>
              <a:rPr lang="en-US" sz="4800" b="0" smtClean="0">
                <a:solidFill>
                  <a:schemeClr val="bg1"/>
                </a:solidFill>
                <a:effectLst/>
              </a:rPr>
              <a:t> </a:t>
            </a:r>
            <a:r>
              <a:rPr lang="vi-VN" sz="4800">
                <a:solidFill>
                  <a:schemeClr val="bg1"/>
                </a:solidFill>
              </a:rPr>
              <a:t>Con dâng Mẹ đây tâm hồn đây trí khôn. Cả dĩ vãng cả hiện tại với tương lai. Đức thiện toàn con cương quyết gắng đi tới. Trông lên Mẹ là gương mẫu của đời con.</a:t>
            </a:r>
          </a:p>
        </p:txBody>
      </p:sp>
    </p:spTree>
    <p:extLst>
      <p:ext uri="{BB962C8B-B14F-4D97-AF65-F5344CB8AC3E}">
        <p14:creationId xmlns:p14="http://schemas.microsoft.com/office/powerpoint/2010/main" val="242626613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5143500"/>
          </a:xfrm>
        </p:spPr>
        <p:txBody>
          <a:bodyPr anchor="ctr">
            <a:noAutofit/>
          </a:bodyPr>
          <a:lstStyle/>
          <a:p>
            <a:pPr algn="just">
              <a:lnSpc>
                <a:spcPct val="90000"/>
              </a:lnSpc>
              <a:spcBef>
                <a:spcPts val="0"/>
              </a:spcBef>
            </a:pPr>
            <a:r>
              <a:rPr lang="vi-VN" sz="6000" b="0" u="sng" smtClean="0">
                <a:solidFill>
                  <a:srgbClr val="FFFF00"/>
                </a:solidFill>
                <a:effectLst/>
                <a:latin typeface="+mj-lt"/>
              </a:rPr>
              <a:t>ĐK:</a:t>
            </a:r>
            <a:r>
              <a:rPr lang="vi-VN" sz="6000" b="0" smtClean="0">
                <a:solidFill>
                  <a:schemeClr val="bg1"/>
                </a:solidFill>
                <a:effectLst/>
                <a:latin typeface="+mj-lt"/>
              </a:rPr>
              <a:t> </a:t>
            </a:r>
            <a:r>
              <a:rPr lang="vi-VN" sz="6000">
                <a:solidFill>
                  <a:schemeClr val="bg1"/>
                </a:solidFill>
                <a:latin typeface="+mj-lt"/>
              </a:rPr>
              <a:t>Chúa cúi xuống đến bên con nguời cho ta nghe nhịp vỗ yêu thương, cho ta nghe tình yêu thôi thúc đây chân lý vẫy gọi người </a:t>
            </a:r>
            <a:r>
              <a:rPr lang="vi-VN" sz="6000" smtClean="0">
                <a:solidFill>
                  <a:schemeClr val="bg1"/>
                </a:solidFill>
                <a:latin typeface="+mj-lt"/>
              </a:rPr>
              <a:t>ơi</a:t>
            </a:r>
            <a:r>
              <a:rPr lang="en-US" sz="6000" smtClean="0">
                <a:solidFill>
                  <a:schemeClr val="bg1"/>
                </a:solidFill>
                <a:latin typeface="+mj-lt"/>
              </a:rPr>
              <a:t>.</a:t>
            </a:r>
            <a:endParaRPr lang="vi-VN" sz="6000" b="0">
              <a:solidFill>
                <a:schemeClr val="bg1"/>
              </a:solidFill>
              <a:effectLst/>
              <a:latin typeface="+mj-lt"/>
            </a:endParaRPr>
          </a:p>
        </p:txBody>
      </p:sp>
    </p:spTree>
    <p:extLst>
      <p:ext uri="{BB962C8B-B14F-4D97-AF65-F5344CB8AC3E}">
        <p14:creationId xmlns:p14="http://schemas.microsoft.com/office/powerpoint/2010/main" val="1139325788"/>
      </p:ext>
    </p:extLst>
  </p:cSld>
  <p:clrMapOvr>
    <a:masterClrMapping/>
  </p:clrMapOvr>
  <p:transition/>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4700" u="sng" smtClean="0">
                <a:solidFill>
                  <a:srgbClr val="FFFF00"/>
                </a:solidFill>
              </a:rPr>
              <a:t>Đk</a:t>
            </a:r>
            <a:r>
              <a:rPr lang="en-US" sz="4700" b="0" u="sng" smtClean="0">
                <a:solidFill>
                  <a:srgbClr val="FFFF00"/>
                </a:solidFill>
                <a:effectLst/>
              </a:rPr>
              <a:t>:</a:t>
            </a:r>
            <a:r>
              <a:rPr lang="en-US" sz="4700" b="0" smtClean="0">
                <a:solidFill>
                  <a:schemeClr val="bg1"/>
                </a:solidFill>
                <a:effectLst/>
              </a:rPr>
              <a:t> </a:t>
            </a:r>
            <a:r>
              <a:rPr lang="vi-VN" sz="4700">
                <a:solidFill>
                  <a:schemeClr val="bg1"/>
                </a:solidFill>
              </a:rPr>
              <a:t>Lạy Mẹ Ma - ri - a Mẹ Thiên Chúa Mẹ Đồng Trinh. Đoàn con chung tiếng hát chung tấm lòng dâng đời sống. Lạy Mẹ Ma - ri - a Mẹ nhân ái Mẹ hiển vinh. Mẹ chính là Nữ Vương là trạng sư là Mẹ con.</a:t>
            </a:r>
            <a:endParaRPr lang="en-US" sz="4700" b="0">
              <a:solidFill>
                <a:schemeClr val="bg1"/>
              </a:solidFill>
              <a:effectLst/>
            </a:endParaRPr>
          </a:p>
        </p:txBody>
      </p:sp>
    </p:spTree>
    <p:extLst>
      <p:ext uri="{BB962C8B-B14F-4D97-AF65-F5344CB8AC3E}">
        <p14:creationId xmlns:p14="http://schemas.microsoft.com/office/powerpoint/2010/main" val="1532359818"/>
      </p:ext>
    </p:extLst>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5400" u="sng" smtClean="0">
                <a:solidFill>
                  <a:srgbClr val="FFFF00"/>
                </a:solidFill>
              </a:rPr>
              <a:t>T</a:t>
            </a:r>
            <a:r>
              <a:rPr lang="en-US" sz="5400" b="0" u="sng" smtClean="0">
                <a:solidFill>
                  <a:srgbClr val="FFFF00"/>
                </a:solidFill>
                <a:effectLst/>
              </a:rPr>
              <a:t>k2:</a:t>
            </a:r>
            <a:r>
              <a:rPr lang="en-US" sz="5400" b="0" smtClean="0">
                <a:solidFill>
                  <a:schemeClr val="bg1"/>
                </a:solidFill>
                <a:effectLst/>
              </a:rPr>
              <a:t> </a:t>
            </a:r>
            <a:r>
              <a:rPr lang="vi-VN" sz="5400">
                <a:solidFill>
                  <a:schemeClr val="bg1"/>
                </a:solidFill>
              </a:rPr>
              <a:t>Yêu thanh bần yêu vâng lời yêu khiết trinh. Và yêu sống trên con đường Chúa đi xưa. Xứng con Mẹ con vui bước tới Thiên Chúa. Hy sinh nhiều vì bác ái quên lợi danh.</a:t>
            </a:r>
          </a:p>
        </p:txBody>
      </p:sp>
    </p:spTree>
    <p:extLst>
      <p:ext uri="{BB962C8B-B14F-4D97-AF65-F5344CB8AC3E}">
        <p14:creationId xmlns:p14="http://schemas.microsoft.com/office/powerpoint/2010/main" val="4181203743"/>
      </p:ext>
    </p:extLst>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4700" u="sng" smtClean="0">
                <a:solidFill>
                  <a:srgbClr val="FFFF00"/>
                </a:solidFill>
              </a:rPr>
              <a:t>Đk</a:t>
            </a:r>
            <a:r>
              <a:rPr lang="en-US" sz="4700" b="0" u="sng" smtClean="0">
                <a:solidFill>
                  <a:srgbClr val="FFFF00"/>
                </a:solidFill>
                <a:effectLst/>
              </a:rPr>
              <a:t>:</a:t>
            </a:r>
            <a:r>
              <a:rPr lang="en-US" sz="4700" b="0" smtClean="0">
                <a:solidFill>
                  <a:schemeClr val="bg1"/>
                </a:solidFill>
                <a:effectLst/>
              </a:rPr>
              <a:t> </a:t>
            </a:r>
            <a:r>
              <a:rPr lang="vi-VN" sz="4700">
                <a:solidFill>
                  <a:schemeClr val="bg1"/>
                </a:solidFill>
              </a:rPr>
              <a:t>Lạy Mẹ Ma - ri - a Mẹ Thiên Chúa Mẹ Đồng Trinh. Đoàn con chung tiếng hát chung tấm lòng dâng đời sống. Lạy Mẹ Ma - ri - a Mẹ nhân ái Mẹ hiển vinh. Mẹ chính là Nữ Vương là trạng sư là Mẹ con.</a:t>
            </a:r>
            <a:endParaRPr lang="en-US" sz="4700" b="0">
              <a:solidFill>
                <a:schemeClr val="bg1"/>
              </a:solidFill>
              <a:effectLst/>
            </a:endParaRPr>
          </a:p>
        </p:txBody>
      </p:sp>
    </p:spTree>
    <p:extLst>
      <p:ext uri="{BB962C8B-B14F-4D97-AF65-F5344CB8AC3E}">
        <p14:creationId xmlns:p14="http://schemas.microsoft.com/office/powerpoint/2010/main" val="371143278"/>
      </p:ext>
    </p:extLst>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4800" u="sng" smtClean="0">
                <a:solidFill>
                  <a:srgbClr val="FFFF00"/>
                </a:solidFill>
              </a:rPr>
              <a:t>T</a:t>
            </a:r>
            <a:r>
              <a:rPr lang="en-US" sz="4800" b="0" u="sng" smtClean="0">
                <a:solidFill>
                  <a:srgbClr val="FFFF00"/>
                </a:solidFill>
                <a:effectLst/>
              </a:rPr>
              <a:t>k3:</a:t>
            </a:r>
            <a:r>
              <a:rPr lang="en-US" sz="4800" b="0" smtClean="0">
                <a:solidFill>
                  <a:schemeClr val="bg1"/>
                </a:solidFill>
                <a:effectLst/>
              </a:rPr>
              <a:t> </a:t>
            </a:r>
            <a:r>
              <a:rPr lang="vi-VN" sz="4800">
                <a:solidFill>
                  <a:schemeClr val="bg1"/>
                </a:solidFill>
              </a:rPr>
              <a:t>Con nguyện cầu con trung thành con quyết tâm. Mẹ nhận lấy cả tâm hồn con kính dâng lên. Sống bên Mẹ muôn ơn thánh giúp con tiến. Xin che chở giờ sau hết qua trần gian.</a:t>
            </a:r>
          </a:p>
        </p:txBody>
      </p:sp>
    </p:spTree>
    <p:extLst>
      <p:ext uri="{BB962C8B-B14F-4D97-AF65-F5344CB8AC3E}">
        <p14:creationId xmlns:p14="http://schemas.microsoft.com/office/powerpoint/2010/main" val="852161320"/>
      </p:ext>
    </p:extLst>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4700" u="sng" smtClean="0">
                <a:solidFill>
                  <a:srgbClr val="FFFF00"/>
                </a:solidFill>
              </a:rPr>
              <a:t>Đk</a:t>
            </a:r>
            <a:r>
              <a:rPr lang="en-US" sz="4700" b="0" u="sng" smtClean="0">
                <a:solidFill>
                  <a:srgbClr val="FFFF00"/>
                </a:solidFill>
                <a:effectLst/>
              </a:rPr>
              <a:t>:</a:t>
            </a:r>
            <a:r>
              <a:rPr lang="en-US" sz="4700" b="0" smtClean="0">
                <a:solidFill>
                  <a:schemeClr val="bg1"/>
                </a:solidFill>
                <a:effectLst/>
              </a:rPr>
              <a:t> </a:t>
            </a:r>
            <a:r>
              <a:rPr lang="vi-VN" sz="4700">
                <a:solidFill>
                  <a:schemeClr val="bg1"/>
                </a:solidFill>
              </a:rPr>
              <a:t>Lạy Mẹ Ma - ri - a Mẹ Thiên Chúa Mẹ Đồng Trinh. Đoàn con chung tiếng hát chung tấm lòng dâng đời sống. Lạy Mẹ Ma - ri - a Mẹ nhân ái Mẹ hiển vinh. Mẹ chính là Nữ Vương là trạng sư là Mẹ con.</a:t>
            </a:r>
            <a:endParaRPr lang="en-US" sz="4700" b="0">
              <a:solidFill>
                <a:schemeClr val="bg1"/>
              </a:solidFill>
              <a:effectLst/>
            </a:endParaRPr>
          </a:p>
        </p:txBody>
      </p:sp>
    </p:spTree>
    <p:extLst>
      <p:ext uri="{BB962C8B-B14F-4D97-AF65-F5344CB8AC3E}">
        <p14:creationId xmlns:p14="http://schemas.microsoft.com/office/powerpoint/2010/main" val="371143278"/>
      </p:ext>
    </p:extLst>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lstStyle/>
          <a:p>
            <a:pPr algn="just"/>
            <a:endParaRPr lang="en-US" b="0">
              <a:solidFill>
                <a:schemeClr val="bg1"/>
              </a:solidFill>
              <a:effectLst/>
            </a:endParaRPr>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4115"/>
            <a:ext cx="9144000" cy="5135270"/>
          </a:xfrm>
          <a:prstGeom prst="rect">
            <a:avLst/>
          </a:prstGeom>
        </p:spPr>
      </p:pic>
    </p:spTree>
    <p:extLst>
      <p:ext uri="{BB962C8B-B14F-4D97-AF65-F5344CB8AC3E}">
        <p14:creationId xmlns:p14="http://schemas.microsoft.com/office/powerpoint/2010/main" val="344051774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5143500"/>
          </a:xfrm>
        </p:spPr>
        <p:txBody>
          <a:bodyPr anchor="ctr">
            <a:noAutofit/>
          </a:bodyPr>
          <a:lstStyle/>
          <a:p>
            <a:pPr algn="just">
              <a:lnSpc>
                <a:spcPct val="90000"/>
              </a:lnSpc>
              <a:spcBef>
                <a:spcPts val="0"/>
              </a:spcBef>
            </a:pPr>
            <a:r>
              <a:rPr lang="en-US" sz="6000" u="sng" smtClean="0">
                <a:solidFill>
                  <a:srgbClr val="FFFF00"/>
                </a:solidFill>
                <a:latin typeface="+mj-lt"/>
              </a:rPr>
              <a:t>Tk</a:t>
            </a:r>
            <a:r>
              <a:rPr lang="en-US" sz="6000" b="0" u="sng" smtClean="0">
                <a:solidFill>
                  <a:srgbClr val="FFFF00"/>
                </a:solidFill>
                <a:effectLst/>
                <a:latin typeface="+mj-lt"/>
              </a:rPr>
              <a:t>2</a:t>
            </a:r>
            <a:r>
              <a:rPr lang="vi-VN" sz="6000" b="0" u="sng" smtClean="0">
                <a:solidFill>
                  <a:srgbClr val="FFFF00"/>
                </a:solidFill>
                <a:effectLst/>
                <a:latin typeface="+mj-lt"/>
              </a:rPr>
              <a:t>.</a:t>
            </a:r>
            <a:r>
              <a:rPr lang="vi-VN" sz="6000" b="0">
                <a:solidFill>
                  <a:schemeClr val="bg1"/>
                </a:solidFill>
                <a:effectLst/>
                <a:latin typeface="+mj-lt"/>
              </a:rPr>
              <a:t> </a:t>
            </a:r>
            <a:r>
              <a:rPr lang="vi-VN" sz="6000">
                <a:solidFill>
                  <a:schemeClr val="bg1"/>
                </a:solidFill>
                <a:latin typeface="+mj-lt"/>
              </a:rPr>
              <a:t>Lời Chúa ấm áp bao ân tình. Lời Chúa tràn đầy muôn phúc vinh cho ta được huởng ơn thái bình. Lời Người ngàn năm mãi vững bền.</a:t>
            </a:r>
          </a:p>
        </p:txBody>
      </p:sp>
      <p:sp>
        <p:nvSpPr>
          <p:cNvPr id="4" name="Subtitle 2">
            <a:hlinkClick r:id="" action="ppaction://noaction"/>
          </p:cNvPr>
          <p:cNvSpPr txBox="1">
            <a:spLocks/>
          </p:cNvSpPr>
          <p:nvPr/>
        </p:nvSpPr>
        <p:spPr bwMode="auto">
          <a:xfrm>
            <a:off x="5076056" y="4443958"/>
            <a:ext cx="4067944" cy="720080"/>
          </a:xfrm>
          <a:prstGeom prst="rect">
            <a:avLst/>
          </a:prstGeom>
          <a:noFill/>
          <a:ln w="9525">
            <a:noFill/>
            <a:miter lim="800000"/>
            <a:headEnd/>
            <a:tailEnd/>
          </a:ln>
        </p:spPr>
        <p:txBody>
          <a:bodyPr vert="horz" wrap="square" lIns="91434" tIns="45717" rIns="91434" bIns="45717" numCol="1" anchor="b" anchorCtr="0" compatLnSpc="1">
            <a:prstTxWarp prst="textNoShape">
              <a:avLst/>
            </a:prstTxWarp>
            <a:noAutofit/>
          </a:bodyPr>
          <a:lstStyle>
            <a:lvl1pPr marL="0" indent="0" algn="ctr" rtl="0" eaLnBrk="0" fontAlgn="base" hangingPunct="0">
              <a:spcBef>
                <a:spcPct val="20000"/>
              </a:spcBef>
              <a:spcAft>
                <a:spcPct val="0"/>
              </a:spcAft>
              <a:buNone/>
              <a:defRPr sz="3200">
                <a:solidFill>
                  <a:schemeClr val="tx1"/>
                </a:solidFill>
                <a:latin typeface="+mn-lt"/>
                <a:ea typeface="+mn-ea"/>
                <a:cs typeface="+mn-cs"/>
              </a:defRPr>
            </a:lvl1pPr>
            <a:lvl2pPr marL="457166" indent="0" algn="ctr" rtl="0" eaLnBrk="0" fontAlgn="base" hangingPunct="0">
              <a:spcBef>
                <a:spcPct val="20000"/>
              </a:spcBef>
              <a:spcAft>
                <a:spcPct val="0"/>
              </a:spcAft>
              <a:buNone/>
              <a:defRPr sz="2800">
                <a:solidFill>
                  <a:schemeClr val="tx1"/>
                </a:solidFill>
                <a:latin typeface="+mn-lt"/>
                <a:cs typeface="+mn-cs"/>
              </a:defRPr>
            </a:lvl2pPr>
            <a:lvl3pPr marL="914333" indent="0" algn="ctr" rtl="0" eaLnBrk="0" fontAlgn="base" hangingPunct="0">
              <a:spcBef>
                <a:spcPct val="20000"/>
              </a:spcBef>
              <a:spcAft>
                <a:spcPct val="0"/>
              </a:spcAft>
              <a:buNone/>
              <a:defRPr sz="2400">
                <a:solidFill>
                  <a:schemeClr val="tx1"/>
                </a:solidFill>
                <a:latin typeface="+mn-lt"/>
                <a:cs typeface="+mn-cs"/>
              </a:defRPr>
            </a:lvl3pPr>
            <a:lvl4pPr marL="1371498" indent="0" algn="ctr" rtl="0" eaLnBrk="0" fontAlgn="base" hangingPunct="0">
              <a:spcBef>
                <a:spcPct val="20000"/>
              </a:spcBef>
              <a:spcAft>
                <a:spcPct val="0"/>
              </a:spcAft>
              <a:buNone/>
              <a:defRPr sz="2000">
                <a:solidFill>
                  <a:schemeClr val="tx1"/>
                </a:solidFill>
                <a:latin typeface="+mn-lt"/>
                <a:cs typeface="+mn-cs"/>
              </a:defRPr>
            </a:lvl4pPr>
            <a:lvl5pPr marL="1828664" indent="0" algn="ctr" rtl="0" eaLnBrk="0" fontAlgn="base" hangingPunct="0">
              <a:spcBef>
                <a:spcPct val="20000"/>
              </a:spcBef>
              <a:spcAft>
                <a:spcPct val="0"/>
              </a:spcAft>
              <a:buNone/>
              <a:defRPr sz="2000">
                <a:solidFill>
                  <a:schemeClr val="tx1"/>
                </a:solidFill>
                <a:latin typeface="+mn-lt"/>
                <a:cs typeface="+mn-cs"/>
              </a:defRPr>
            </a:lvl5pPr>
            <a:lvl6pPr marL="2285829" indent="0" algn="ctr" rtl="0" fontAlgn="base">
              <a:spcBef>
                <a:spcPct val="20000"/>
              </a:spcBef>
              <a:spcAft>
                <a:spcPct val="0"/>
              </a:spcAft>
              <a:buNone/>
              <a:defRPr sz="2000">
                <a:solidFill>
                  <a:schemeClr val="tx1"/>
                </a:solidFill>
                <a:latin typeface="+mn-lt"/>
                <a:cs typeface="+mn-cs"/>
              </a:defRPr>
            </a:lvl6pPr>
            <a:lvl7pPr marL="2742995" indent="0" algn="ctr" rtl="0" fontAlgn="base">
              <a:spcBef>
                <a:spcPct val="20000"/>
              </a:spcBef>
              <a:spcAft>
                <a:spcPct val="0"/>
              </a:spcAft>
              <a:buNone/>
              <a:defRPr sz="2000">
                <a:solidFill>
                  <a:schemeClr val="tx1"/>
                </a:solidFill>
                <a:latin typeface="+mn-lt"/>
                <a:cs typeface="+mn-cs"/>
              </a:defRPr>
            </a:lvl7pPr>
            <a:lvl8pPr marL="3200160" indent="0" algn="ctr" rtl="0" fontAlgn="base">
              <a:spcBef>
                <a:spcPct val="20000"/>
              </a:spcBef>
              <a:spcAft>
                <a:spcPct val="0"/>
              </a:spcAft>
              <a:buNone/>
              <a:defRPr sz="2000">
                <a:solidFill>
                  <a:schemeClr val="tx1"/>
                </a:solidFill>
                <a:latin typeface="+mn-lt"/>
                <a:cs typeface="+mn-cs"/>
              </a:defRPr>
            </a:lvl8pPr>
            <a:lvl9pPr marL="3657326" indent="0" algn="ctr" rtl="0" fontAlgn="base">
              <a:spcBef>
                <a:spcPct val="20000"/>
              </a:spcBef>
              <a:spcAft>
                <a:spcPct val="0"/>
              </a:spcAft>
              <a:buNone/>
              <a:defRPr sz="2000">
                <a:solidFill>
                  <a:schemeClr val="tx1"/>
                </a:solidFill>
                <a:latin typeface="+mn-lt"/>
                <a:cs typeface="+mn-cs"/>
              </a:defRPr>
            </a:lvl9pPr>
          </a:lstStyle>
          <a:p>
            <a:pPr algn="r">
              <a:lnSpc>
                <a:spcPct val="90000"/>
              </a:lnSpc>
              <a:spcBef>
                <a:spcPts val="0"/>
              </a:spcBef>
            </a:pPr>
            <a:r>
              <a:rPr lang="en-US" sz="3000" kern="0" dirty="0">
                <a:solidFill>
                  <a:srgbClr val="FFFFFF">
                    <a:lumMod val="85000"/>
                  </a:srgbClr>
                </a:solidFill>
                <a:latin typeface="Arial" pitchFamily="34" charset="0"/>
                <a:cs typeface="Arial" pitchFamily="34" charset="0"/>
              </a:rPr>
              <a:t>&gt;&gt;</a:t>
            </a:r>
          </a:p>
        </p:txBody>
      </p:sp>
    </p:spTree>
    <p:extLst>
      <p:ext uri="{BB962C8B-B14F-4D97-AF65-F5344CB8AC3E}">
        <p14:creationId xmlns:p14="http://schemas.microsoft.com/office/powerpoint/2010/main" val="2081392268"/>
      </p:ext>
    </p:extLst>
  </p:cSld>
  <p:clrMapOvr>
    <a:masterClrMapping/>
  </p:clrMapOvr>
  <p:transition/>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0.xml><?xml version="1.0" encoding="utf-8"?>
<a:theme xmlns:a="http://schemas.openxmlformats.org/drawingml/2006/main" name="36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1.xml><?xml version="1.0" encoding="utf-8"?>
<a:theme xmlns:a="http://schemas.openxmlformats.org/drawingml/2006/main" name="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2.xml><?xml version="1.0" encoding="utf-8"?>
<a:theme xmlns:a="http://schemas.openxmlformats.org/drawingml/2006/main" name="1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3.xml><?xml version="1.0" encoding="utf-8"?>
<a:theme xmlns:a="http://schemas.openxmlformats.org/drawingml/2006/main" name="6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0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37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5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8.xml><?xml version="1.0" encoding="utf-8"?>
<a:theme xmlns:a="http://schemas.openxmlformats.org/drawingml/2006/main" name="7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26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2">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700</TotalTime>
  <Words>2120</Words>
  <Application>Microsoft Office PowerPoint</Application>
  <PresentationFormat>On-screen Show (16:9)</PresentationFormat>
  <Paragraphs>122</Paragraphs>
  <Slides>85</Slides>
  <Notes>0</Notes>
  <HiddenSlides>0</HiddenSlides>
  <MMClips>0</MMClips>
  <ScaleCrop>false</ScaleCrop>
  <HeadingPairs>
    <vt:vector size="4" baseType="variant">
      <vt:variant>
        <vt:lpstr>Theme</vt:lpstr>
      </vt:variant>
      <vt:variant>
        <vt:i4>13</vt:i4>
      </vt:variant>
      <vt:variant>
        <vt:lpstr>Slide Titles</vt:lpstr>
      </vt:variant>
      <vt:variant>
        <vt:i4>85</vt:i4>
      </vt:variant>
    </vt:vector>
  </HeadingPairs>
  <TitlesOfParts>
    <vt:vector size="98" baseType="lpstr">
      <vt:lpstr>Office Theme</vt:lpstr>
      <vt:lpstr>12_Office Theme</vt:lpstr>
      <vt:lpstr>10_Office Theme</vt:lpstr>
      <vt:lpstr>37_Default Design</vt:lpstr>
      <vt:lpstr>3_Office Theme</vt:lpstr>
      <vt:lpstr>5_Office Theme</vt:lpstr>
      <vt:lpstr>Default Design</vt:lpstr>
      <vt:lpstr>7_Office Theme</vt:lpstr>
      <vt:lpstr>26_Office Theme</vt:lpstr>
      <vt:lpstr>36_Default Design</vt:lpstr>
      <vt:lpstr>4_Office Theme</vt:lpstr>
      <vt:lpstr>11_Office Theme</vt:lpstr>
      <vt:lpstr>6_Office Theme</vt:lpstr>
      <vt:lpstr>PowerPoint Presentation</vt:lpstr>
      <vt:lpstr>TẬP HÁT CỘNG ĐOÀN</vt:lpstr>
      <vt:lpstr>Đk: Lời Chúa rơi vào đất tốt sẽ khai hoa kết trái nhiều.</vt:lpstr>
      <vt:lpstr>Hạt giống là Lời Thiên Chúa, Người gieo giống là Đức Ki-tô, những ai tuân giữ Lời Người sẽ tồn tại muôn đời.</vt:lpstr>
      <vt:lpstr>PowerPoint Presentation</vt:lpstr>
      <vt:lpstr>Ca Nhập Lễ Lời Chúa  Thế Thông</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 </vt:lpstr>
      <vt:lpstr> </vt:lpstr>
      <vt:lpstr> </vt:lpstr>
      <vt:lpstr> </vt:lpstr>
      <vt:lpstr> </vt:lpstr>
      <vt:lpstr> </vt:lpstr>
      <vt:lpstr> </vt:lpstr>
      <vt:lpstr> </vt:lpstr>
      <vt:lpstr> </vt:lpstr>
      <vt:lpstr> </vt:lpstr>
      <vt:lpstr> </vt:lpstr>
      <vt:lpstr> </vt:lpstr>
      <vt:lpstr> </vt:lpstr>
      <vt:lpstr> </vt:lpstr>
      <vt:lpstr> </vt:lpstr>
      <vt:lpstr> </vt:lpstr>
      <vt:lpstr>PowerPoint Presentation</vt:lpstr>
      <vt:lpstr>PowerPoint Presentation</vt:lpstr>
      <vt:lpstr>Thánh Vịnh 64 Chúa Nhật XV Thường Niên Năm A</vt:lpstr>
      <vt:lpstr>Đk: Lời Chúa rơi vào đất tốt sẽ khai hoa kết trái nhiều.</vt:lpstr>
      <vt:lpstr>Tk1: Chúa thăm đất cho mưa gội nhuần, cho ngập tràn phú túc giàu sang. Cho sông ngòi trào nước mênh mông, dọn sẵn sàng đợi lúa trổ bông.</vt:lpstr>
      <vt:lpstr>Đk: Lời Chúa rơi vào đất tốt sẽ khai hoa kết trái nhiều.</vt:lpstr>
      <vt:lpstr>Tk2: Đất đai Chúa lo thu dọn sạch, cho đường cày ứ nước bậm sâu. San cho bằng từng chút mô cao, hạt nảy mầm nhờ Chúa đổ mưa.</vt:lpstr>
      <vt:lpstr>Đk: Lời Chúa rơi vào đất tốt sẽ khai hoa kết trái nhiều.</vt:lpstr>
      <vt:lpstr>Tk3: Phúc ân Chúa quanh năm dư đầy, hoa màu ngợp lối bước Ngài đi. Nơi hoang địa tràn nước trong xanh, và núi đồi phục sức đẹp xinh.</vt:lpstr>
      <vt:lpstr>Đk: Lời Chúa rơi vào đất tốt sẽ khai hoa kết trái nhiều.</vt:lpstr>
      <vt:lpstr>Tk4: Lúa tươi tốt rung rinh dạt dào, chiên cừu phủ trắng xóa đồng xanh. Muôn muôn loài hợp tiếng hoan ca, lời hát hò cùng lúc trổi cao.</vt:lpstr>
      <vt:lpstr>Đk: Lời Chúa rơi vào đất tốt sẽ khai hoa kết trái nhiều.</vt:lpstr>
      <vt:lpstr>PowerPoint Presentation</vt:lpstr>
      <vt:lpstr>Hạt giống là Lời Thiên Chúa, Người gieo giống là Đức Ki-tô, những ai tuân giữ Lời Người sẽ tồn tại muôn đời.</vt:lpstr>
      <vt:lpstr>PowerPoint Presentation</vt:lpstr>
      <vt:lpstr>KINH TIN KÍNH</vt:lpstr>
      <vt:lpstr>Tôi tin kính một Thiên Chúa là Cha toàn năng, Đấng tạo thành trời đất, muôn vật hữu hình và vô hình. </vt:lpstr>
      <vt:lpstr>Tôi tin kính một Chúa Giêsu Kitô, Con Một Thiên Chúa, Sinh bởi Đức Chúa Cha từ trước muôn đời. </vt:lpstr>
      <vt:lpstr>Người là Thiên Chúa bởi Thiên Chúa, Ánh Sáng bởi Ánh Sáng, Thiên Chúa thật bởi Thiên Chúa thật,</vt:lpstr>
      <vt:lpstr>được sinh ra mà không phải được tạo thành, đồng bản thể với Đức Chúa Cha: nhờ Người mà muôn vật được tạo thành. </vt:lpstr>
      <vt:lpstr>Vì loài người chúng ta và để cứu độ chúng ta, Người đã từ trời xuống thế. </vt:lpstr>
      <vt:lpstr>Bởi phép Đức Chúa Thánh Thần, Người đã nhập thể trong lòng Trinh Nữ Maria, và đã làm người.</vt:lpstr>
      <vt:lpstr>Người chịu đóng đinh vào thập giá vì chúng ta, thời quan Phongxiô Philatô; Người chịu khổ hình và mai táng, ngày thứ ba Người sống lại như lời Thánh Kinh.</vt:lpstr>
      <vt:lpstr>Người lên trời, ngự bên hữu Đức Chúa Cha, và Người sẽ lại đến trong vinh quang để phán xét kẻ sống và kẻ chết, Nước Người sẽ không bao giờ cùng.</vt:lpstr>
      <vt:lpstr>Tôi tin kính Đức Chúa Thánh Thần là Thiên Chúa và là Đấng ban sự sống, Người bởi Đức Chúa Cha và Đức Chúa Con mà ra,</vt:lpstr>
      <vt:lpstr>Người được phụng thờ và tôn vinh cùng với Đức Chúa Cha và Đức Chúa Con: Người đã dùng các tiên tri mà phán dạy. </vt:lpstr>
      <vt:lpstr>Tôi tin Hội Thánh duy nhất thánh thiện công giáo và tông truyền.</vt:lpstr>
      <vt:lpstr>Tôi tuyên xưng có một Phép Rửa để tha tội. Tôi trông đợi kẻ chết sống lại và sự sống đời sau. Amen.</vt:lpstr>
      <vt:lpstr> </vt:lpstr>
      <vt:lpstr>PowerPoint Presentation</vt:lpstr>
      <vt:lpstr>Tk1: Với những lao nhọc mồ hôi nước mắt. Với những ưu phiền và những xót xa. Là đây của lễ tiến dâng về Cha. Là đây của lễ, lễ dâng mọn hèn.</vt:lpstr>
      <vt:lpstr>Đk: Xin cho cuộc đời con như bánh rượu lừng hương. Xin cho cuộc đời con luôn sáng ngời yêu thương.</vt:lpstr>
      <vt:lpstr>Tk2: Với những vui buồn thời gian lớp lớp. Với những kiếm tìm và những ước mơ. Là đây của lễ tiến dâng về Cha. Là đây của lễ, lễ dâng mọn hèn.</vt:lpstr>
      <vt:lpstr>Đk: Xin cho cuộc đời con như bánh rượu lừng hương. Xin cho cuộc đời con luôn sáng ngời yêu thương.</vt:lpstr>
      <vt:lpstr>Tk3: Với những ân cần sẻ chia tấm bánh. Với những hy vọng ngày mai sáng tươi. Là đây của lễ tiến dâng về Cha. Là đây của lễ, lễ dâng mọn hèn.</vt:lpstr>
      <vt:lpstr>Đk: Xin cho cuộc đời con như bánh rượu lừng hương. Xin cho cuộc đời con luôn sáng ngời yêu thương.</vt:lpstr>
      <vt:lpstr>PowerPoint Presentation</vt:lpstr>
      <vt:lpstr>PowerPoint Presentation</vt:lpstr>
      <vt:lpstr>Ca Nguyện Hiệp Lễ Hạt Giống Lời Chúa Thái Nguyên</vt:lpstr>
      <vt:lpstr>Đk: Lạy Chúa! Cho con biết lắng nghe biết sống theo Lời Ngài, đừng để đam mê làm cho Lời Chúa hóa ra xa lạ. Lạy Chúa! Xin thương giúp chúng con dọn sạch đất tâm hồn, để cho Lời Ngài như hạt giống mọc lên.</vt:lpstr>
      <vt:lpstr>Tk1:  Có hạt rơi vào lòng con như rơi trên vệ đường. Có hạt rơi vào lòng con như rơi vào sỏi đá. Có hạt rơi vào lòng con như rơi trên bụi gai. Có hạt được rơi vào đất tốt hoa trái ra dồi dào.</vt:lpstr>
      <vt:lpstr>Đk: Lạy Chúa! Cho con biết lắng nghe biết sống theo Lời Ngài, đừng để đam mê làm cho Lời Chúa hóa ra xa lạ. Lạy Chúa! Xin thương giúp chúng con dọn sạch đất tâm hồn, để cho Lời Ngài như hạt giống mọc lên.</vt:lpstr>
      <vt:lpstr>Tk2: Bao lần nghe Lời của Chúa tim con như lạnh lùng. Nghe Lời nhưng lòng mông lung đi xa lạc muôn lối. Bao lần nghe Lời của Chúa tâm con vẫn lặng câm. Bao lần đời con đã xa tránh Lời Chúa nơi lòng mình.</vt:lpstr>
      <vt:lpstr>Đk: Lạy Chúa! Cho con biết lắng nghe biết sống theo Lời Ngài, đừng để đam mê làm cho Lời Chúa hóa ra xa lạ. Lạy Chúa! Xin thương giúp chúng con dọn sạch đất tâm hồn, để cho Lời Ngài như hạt giống mọc lên.</vt:lpstr>
      <vt:lpstr>Tk3: Trong lòng con còn ngổn ngang lo toan cho đời mình. Trong lòng con sợ hy sinh nên xa rời Lời Chúa. Ước gì ngôi nhà đời con luôn xây trên Lời Chúa. Ước gì lòng con hằng yêu mến Lời Chúa trót đời mình.</vt:lpstr>
      <vt:lpstr>Đk: Lạy Chúa! Cho con biết lắng nghe biết sống theo Lời Ngài, đừng để đam mê làm cho Lời Chúa hóa ra xa lạ. Lạy Chúa! Xin thương giúp chúng con dọn sạch đất tâm hồn, để cho Lời Ngài như hạt giống mọc lên.</vt:lpstr>
      <vt:lpstr>PowerPoint Presentation</vt:lpstr>
      <vt:lpstr>Ca Kết Lễ Dâng Mẹ Hoài Đức</vt:lpstr>
      <vt:lpstr>Đk: Lạy Mẹ Ma - ri - a Mẹ Thiên Chúa Mẹ Đồng Trinh. Đoàn con chung tiếng hát chung tấm lòng dâng đời sống. Lạy Mẹ Ma - ri - a Mẹ nhân ái Mẹ hiển vinh. Mẹ chính là Nữ Vương là trạng sư là Mẹ con.</vt:lpstr>
      <vt:lpstr>Tk1: Con dâng Mẹ đây tâm hồn đây trí khôn. Cả dĩ vãng cả hiện tại với tương lai. Đức thiện toàn con cương quyết gắng đi tới. Trông lên Mẹ là gương mẫu của đời con.</vt:lpstr>
      <vt:lpstr>Đk: Lạy Mẹ Ma - ri - a Mẹ Thiên Chúa Mẹ Đồng Trinh. Đoàn con chung tiếng hát chung tấm lòng dâng đời sống. Lạy Mẹ Ma - ri - a Mẹ nhân ái Mẹ hiển vinh. Mẹ chính là Nữ Vương là trạng sư là Mẹ con.</vt:lpstr>
      <vt:lpstr>Tk2: Yêu thanh bần yêu vâng lời yêu khiết trinh. Và yêu sống trên con đường Chúa đi xưa. Xứng con Mẹ con vui bước tới Thiên Chúa. Hy sinh nhiều vì bác ái quên lợi danh.</vt:lpstr>
      <vt:lpstr>Đk: Lạy Mẹ Ma - ri - a Mẹ Thiên Chúa Mẹ Đồng Trinh. Đoàn con chung tiếng hát chung tấm lòng dâng đời sống. Lạy Mẹ Ma - ri - a Mẹ nhân ái Mẹ hiển vinh. Mẹ chính là Nữ Vương là trạng sư là Mẹ con.</vt:lpstr>
      <vt:lpstr>Tk3: Con nguyện cầu con trung thành con quyết tâm. Mẹ nhận lấy cả tâm hồn con kính dâng lên. Sống bên Mẹ muôn ơn thánh giúp con tiến. Xin che chở giờ sau hết qua trần gian.</vt:lpstr>
      <vt:lpstr>Đk: Lạy Mẹ Ma - ri - a Mẹ Thiên Chúa Mẹ Đồng Trinh. Đoàn con chung tiếng hát chung tấm lòng dâng đời sống. Lạy Mẹ Ma - ri - a Mẹ nhân ái Mẹ hiển vinh. Mẹ chính là Nữ Vương là trạng sư là Mẹ con.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Ca Nhập Lễ Từ Hừng Sáng Lm. Kim Long</dc:title>
  <dc:creator>Hung Nam</dc:creator>
  <cp:lastModifiedBy>RePack by Diakov</cp:lastModifiedBy>
  <cp:revision>42</cp:revision>
  <dcterms:created xsi:type="dcterms:W3CDTF">2023-05-21T07:25:42Z</dcterms:created>
  <dcterms:modified xsi:type="dcterms:W3CDTF">2026-03-10T08:42:23Z</dcterms:modified>
</cp:coreProperties>
</file>