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724" r:id="rId5"/>
    <p:sldMasterId id="2147483736" r:id="rId6"/>
    <p:sldMasterId id="2147483748" r:id="rId7"/>
    <p:sldMasterId id="2147483784" r:id="rId8"/>
    <p:sldMasterId id="2147483868" r:id="rId9"/>
    <p:sldMasterId id="2147483928" r:id="rId10"/>
    <p:sldMasterId id="2147483952" r:id="rId11"/>
    <p:sldMasterId id="2147483964" r:id="rId12"/>
    <p:sldMasterId id="2147483976" r:id="rId13"/>
  </p:sldMasterIdLst>
  <p:sldIdLst>
    <p:sldId id="530" r:id="rId14"/>
    <p:sldId id="256" r:id="rId15"/>
    <p:sldId id="480" r:id="rId16"/>
    <p:sldId id="444" r:id="rId17"/>
    <p:sldId id="553" r:id="rId18"/>
    <p:sldId id="446" r:id="rId19"/>
    <p:sldId id="554" r:id="rId20"/>
    <p:sldId id="589" r:id="rId21"/>
    <p:sldId id="559" r:id="rId22"/>
    <p:sldId id="560" r:id="rId23"/>
    <p:sldId id="561" r:id="rId24"/>
    <p:sldId id="562" r:id="rId25"/>
    <p:sldId id="563" r:id="rId26"/>
    <p:sldId id="564" r:id="rId27"/>
    <p:sldId id="565" r:id="rId28"/>
    <p:sldId id="566" r:id="rId29"/>
    <p:sldId id="567" r:id="rId30"/>
    <p:sldId id="568" r:id="rId31"/>
    <p:sldId id="569" r:id="rId32"/>
    <p:sldId id="570" r:id="rId33"/>
    <p:sldId id="571" r:id="rId34"/>
    <p:sldId id="572" r:id="rId35"/>
    <p:sldId id="573" r:id="rId36"/>
    <p:sldId id="574" r:id="rId37"/>
    <p:sldId id="504" r:id="rId38"/>
    <p:sldId id="415" r:id="rId39"/>
    <p:sldId id="536" r:id="rId40"/>
    <p:sldId id="537" r:id="rId41"/>
    <p:sldId id="538" r:id="rId42"/>
    <p:sldId id="539" r:id="rId43"/>
    <p:sldId id="540" r:id="rId44"/>
    <p:sldId id="541" r:id="rId45"/>
    <p:sldId id="417" r:id="rId46"/>
    <p:sldId id="542" r:id="rId47"/>
    <p:sldId id="532" r:id="rId48"/>
    <p:sldId id="575" r:id="rId49"/>
    <p:sldId id="576" r:id="rId50"/>
    <p:sldId id="577" r:id="rId51"/>
    <p:sldId id="578" r:id="rId52"/>
    <p:sldId id="579" r:id="rId53"/>
    <p:sldId id="580" r:id="rId54"/>
    <p:sldId id="581" r:id="rId55"/>
    <p:sldId id="582" r:id="rId56"/>
    <p:sldId id="583" r:id="rId57"/>
    <p:sldId id="584" r:id="rId58"/>
    <p:sldId id="585" r:id="rId59"/>
    <p:sldId id="586" r:id="rId60"/>
    <p:sldId id="587" r:id="rId61"/>
    <p:sldId id="588" r:id="rId62"/>
    <p:sldId id="414" r:id="rId63"/>
    <p:sldId id="271" r:id="rId64"/>
    <p:sldId id="272" r:id="rId65"/>
    <p:sldId id="555" r:id="rId66"/>
    <p:sldId id="273" r:id="rId67"/>
    <p:sldId id="556" r:id="rId68"/>
    <p:sldId id="557" r:id="rId69"/>
    <p:sldId id="276" r:id="rId70"/>
    <p:sldId id="503" r:id="rId71"/>
    <p:sldId id="277" r:id="rId72"/>
    <p:sldId id="278" r:id="rId73"/>
    <p:sldId id="279" r:id="rId74"/>
    <p:sldId id="290" r:id="rId75"/>
    <p:sldId id="466" r:id="rId76"/>
    <p:sldId id="291" r:id="rId77"/>
    <p:sldId id="467" r:id="rId78"/>
    <p:sldId id="548" r:id="rId79"/>
    <p:sldId id="502" r:id="rId80"/>
    <p:sldId id="295" r:id="rId81"/>
    <p:sldId id="294" r:id="rId82"/>
    <p:sldId id="558" r:id="rId83"/>
    <p:sldId id="535"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theme" Target="theme/theme1.xml"/><Relationship Id="rId61" Type="http://schemas.openxmlformats.org/officeDocument/2006/relationships/slide" Target="slides/slide48.xml"/><Relationship Id="rId82" Type="http://schemas.openxmlformats.org/officeDocument/2006/relationships/slide" Target="slides/slide6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1804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0022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5410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1356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3/13/2026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4998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3/13/2026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321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3/13/2026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0085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8716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2100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0017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5629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9020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5162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2371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5158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666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3901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89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9282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1012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8147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118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3/13/2026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13/03/2026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13/03/2026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13/03/2026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13/03/2026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13/03/2026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13/03/2026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13/03/2026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13/03/2026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13/03/2026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13/03/2026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13/03/2026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5.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3/13/2026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23746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72049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13/03/2026</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3/13/2026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594682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4256205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830294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55228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148708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568620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39579104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chemeClr val="bg1"/>
                </a:solidFill>
                <a:effectLst/>
                <a:latin typeface="+mj-lt"/>
              </a:rPr>
              <a:t/>
            </a:r>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360428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940772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23796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163164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Ca Nhập Lễ</a:t>
            </a:r>
            <a:br>
              <a:rPr lang="en-US" sz="6000" b="0" smtClean="0">
                <a:solidFill>
                  <a:srgbClr val="FFFF00"/>
                </a:solidFill>
                <a:effectLst/>
              </a:rPr>
            </a:br>
            <a:r>
              <a:rPr lang="en-US" sz="6000" smtClean="0">
                <a:solidFill>
                  <a:srgbClr val="FFFF00"/>
                </a:solidFill>
              </a:rPr>
              <a:t>Hát Lên Đi</a:t>
            </a:r>
            <a:br>
              <a:rPr lang="en-US" sz="6000" smtClean="0">
                <a:solidFill>
                  <a:srgbClr val="FFFF00"/>
                </a:solidFill>
              </a:rPr>
            </a:br>
            <a:r>
              <a:rPr lang="en-US" sz="6000" i="1" smtClean="0">
                <a:solidFill>
                  <a:schemeClr val="bg1"/>
                </a:solidFill>
              </a:rPr>
              <a:t>St: Hồng Vy</a:t>
            </a:r>
            <a:endParaRPr lang="en-US" sz="6000" b="0" i="1">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546948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247290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9430915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931536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22549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85</a:t>
            </a:r>
            <a:br>
              <a:rPr lang="en-US" smtClean="0">
                <a:solidFill>
                  <a:srgbClr val="FFFF00"/>
                </a:solidFill>
              </a:rPr>
            </a:br>
            <a:r>
              <a:rPr lang="en-US" smtClean="0">
                <a:solidFill>
                  <a:srgbClr val="FFFF00"/>
                </a:solidFill>
              </a:rPr>
              <a:t>Chúa Nhật XVI Thường Niên</a:t>
            </a:r>
            <a:br>
              <a:rPr lang="en-US" smtClean="0">
                <a:solidFill>
                  <a:srgbClr val="FFFF00"/>
                </a:solidFill>
              </a:rPr>
            </a:br>
            <a:r>
              <a:rPr lang="en-US" smtClean="0">
                <a:solidFill>
                  <a:srgbClr val="FFFF00"/>
                </a:solidFill>
              </a:rPr>
              <a:t>Năm A</a:t>
            </a:r>
            <a:endParaRPr lang="en-US">
              <a:solidFill>
                <a:srgbClr val="FFFF00"/>
              </a:solidFill>
            </a:endParaRPr>
          </a:p>
        </p:txBody>
      </p:sp>
    </p:spTree>
    <p:extLst>
      <p:ext uri="{BB962C8B-B14F-4D97-AF65-F5344CB8AC3E}">
        <p14:creationId xmlns:p14="http://schemas.microsoft.com/office/powerpoint/2010/main" val="1163245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Chúa nhân hậu và luôn khoan hồng.</a:t>
            </a:r>
          </a:p>
        </p:txBody>
      </p:sp>
    </p:spTree>
    <p:extLst>
      <p:ext uri="{BB962C8B-B14F-4D97-AF65-F5344CB8AC3E}">
        <p14:creationId xmlns:p14="http://schemas.microsoft.com/office/powerpoint/2010/main" val="3926163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Thiên Chúa luôn từ bi hải hà, giàu yêu thương cho người khấn ước. Xin Chúa niệm tình lặng nghe tiếng lòng này khấn xin. Bao tiếng hồn con khấn cầu, nguyện lưu tâm Chúa ơi.</a:t>
            </a:r>
            <a:endParaRPr lang="en-US" sz="5400">
              <a:solidFill>
                <a:schemeClr val="bg1"/>
              </a:solidFill>
            </a:endParaRPr>
          </a:p>
        </p:txBody>
      </p:sp>
    </p:spTree>
    <p:extLst>
      <p:ext uri="{BB962C8B-B14F-4D97-AF65-F5344CB8AC3E}">
        <p14:creationId xmlns:p14="http://schemas.microsoft.com/office/powerpoint/2010/main" val="1795098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mtClean="0">
                <a:solidFill>
                  <a:srgbClr val="FFFF00"/>
                </a:solidFill>
                <a:effectLst/>
                <a:latin typeface="+mj-lt"/>
              </a:rPr>
              <a:t>Đ</a:t>
            </a:r>
            <a:r>
              <a:rPr lang="en-US" sz="5400" b="0" u="sng" smtClean="0">
                <a:solidFill>
                  <a:srgbClr val="FFFF00"/>
                </a:solidFill>
                <a:effectLst/>
                <a:latin typeface="+mj-lt"/>
              </a:rPr>
              <a:t>k</a:t>
            </a:r>
            <a:r>
              <a:rPr lang="vi-VN" sz="5400" b="0" u="sng" smtClean="0">
                <a:solidFill>
                  <a:srgbClr val="FFFF00"/>
                </a:solidFill>
                <a:effectLst/>
                <a:latin typeface="+mj-lt"/>
              </a:rPr>
              <a:t>:</a:t>
            </a:r>
            <a:r>
              <a:rPr lang="vi-VN" sz="5400" b="0" smtClean="0">
                <a:solidFill>
                  <a:schemeClr val="bg1"/>
                </a:solidFill>
                <a:effectLst/>
                <a:latin typeface="+mj-lt"/>
              </a:rPr>
              <a:t> </a:t>
            </a:r>
            <a:r>
              <a:rPr lang="vi-VN" sz="5400">
                <a:solidFill>
                  <a:schemeClr val="bg1"/>
                </a:solidFill>
                <a:latin typeface="+mj-lt"/>
              </a:rPr>
              <a:t>Hãy hát lên muôn người </a:t>
            </a:r>
            <a:r>
              <a:rPr lang="vi-VN" sz="5400">
                <a:solidFill>
                  <a:srgbClr val="FFFF00"/>
                </a:solidFill>
                <a:latin typeface="+mj-lt"/>
              </a:rPr>
              <a:t>(hát lên muôn người)</a:t>
            </a:r>
            <a:r>
              <a:rPr lang="vi-VN" sz="5400">
                <a:solidFill>
                  <a:schemeClr val="bg1"/>
                </a:solidFill>
                <a:latin typeface="+mj-lt"/>
              </a:rPr>
              <a:t> vì Thiên Chúa là Chúa muôn dân. Hãy hát lên ca mừng (hát lên ca mừng) mừng Thiên Chúa là Cha toàn năng.</a:t>
            </a:r>
            <a:endParaRPr lang="vi-VN" sz="54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Muôn sắc dân Ngài đã tác thành, về nơi đây suy phục bái kính. Ơn Chúa trọng đại dường bao, chỉ Ngài là Chúa thôi. Tay Chúa từng đã tác thành ngàn uy công, Chúa ơi.</a:t>
            </a:r>
            <a:endParaRPr lang="en-US" sz="5400">
              <a:solidFill>
                <a:schemeClr val="bg1"/>
              </a:solidFill>
            </a:endParaRPr>
          </a:p>
        </p:txBody>
      </p:sp>
    </p:spTree>
    <p:extLst>
      <p:ext uri="{BB962C8B-B14F-4D97-AF65-F5344CB8AC3E}">
        <p14:creationId xmlns:p14="http://schemas.microsoft.com/office/powerpoint/2010/main" val="3759538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5400" u="sng" smtClean="0">
                <a:solidFill>
                  <a:srgbClr val="FFFF00"/>
                </a:solidFill>
              </a:rPr>
              <a:t>Tk3:</a:t>
            </a:r>
            <a:r>
              <a:rPr lang="en-US" sz="5400" smtClean="0">
                <a:solidFill>
                  <a:schemeClr val="bg1"/>
                </a:solidFill>
              </a:rPr>
              <a:t> </a:t>
            </a:r>
            <a:r>
              <a:rPr lang="vi-VN" sz="5400" smtClean="0">
                <a:solidFill>
                  <a:schemeClr val="bg1"/>
                </a:solidFill>
              </a:rPr>
              <a:t>Nhưng Chúa ơi, Ngài bao tốt lành, đầy khoan dung, luôn chậm oán thán. Ôi Chúa thực giàu tình thương, vẫn một lòng tín trung. Xin Chúa từ bi đoái nhìn và xin thương xót con.</a:t>
            </a:r>
          </a:p>
        </p:txBody>
      </p:sp>
    </p:spTree>
    <p:extLst>
      <p:ext uri="{BB962C8B-B14F-4D97-AF65-F5344CB8AC3E}">
        <p14:creationId xmlns:p14="http://schemas.microsoft.com/office/powerpoint/2010/main" val="3958784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Lạy Cha là Chúa Cả trời đất, chúc tụng Cha, vì Cha đã mạc khải nước trời cho những người bé mọn.</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3831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Lạy Cha là Chúa Cả trời đất, chúc tụng Cha, vì Cha đã mạc khải nước trời cho những người bé mọn.</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778458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9237118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73016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71371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808349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mtClean="0">
                <a:solidFill>
                  <a:srgbClr val="FFFF00"/>
                </a:solidFill>
                <a:effectLst/>
                <a:latin typeface="+mj-lt"/>
              </a:rPr>
              <a:t>Tk</a:t>
            </a:r>
            <a:r>
              <a:rPr lang="vi-VN" sz="6600" b="0" u="sng" smtClean="0">
                <a:solidFill>
                  <a:srgbClr val="FFFF00"/>
                </a:solidFill>
                <a:effectLst/>
                <a:latin typeface="+mj-lt"/>
              </a:rPr>
              <a:t>1.</a:t>
            </a:r>
            <a:r>
              <a:rPr lang="vi-VN" sz="6600" b="0" smtClean="0">
                <a:solidFill>
                  <a:schemeClr val="bg1"/>
                </a:solidFill>
                <a:effectLst/>
                <a:latin typeface="+mj-lt"/>
              </a:rPr>
              <a:t> </a:t>
            </a:r>
            <a:r>
              <a:rPr lang="vi-VN" sz="6600">
                <a:solidFill>
                  <a:schemeClr val="bg1"/>
                </a:solidFill>
                <a:latin typeface="+mj-lt"/>
              </a:rPr>
              <a:t>Vì chính Chúa là Vua chí tôn, muôn dân hãy tôn thờ ca vang ngợi khen Người vì Người thương ta. </a:t>
            </a:r>
            <a:endParaRPr lang="vi-VN" sz="66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310166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643346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4762895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738164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41321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34769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51003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39461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6015402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chemeClr val="bg1"/>
                </a:solidFill>
                <a:effectLst/>
                <a:latin typeface="+mj-lt"/>
                <a:cs typeface="Times New Roman" panose="02020603050405020304" pitchFamily="18" charset="0"/>
              </a:rPr>
              <a:t/>
            </a:r>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prstClr val="white"/>
                </a:solidFill>
              </a:rPr>
              <a:t>Lời Nguyện Tín Hữu</a:t>
            </a:r>
            <a:endParaRPr lang="en-US" sz="320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64334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mtClean="0">
                <a:solidFill>
                  <a:srgbClr val="FFFF00"/>
                </a:solidFill>
                <a:effectLst/>
                <a:latin typeface="+mj-lt"/>
              </a:rPr>
              <a:t>Đ</a:t>
            </a:r>
            <a:r>
              <a:rPr lang="en-US" sz="5400" b="0" u="sng" smtClean="0">
                <a:solidFill>
                  <a:srgbClr val="FFFF00"/>
                </a:solidFill>
                <a:effectLst/>
                <a:latin typeface="+mj-lt"/>
              </a:rPr>
              <a:t>k</a:t>
            </a:r>
            <a:r>
              <a:rPr lang="vi-VN" sz="5400" b="0" u="sng" smtClean="0">
                <a:solidFill>
                  <a:srgbClr val="FFFF00"/>
                </a:solidFill>
                <a:effectLst/>
                <a:latin typeface="+mj-lt"/>
              </a:rPr>
              <a:t>:</a:t>
            </a:r>
            <a:r>
              <a:rPr lang="vi-VN" sz="5400" b="0" smtClean="0">
                <a:solidFill>
                  <a:schemeClr val="bg1"/>
                </a:solidFill>
                <a:effectLst/>
                <a:latin typeface="+mj-lt"/>
              </a:rPr>
              <a:t> </a:t>
            </a:r>
            <a:r>
              <a:rPr lang="vi-VN" sz="5400">
                <a:solidFill>
                  <a:schemeClr val="bg1"/>
                </a:solidFill>
                <a:latin typeface="+mj-lt"/>
              </a:rPr>
              <a:t>Hãy hát lên muôn người </a:t>
            </a:r>
            <a:r>
              <a:rPr lang="vi-VN" sz="5400">
                <a:solidFill>
                  <a:srgbClr val="FFFF00"/>
                </a:solidFill>
                <a:latin typeface="+mj-lt"/>
              </a:rPr>
              <a:t>(hát lên muôn người) </a:t>
            </a:r>
            <a:r>
              <a:rPr lang="vi-VN" sz="5400">
                <a:solidFill>
                  <a:schemeClr val="bg1"/>
                </a:solidFill>
                <a:latin typeface="+mj-lt"/>
              </a:rPr>
              <a:t>vì Thiên Chúa là Chúa muôn dân. Hãy hát lên ca mừng (hát lên ca mừng) mừng Thiên Chúa là Cha toàn năng.</a:t>
            </a:r>
            <a:endParaRPr lang="vi-VN" sz="5400" b="0">
              <a:solidFill>
                <a:schemeClr val="bg1"/>
              </a:solidFill>
              <a:effectLst/>
              <a:latin typeface="+mj-lt"/>
            </a:endParaRPr>
          </a:p>
        </p:txBody>
      </p:sp>
    </p:spTree>
    <p:extLst>
      <p:ext uri="{BB962C8B-B14F-4D97-AF65-F5344CB8AC3E}">
        <p14:creationId xmlns:p14="http://schemas.microsoft.com/office/powerpoint/2010/main" val="307460413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smtClean="0">
                <a:solidFill>
                  <a:srgbClr val="FFFF00"/>
                </a:solidFill>
              </a:rPr>
              <a:t>Lời Dâng</a:t>
            </a:r>
          </a:p>
          <a:p>
            <a:pPr algn="ctr"/>
            <a:r>
              <a:rPr lang="en-US" sz="4000" i="1" smtClean="0">
                <a:solidFill>
                  <a:schemeClr val="bg1"/>
                </a:solidFill>
              </a:rPr>
              <a:t>Nguyễn Duy</a:t>
            </a:r>
            <a:endParaRPr lang="en-US" sz="4000" i="1">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smtClean="0">
                <a:solidFill>
                  <a:srgbClr val="FFFF00"/>
                </a:solidFill>
                <a:effectLst/>
              </a:rPr>
              <a:t>Tk1:</a:t>
            </a:r>
            <a:r>
              <a:rPr lang="en-US" sz="4800" b="0" smtClean="0">
                <a:solidFill>
                  <a:schemeClr val="bg1"/>
                </a:solidFill>
                <a:effectLst/>
              </a:rPr>
              <a:t> </a:t>
            </a:r>
            <a:r>
              <a:rPr lang="vi-VN" sz="4800">
                <a:solidFill>
                  <a:schemeClr val="bg1"/>
                </a:solidFill>
              </a:rPr>
              <a:t>Này tấm bánh thơm, đây ly rượu nồng nàn hương nho mới, xin góp về từ đồng xanh dâng Chúa. Cùng tiến dâng lên tâm tình của muôn con người, là những ước mơ ngày vui đến trong cuộc đời.</a:t>
            </a:r>
            <a:endParaRPr lang="en-US" sz="48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6600" b="0" u="sng" smtClean="0">
                <a:solidFill>
                  <a:srgbClr val="FFFF00"/>
                </a:solidFill>
                <a:effectLst/>
              </a:rPr>
              <a:t>Đk:</a:t>
            </a:r>
            <a:r>
              <a:rPr lang="en-US" sz="6600" b="0" smtClean="0">
                <a:solidFill>
                  <a:schemeClr val="bg1"/>
                </a:solidFill>
                <a:effectLst/>
              </a:rPr>
              <a:t> </a:t>
            </a:r>
            <a:r>
              <a:rPr lang="vi-VN" sz="6600">
                <a:solidFill>
                  <a:schemeClr val="bg1"/>
                </a:solidFill>
              </a:rPr>
              <a:t>Xin dâng lên hy lễ mới, này tấm bánh với ly rượu. Xin Cha ban muôn ân phúc tràn lan trên toàn thế giới. </a:t>
            </a: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u="sng" smtClean="0">
                <a:solidFill>
                  <a:srgbClr val="FFFF00"/>
                </a:solidFill>
              </a:rPr>
              <a:t>**</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Xin dâng Cha bao mơ ước, ngày mai quê hương sẽ rạng ngời. </a:t>
            </a:r>
            <a:r>
              <a:rPr lang="vi-VN" sz="5400" smtClean="0">
                <a:solidFill>
                  <a:schemeClr val="bg1"/>
                </a:solidFill>
              </a:rPr>
              <a:t>Đời vui tươi thêm những nụ cười. Tháng năm sống trong tình yêu Người.</a:t>
            </a:r>
            <a:endParaRPr lang="vi-VN" sz="5400">
              <a:solidFill>
                <a:schemeClr val="bg1"/>
              </a:solidFill>
            </a:endParaRPr>
          </a:p>
        </p:txBody>
      </p:sp>
    </p:spTree>
    <p:extLst>
      <p:ext uri="{BB962C8B-B14F-4D97-AF65-F5344CB8AC3E}">
        <p14:creationId xmlns:p14="http://schemas.microsoft.com/office/powerpoint/2010/main" val="40921681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Tk2:</a:t>
            </a:r>
            <a:r>
              <a:rPr lang="en-US" sz="4800" b="0" smtClean="0">
                <a:solidFill>
                  <a:schemeClr val="bg1"/>
                </a:solidFill>
                <a:effectLst/>
              </a:rPr>
              <a:t> </a:t>
            </a:r>
            <a:r>
              <a:rPr lang="vi-VN" sz="4800">
                <a:solidFill>
                  <a:schemeClr val="bg1"/>
                </a:solidFill>
              </a:rPr>
              <a:t>Của lễ hôm nay xin góp lại tình người trên thế giới, xin dâng ngàn vạn bàn tay đổi mới. Của lễ hôm nay chính là bằng chứng muôn đời, tình mến sẽ không nhạt phai đắp xây cuộc đời.</a:t>
            </a: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6600" b="0" u="sng" smtClean="0">
                <a:solidFill>
                  <a:srgbClr val="FFFF00"/>
                </a:solidFill>
                <a:effectLst/>
              </a:rPr>
              <a:t>Đk:</a:t>
            </a:r>
            <a:r>
              <a:rPr lang="en-US" sz="6600" b="0" smtClean="0">
                <a:solidFill>
                  <a:schemeClr val="bg1"/>
                </a:solidFill>
                <a:effectLst/>
              </a:rPr>
              <a:t> </a:t>
            </a:r>
            <a:r>
              <a:rPr lang="vi-VN" sz="6600">
                <a:solidFill>
                  <a:schemeClr val="bg1"/>
                </a:solidFill>
              </a:rPr>
              <a:t>Xin dâng lên hy lễ mới, này tấm bánh với ly rượu. Xin Cha ban muôn ân phúc tràn lan trên toàn thế giới. </a:t>
            </a:r>
          </a:p>
        </p:txBody>
      </p:sp>
    </p:spTree>
    <p:extLst>
      <p:ext uri="{BB962C8B-B14F-4D97-AF65-F5344CB8AC3E}">
        <p14:creationId xmlns:p14="http://schemas.microsoft.com/office/powerpoint/2010/main" val="40252983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u="sng" smtClean="0">
                <a:solidFill>
                  <a:srgbClr val="FFFF00"/>
                </a:solidFill>
              </a:rPr>
              <a:t>**</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Xin dâng Cha bao mơ ước, ngày mai quê hương sẽ rạng ngời. </a:t>
            </a:r>
            <a:r>
              <a:rPr lang="vi-VN" sz="5400" smtClean="0">
                <a:solidFill>
                  <a:schemeClr val="bg1"/>
                </a:solidFill>
              </a:rPr>
              <a:t>Đời vui tươi thêm những nụ cười. Tháng năm sống trong tình yêu Người.</a:t>
            </a:r>
            <a:endParaRPr lang="vi-VN" sz="5400">
              <a:solidFill>
                <a:schemeClr val="bg1"/>
              </a:solidFill>
            </a:endParaRPr>
          </a:p>
        </p:txBody>
      </p:sp>
    </p:spTree>
    <p:extLst>
      <p:ext uri="{BB962C8B-B14F-4D97-AF65-F5344CB8AC3E}">
        <p14:creationId xmlns:p14="http://schemas.microsoft.com/office/powerpoint/2010/main" val="17088143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smtClean="0">
                <a:solidFill>
                  <a:srgbClr val="FFFF00"/>
                </a:solidFill>
                <a:effectLst/>
              </a:rPr>
              <a:t>Ca Nguyện Hiệp Lễ</a:t>
            </a:r>
            <a:br>
              <a:rPr lang="en-US" sz="6600" b="0" smtClean="0">
                <a:solidFill>
                  <a:srgbClr val="FFFF00"/>
                </a:solidFill>
                <a:effectLst/>
              </a:rPr>
            </a:br>
            <a:r>
              <a:rPr lang="en-US" sz="6600" smtClean="0">
                <a:solidFill>
                  <a:srgbClr val="FFFF00"/>
                </a:solidFill>
              </a:rPr>
              <a:t>Có Chúa Trong Đời</a:t>
            </a:r>
            <a:br>
              <a:rPr lang="en-US" sz="6600" smtClean="0">
                <a:solidFill>
                  <a:srgbClr val="FFFF00"/>
                </a:solidFill>
              </a:rPr>
            </a:br>
            <a:r>
              <a:rPr lang="en-US" sz="4000" i="1" smtClean="0">
                <a:solidFill>
                  <a:schemeClr val="bg1"/>
                </a:solidFill>
              </a:rPr>
              <a:t>Anh Tuấn</a:t>
            </a:r>
            <a:endParaRPr lang="en-US" sz="6600" b="0" i="1">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smtClean="0">
                <a:solidFill>
                  <a:srgbClr val="FFFF00"/>
                </a:solidFill>
                <a:latin typeface="+mj-lt"/>
              </a:rPr>
              <a:t>Tk</a:t>
            </a:r>
            <a:r>
              <a:rPr lang="en-US" sz="6000" b="0" u="sng" smtClean="0">
                <a:solidFill>
                  <a:srgbClr val="FFFF00"/>
                </a:solidFill>
                <a:effectLst/>
                <a:latin typeface="+mj-lt"/>
              </a:rPr>
              <a:t>2</a:t>
            </a:r>
            <a:r>
              <a:rPr lang="vi-VN" sz="6000" b="0" u="sng" smtClean="0">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Cùng cất tiếng ngợi khen Chúa Cha, uy danh luôn vững bền Ngôi Con cùng Thánh Thần đời đời vinh quang</a:t>
            </a:r>
            <a:r>
              <a:rPr lang="vi-VN" sz="6000" smtClean="0">
                <a:solidFill>
                  <a:schemeClr val="bg1"/>
                </a:solidFill>
                <a:latin typeface="+mj-lt"/>
              </a:rPr>
              <a:t>.</a:t>
            </a:r>
            <a:endParaRPr lang="vi-VN" sz="6000">
              <a:solidFill>
                <a:schemeClr val="bg1"/>
              </a:solidFill>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Tk1</a:t>
            </a:r>
            <a:r>
              <a:rPr lang="en-US" sz="4800" b="0" u="sng" smtClean="0">
                <a:solidFill>
                  <a:srgbClr val="FFFF00"/>
                </a:solidFill>
                <a:effectLst/>
              </a:rPr>
              <a:t>:</a:t>
            </a:r>
            <a:r>
              <a:rPr lang="en-US" sz="4800">
                <a:solidFill>
                  <a:schemeClr val="bg1"/>
                </a:solidFill>
              </a:rPr>
              <a:t> </a:t>
            </a:r>
            <a:r>
              <a:rPr lang="vi-VN" sz="4800">
                <a:solidFill>
                  <a:schemeClr val="bg1"/>
                </a:solidFill>
              </a:rPr>
              <a:t>Từng bước trong cuộc đời con, biết bao cay đắng ngọt bùi. Cuộc sống với những lo toan với những gian nan với những ngày bình an. Chúa luôn đưa bước con hoài mà dìu con đi tới dìu con đi tới trên hành trình xa.</a:t>
            </a: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b="0" smtClean="0">
                <a:solidFill>
                  <a:schemeClr val="bg1"/>
                </a:solidFill>
                <a:effectLst/>
              </a:rPr>
              <a:t> </a:t>
            </a:r>
            <a:r>
              <a:rPr lang="vi-VN" sz="5400">
                <a:solidFill>
                  <a:schemeClr val="bg1"/>
                </a:solidFill>
              </a:rPr>
              <a:t>Tình yêu Chúa ủ ấp đời con, nâng niu con từng phút giây không rời. Dù bao phen con trót lỡ lầm Ngài vẫn xót thương mà thứ tha.</a:t>
            </a:r>
            <a:endParaRPr lang="en-US" sz="54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smtClean="0">
                <a:solidFill>
                  <a:srgbClr val="FFFF00"/>
                </a:solidFill>
                <a:effectLst/>
              </a:rPr>
              <a:t>Tk2:</a:t>
            </a:r>
            <a:r>
              <a:rPr lang="en-US" sz="4700" b="0" smtClean="0">
                <a:solidFill>
                  <a:schemeClr val="bg1"/>
                </a:solidFill>
                <a:effectLst/>
              </a:rPr>
              <a:t> </a:t>
            </a:r>
            <a:r>
              <a:rPr lang="vi-VN" sz="4700">
                <a:solidFill>
                  <a:schemeClr val="bg1"/>
                </a:solidFill>
              </a:rPr>
              <a:t>Từ lúc chim gọi ngày lên, đến khi mây xuống đêm về Người vẫn ghé mắt trông nom sánh bước bên con suốt quãng đường buồn vui. Nắng mưa giông tố bên trời chẳng hề vương chân bước một khi có Chúa đêm ngày dìu đưa.</a:t>
            </a: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b="0" smtClean="0">
                <a:solidFill>
                  <a:schemeClr val="bg1"/>
                </a:solidFill>
                <a:effectLst/>
              </a:rPr>
              <a:t> </a:t>
            </a:r>
            <a:r>
              <a:rPr lang="vi-VN" sz="5400">
                <a:solidFill>
                  <a:schemeClr val="bg1"/>
                </a:solidFill>
              </a:rPr>
              <a:t>Tình yêu Chúa ủ ấp đời con, nâng niu con từng phút giây không rời. Dù bao phen con trót lỡ lầm Ngài vẫn xót thương mà thứ tha.</a:t>
            </a:r>
            <a:endParaRPr lang="en-US" sz="5400" b="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Tk3</a:t>
            </a:r>
            <a:r>
              <a:rPr lang="en-US" sz="4700" b="0" u="sng" smtClean="0">
                <a:solidFill>
                  <a:srgbClr val="FFFF00"/>
                </a:solidFill>
                <a:effectLst/>
              </a:rPr>
              <a:t>:</a:t>
            </a:r>
            <a:r>
              <a:rPr lang="en-US" sz="4700" b="0" smtClean="0">
                <a:solidFill>
                  <a:schemeClr val="bg1"/>
                </a:solidFill>
                <a:effectLst/>
              </a:rPr>
              <a:t> </a:t>
            </a:r>
            <a:r>
              <a:rPr lang="vi-VN" sz="4700">
                <a:solidFill>
                  <a:schemeClr val="bg1"/>
                </a:solidFill>
              </a:rPr>
              <a:t>Trần thế bao lần đổi thay, vẫn do tay Chúa an bài. Vì chính Chúa đã yêu thương dẫn bước muôn phương lướt thắng ngàn sầu vương. Thiết tha xin Chúa nhân từ đừng để con xa Chúa nguyện thương canh giữ thân phận bụi tro.</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b="0" smtClean="0">
                <a:solidFill>
                  <a:schemeClr val="bg1"/>
                </a:solidFill>
                <a:effectLst/>
              </a:rPr>
              <a:t> </a:t>
            </a:r>
            <a:r>
              <a:rPr lang="vi-VN" sz="5400">
                <a:solidFill>
                  <a:schemeClr val="bg1"/>
                </a:solidFill>
              </a:rPr>
              <a:t>Tình yêu Chúa ủ ấp đời con, nâng niu con từng phút giây không rời. Dù bao phen con trót lỡ lầm Ngài vẫn xót thương mà thứ tha.</a:t>
            </a:r>
            <a:endParaRPr lang="en-US" sz="5400" b="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714844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8800">
                <a:solidFill>
                  <a:srgbClr val="FFFF00"/>
                </a:solidFill>
              </a:rPr>
              <a:t>Ca Kết Lễ</a:t>
            </a:r>
            <a:br>
              <a:rPr lang="en-US" sz="8800">
                <a:solidFill>
                  <a:srgbClr val="FFFF00"/>
                </a:solidFill>
              </a:rPr>
            </a:br>
            <a:r>
              <a:rPr lang="en-US" sz="7200" smtClean="0">
                <a:solidFill>
                  <a:srgbClr val="FFFF00"/>
                </a:solidFill>
              </a:rPr>
              <a:t>Ta Vào Đời</a:t>
            </a:r>
            <a:br>
              <a:rPr lang="en-US" sz="7200" smtClean="0">
                <a:solidFill>
                  <a:srgbClr val="FFFF00"/>
                </a:solidFill>
              </a:rPr>
            </a:br>
            <a:r>
              <a:rPr lang="en-US" sz="7200" i="1" smtClean="0">
                <a:solidFill>
                  <a:schemeClr val="bg1"/>
                </a:solidFill>
              </a:rPr>
              <a:t>Từ Duyên</a:t>
            </a:r>
            <a:endParaRPr lang="en-US" sz="8800" b="0" i="1">
              <a:solidFill>
                <a:schemeClr val="bg1"/>
              </a:solidFill>
              <a:effectLst/>
            </a:endParaRPr>
          </a:p>
        </p:txBody>
      </p:sp>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Đk</a:t>
            </a:r>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Ta đi vào cuộc đời, nào ta đâu có lo. Ta đi vào cuộc đời, vì Chúa vẫn bên ta. Ta đi vào cuộc đời, lòng rộn bao mơ ước. Cho tương lai rạng ngời dạt dào tình thiết tha</a:t>
            </a:r>
            <a:r>
              <a:rPr lang="vi-VN" sz="4800" smtClean="0">
                <a:solidFill>
                  <a:schemeClr val="bg1"/>
                </a:solidFill>
              </a:rPr>
              <a:t>.</a:t>
            </a:r>
            <a:endParaRPr lang="en-US" sz="48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FFFF00"/>
                </a:solidFill>
              </a:rPr>
              <a:t>T</a:t>
            </a:r>
            <a:r>
              <a:rPr lang="en-US" sz="6600" b="0" u="sng" smtClean="0">
                <a:solidFill>
                  <a:srgbClr val="FFFF00"/>
                </a:solidFill>
                <a:effectLst/>
              </a:rPr>
              <a:t>k1:</a:t>
            </a:r>
            <a:r>
              <a:rPr lang="en-US" sz="6600" b="0" smtClean="0">
                <a:solidFill>
                  <a:schemeClr val="bg1"/>
                </a:solidFill>
                <a:effectLst/>
              </a:rPr>
              <a:t> </a:t>
            </a:r>
            <a:r>
              <a:rPr lang="vi-VN" sz="6600">
                <a:solidFill>
                  <a:schemeClr val="bg1"/>
                </a:solidFill>
              </a:rPr>
              <a:t>Nay ta đi vào đời vì có Chúa đưa đường. Nay ta đi vào đời cùng với Chúa Tình Thương</a:t>
            </a:r>
            <a:r>
              <a:rPr lang="vi-VN" sz="6600" smtClean="0">
                <a:solidFill>
                  <a:schemeClr val="bg1"/>
                </a:solidFill>
              </a:rPr>
              <a:t>.</a:t>
            </a:r>
            <a:endParaRPr lang="vi-VN" sz="6600">
              <a:solidFill>
                <a:schemeClr val="bg1"/>
              </a:solidFill>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mtClean="0">
                <a:solidFill>
                  <a:srgbClr val="FFFF00"/>
                </a:solidFill>
                <a:effectLst/>
                <a:latin typeface="+mj-lt"/>
              </a:rPr>
              <a:t>Đ</a:t>
            </a:r>
            <a:r>
              <a:rPr lang="en-US" sz="5400" b="0" u="sng" smtClean="0">
                <a:solidFill>
                  <a:srgbClr val="FFFF00"/>
                </a:solidFill>
                <a:effectLst/>
                <a:latin typeface="+mj-lt"/>
              </a:rPr>
              <a:t>k</a:t>
            </a:r>
            <a:r>
              <a:rPr lang="vi-VN" sz="5400" b="0" u="sng" smtClean="0">
                <a:solidFill>
                  <a:srgbClr val="FFFF00"/>
                </a:solidFill>
                <a:effectLst/>
                <a:latin typeface="+mj-lt"/>
              </a:rPr>
              <a:t>:</a:t>
            </a:r>
            <a:r>
              <a:rPr lang="vi-VN" sz="5400" b="0" smtClean="0">
                <a:solidFill>
                  <a:schemeClr val="bg1"/>
                </a:solidFill>
                <a:effectLst/>
                <a:latin typeface="+mj-lt"/>
              </a:rPr>
              <a:t> </a:t>
            </a:r>
            <a:r>
              <a:rPr lang="vi-VN" sz="5400">
                <a:solidFill>
                  <a:schemeClr val="bg1"/>
                </a:solidFill>
                <a:latin typeface="+mj-lt"/>
              </a:rPr>
              <a:t>Hãy hát lên muôn người </a:t>
            </a:r>
            <a:r>
              <a:rPr lang="vi-VN" sz="5400">
                <a:solidFill>
                  <a:srgbClr val="FFFF00"/>
                </a:solidFill>
                <a:latin typeface="+mj-lt"/>
              </a:rPr>
              <a:t>(hát lên muôn người) </a:t>
            </a:r>
            <a:r>
              <a:rPr lang="vi-VN" sz="5400">
                <a:solidFill>
                  <a:schemeClr val="bg1"/>
                </a:solidFill>
                <a:latin typeface="+mj-lt"/>
              </a:rPr>
              <a:t>vì Thiên Chúa là Chúa muôn dân. Hãy hát lên ca mừng (hát lên ca mừng) mừng Thiên Chúa là Cha toàn năng.</a:t>
            </a:r>
            <a:endParaRPr lang="vi-VN" sz="5400" b="0">
              <a:solidFill>
                <a:schemeClr val="bg1"/>
              </a:solidFill>
              <a:effectLst/>
              <a:latin typeface="+mj-lt"/>
            </a:endParaRPr>
          </a:p>
        </p:txBody>
      </p:sp>
    </p:spTree>
    <p:extLst>
      <p:ext uri="{BB962C8B-B14F-4D97-AF65-F5344CB8AC3E}">
        <p14:creationId xmlns:p14="http://schemas.microsoft.com/office/powerpoint/2010/main" val="307460413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Đk</a:t>
            </a:r>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Ta đi vào cuộc đời, nào ta đâu có lo. Ta đi vào cuộc đời, vì Chúa vẫn bên ta. Ta đi vào cuộc đời, lòng rộn bao mơ ước. Cho tương lai rạng ngời dạt dào tình thiết tha</a:t>
            </a:r>
            <a:r>
              <a:rPr lang="vi-VN" sz="4800" smtClean="0">
                <a:solidFill>
                  <a:schemeClr val="bg1"/>
                </a:solidFill>
              </a:rPr>
              <a:t>.</a:t>
            </a:r>
            <a:endParaRPr lang="en-US" sz="4800" b="0">
              <a:solidFill>
                <a:schemeClr val="bg1"/>
              </a:solidFill>
              <a:effectLst/>
            </a:endParaRPr>
          </a:p>
        </p:txBody>
      </p:sp>
    </p:spTree>
    <p:extLst>
      <p:ext uri="{BB962C8B-B14F-4D97-AF65-F5344CB8AC3E}">
        <p14:creationId xmlns:p14="http://schemas.microsoft.com/office/powerpoint/2010/main" val="5102588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40517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1246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57900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1704</Words>
  <Application>Microsoft Office PowerPoint</Application>
  <PresentationFormat>On-screen Show (16:9)</PresentationFormat>
  <Paragraphs>108</Paragraphs>
  <Slides>71</Slides>
  <Notes>0</Notes>
  <HiddenSlides>0</HiddenSlides>
  <MMClips>0</MMClips>
  <ScaleCrop>false</ScaleCrop>
  <HeadingPairs>
    <vt:vector size="4" baseType="variant">
      <vt:variant>
        <vt:lpstr>Theme</vt:lpstr>
      </vt:variant>
      <vt:variant>
        <vt:i4>13</vt:i4>
      </vt:variant>
      <vt:variant>
        <vt:lpstr>Slide Titles</vt:lpstr>
      </vt:variant>
      <vt:variant>
        <vt:i4>71</vt:i4>
      </vt:variant>
    </vt:vector>
  </HeadingPairs>
  <TitlesOfParts>
    <vt:vector size="84" baseType="lpstr">
      <vt:lpstr>Office Theme</vt:lpstr>
      <vt:lpstr>36_Default Design</vt:lpstr>
      <vt:lpstr>10_Office Theme</vt:lpstr>
      <vt:lpstr>37_Default Design</vt:lpstr>
      <vt:lpstr>3_Office Theme</vt:lpstr>
      <vt:lpstr>4_Office Theme</vt:lpstr>
      <vt:lpstr>5_Office Theme</vt:lpstr>
      <vt:lpstr>Default Design</vt:lpstr>
      <vt:lpstr>2_Office Theme</vt:lpstr>
      <vt:lpstr>6_Office Theme</vt:lpstr>
      <vt:lpstr>1_Office Theme</vt:lpstr>
      <vt:lpstr>26_Office Theme</vt:lpstr>
      <vt:lpstr>7_Office Theme</vt:lpstr>
      <vt:lpstr>PowerPoint Presentation</vt:lpstr>
      <vt:lpstr>Ca Nhập Lễ Hát Lên Đi St: Hồng Vy</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85 Chúa Nhật XVI Thường Niên Năm A</vt:lpstr>
      <vt:lpstr>Đk: Lạy Chúa, Chúa nhân hậu và luôn khoan hồng.</vt:lpstr>
      <vt:lpstr>Tk1: Thiên Chúa luôn từ bi hải hà, giàu yêu thương cho người khấn ước. Xin Chúa niệm tình lặng nghe tiếng lòng này khấn xin. Bao tiếng hồn con khấn cầu, nguyện lưu tâm Chúa ơi.</vt:lpstr>
      <vt:lpstr>Tk2: Muôn sắc dân Ngài đã tác thành, về nơi đây suy phục bái kính. Ơn Chúa trọng đại dường bao, chỉ Ngài là Chúa thôi. Tay Chúa từng đã tác thành ngàn uy công, Chúa ơi.</vt:lpstr>
      <vt:lpstr>Tk3: Nhưng Chúa ơi, Ngài bao tốt lành, đầy khoan dung, luôn chậm oán thán. Ôi Chúa thực giàu tình thương, vẫn một lòng tín trung. Xin Chúa từ bi đoái nhìn và xin thương xót con.</vt:lpstr>
      <vt:lpstr>Lạy Cha là Chúa Cả trời đất, chúc tụng Cha, vì Cha đã mạc khải nước trời cho những người bé mọn.</vt:lpstr>
      <vt:lpstr>PowerPoint Presentation</vt:lpstr>
      <vt:lpstr>Lạy Cha là Chúa Cả trời đất, chúc tụng Cha, vì Cha đã mạc khải nước trời cho những người bé mọn.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Này tấm bánh thơm, đây ly rượu nồng nàn hương nho mới, xin góp về từ đồng xanh dâng Chúa. Cùng tiến dâng lên tâm tình của muôn con người, là những ước mơ ngày vui đến trong cuộc đời.</vt:lpstr>
      <vt:lpstr>Đk: Xin dâng lên hy lễ mới, này tấm bánh với ly rượu. Xin Cha ban muôn ân phúc tràn lan trên toàn thế giới. </vt:lpstr>
      <vt:lpstr>**: Xin dâng Cha bao mơ ước, ngày mai quê hương sẽ rạng ngời. Đời vui tươi thêm những nụ cười. Tháng năm sống trong tình yêu Người.</vt:lpstr>
      <vt:lpstr>Tk2: Của lễ hôm nay xin góp lại tình người trên thế giới, xin dâng ngàn vạn bàn tay đổi mới. Của lễ hôm nay chính là bằng chứng muôn đời, tình mến sẽ không nhạt phai đắp xây cuộc đời.</vt:lpstr>
      <vt:lpstr>Đk: Xin dâng lên hy lễ mới, này tấm bánh với ly rượu. Xin Cha ban muôn ân phúc tràn lan trên toàn thế giới. </vt:lpstr>
      <vt:lpstr>**: Xin dâng Cha bao mơ ước, ngày mai quê hương sẽ rạng ngời. Đời vui tươi thêm những nụ cười. Tháng năm sống trong tình yêu Người.</vt:lpstr>
      <vt:lpstr>PowerPoint Presentation</vt:lpstr>
      <vt:lpstr>PowerPoint Presentation</vt:lpstr>
      <vt:lpstr>Ca Nguyện Hiệp Lễ Có Chúa Trong Đời Anh Tuấn</vt:lpstr>
      <vt:lpstr>Tk1: Từng bước trong cuộc đời con, biết bao cay đắng ngọt bùi. Cuộc sống với những lo toan với những gian nan với những ngày bình an. Chúa luôn đưa bước con hoài mà dìu con đi tới dìu con đi tới trên hành trình xa.</vt:lpstr>
      <vt:lpstr>Đk: Tình yêu Chúa ủ ấp đời con, nâng niu con từng phút giây không rời. Dù bao phen con trót lỡ lầm Ngài vẫn xót thương mà thứ tha.</vt:lpstr>
      <vt:lpstr>Tk2: Từ lúc chim gọi ngày lên, đến khi mây xuống đêm về Người vẫn ghé mắt trông nom sánh bước bên con suốt quãng đường buồn vui. Nắng mưa giông tố bên trời chẳng hề vương chân bước một khi có Chúa đêm ngày dìu đưa.</vt:lpstr>
      <vt:lpstr>Đk: Tình yêu Chúa ủ ấp đời con, nâng niu con từng phút giây không rời. Dù bao phen con trót lỡ lầm Ngài vẫn xót thương mà thứ tha.</vt:lpstr>
      <vt:lpstr>Tk3: Trần thế bao lần đổi thay, vẫn do tay Chúa an bài. Vì chính Chúa đã yêu thương dẫn bước muôn phương lướt thắng ngàn sầu vương. Thiết tha xin Chúa nhân từ đừng để con xa Chúa nguyện thương canh giữ thân phận bụi tro.</vt:lpstr>
      <vt:lpstr>Đk: Tình yêu Chúa ủ ấp đời con, nâng niu con từng phút giây không rời. Dù bao phen con trót lỡ lầm Ngài vẫn xót thương mà thứ tha.</vt:lpstr>
      <vt:lpstr>PowerPoint Presentation</vt:lpstr>
      <vt:lpstr>Ca Kết Lễ Ta Vào Đời Từ Duyên</vt:lpstr>
      <vt:lpstr>Đk: Ta đi vào cuộc đời, nào ta đâu có lo. Ta đi vào cuộc đời, vì Chúa vẫn bên ta. Ta đi vào cuộc đời, lòng rộn bao mơ ước. Cho tương lai rạng ngời dạt dào tình thiết tha.</vt:lpstr>
      <vt:lpstr>Tk1: Nay ta đi vào đời vì có Chúa đưa đường. Nay ta đi vào đời cùng với Chúa Tình Thương.</vt:lpstr>
      <vt:lpstr>Đk: Ta đi vào cuộc đời, nào ta đâu có lo. Ta đi vào cuộc đời, vì Chúa vẫn bên ta. Ta đi vào cuộc đời, lòng rộn bao mơ ước. Cho tương lai rạng ngời dạt dào tình thiết tha.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50</cp:revision>
  <dcterms:created xsi:type="dcterms:W3CDTF">2023-05-21T07:25:42Z</dcterms:created>
  <dcterms:modified xsi:type="dcterms:W3CDTF">2026-03-13T07:40:58Z</dcterms:modified>
</cp:coreProperties>
</file>