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928" r:id="rId3"/>
    <p:sldMasterId id="2147484024" r:id="rId4"/>
    <p:sldMasterId id="2147484084" r:id="rId5"/>
    <p:sldMasterId id="2147484096" r:id="rId6"/>
    <p:sldMasterId id="2147484108" r:id="rId7"/>
    <p:sldMasterId id="2147484120" r:id="rId8"/>
    <p:sldMasterId id="2147484128" r:id="rId9"/>
    <p:sldMasterId id="2147484140" r:id="rId10"/>
    <p:sldMasterId id="2147484148" r:id="rId11"/>
  </p:sldMasterIdLst>
  <p:notesMasterIdLst>
    <p:notesMasterId r:id="rId89"/>
  </p:notesMasterIdLst>
  <p:sldIdLst>
    <p:sldId id="507" r:id="rId12"/>
    <p:sldId id="376" r:id="rId13"/>
    <p:sldId id="690" r:id="rId14"/>
    <p:sldId id="692" r:id="rId15"/>
    <p:sldId id="9786" r:id="rId16"/>
    <p:sldId id="553" r:id="rId17"/>
    <p:sldId id="443" r:id="rId18"/>
    <p:sldId id="585" r:id="rId19"/>
    <p:sldId id="703" r:id="rId20"/>
    <p:sldId id="9787" r:id="rId21"/>
    <p:sldId id="9754" r:id="rId22"/>
    <p:sldId id="9755" r:id="rId23"/>
    <p:sldId id="9756" r:id="rId24"/>
    <p:sldId id="9757" r:id="rId25"/>
    <p:sldId id="9758" r:id="rId26"/>
    <p:sldId id="9759" r:id="rId27"/>
    <p:sldId id="9760" r:id="rId28"/>
    <p:sldId id="9761" r:id="rId29"/>
    <p:sldId id="9763" r:id="rId30"/>
    <p:sldId id="9764" r:id="rId31"/>
    <p:sldId id="9765" r:id="rId32"/>
    <p:sldId id="9766" r:id="rId33"/>
    <p:sldId id="9767" r:id="rId34"/>
    <p:sldId id="9768" r:id="rId35"/>
    <p:sldId id="9769" r:id="rId36"/>
    <p:sldId id="9770" r:id="rId37"/>
    <p:sldId id="9788" r:id="rId38"/>
    <p:sldId id="649" r:id="rId39"/>
    <p:sldId id="683" r:id="rId40"/>
    <p:sldId id="684" r:id="rId41"/>
    <p:sldId id="685" r:id="rId42"/>
    <p:sldId id="693" r:id="rId43"/>
    <p:sldId id="686" r:id="rId44"/>
    <p:sldId id="694" r:id="rId45"/>
    <p:sldId id="687" r:id="rId46"/>
    <p:sldId id="695" r:id="rId47"/>
    <p:sldId id="688" r:id="rId48"/>
    <p:sldId id="696" r:id="rId49"/>
    <p:sldId id="653" r:id="rId50"/>
    <p:sldId id="689" r:id="rId51"/>
    <p:sldId id="698" r:id="rId52"/>
    <p:sldId id="9772" r:id="rId53"/>
    <p:sldId id="9773" r:id="rId54"/>
    <p:sldId id="9774" r:id="rId55"/>
    <p:sldId id="9775" r:id="rId56"/>
    <p:sldId id="9776" r:id="rId57"/>
    <p:sldId id="9777" r:id="rId58"/>
    <p:sldId id="9778" r:id="rId59"/>
    <p:sldId id="9779" r:id="rId60"/>
    <p:sldId id="9780" r:id="rId61"/>
    <p:sldId id="9781" r:id="rId62"/>
    <p:sldId id="9782" r:id="rId63"/>
    <p:sldId id="9783" r:id="rId64"/>
    <p:sldId id="9784" r:id="rId65"/>
    <p:sldId id="9785" r:id="rId66"/>
    <p:sldId id="558" r:id="rId67"/>
    <p:sldId id="561" r:id="rId68"/>
    <p:sldId id="559" r:id="rId69"/>
    <p:sldId id="614" r:id="rId70"/>
    <p:sldId id="704" r:id="rId71"/>
    <p:sldId id="276" r:id="rId72"/>
    <p:sldId id="713" r:id="rId73"/>
    <p:sldId id="277" r:id="rId74"/>
    <p:sldId id="279" r:id="rId75"/>
    <p:sldId id="290" r:id="rId76"/>
    <p:sldId id="705" r:id="rId77"/>
    <p:sldId id="632" r:id="rId78"/>
    <p:sldId id="706" r:id="rId79"/>
    <p:sldId id="291" r:id="rId80"/>
    <p:sldId id="707" r:id="rId81"/>
    <p:sldId id="714" r:id="rId82"/>
    <p:sldId id="293" r:id="rId83"/>
    <p:sldId id="564" r:id="rId84"/>
    <p:sldId id="681" r:id="rId85"/>
    <p:sldId id="708" r:id="rId86"/>
    <p:sldId id="709" r:id="rId87"/>
    <p:sldId id="715" r:id="rId8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2670" y="948"/>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notesMaster" Target="notesMasters/notesMaster1.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90" Type="http://schemas.openxmlformats.org/officeDocument/2006/relationships/presProps" Target="presProps.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7/18/2026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69</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0221144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7810056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42931620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7/18/2026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39454493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7/18/2026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60694005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7/18/2026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1488395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7/18/2026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42644004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7/18/2026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41500449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7/18/2026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764581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7/18/2026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39321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7/18/2026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5711908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7/18/2026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1405888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7/18/2026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1460312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7/18/2026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1819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6960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245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4533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9870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7/18/2026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4631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7/18/2026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84652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7/18/2026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4969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2257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03588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4222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4387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74601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4646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0855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7574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8894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4697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214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05281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71102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5906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94102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0492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80365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876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7/18/2026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0549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7/18/2026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3076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7/18/2026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25169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7/18/2026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06196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7/18/2026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3278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7/18/2026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24923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4151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65704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80109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1924461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40800656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0206255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6362530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5447138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4430369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89421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6352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0644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0095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11107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26401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7932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992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13127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2926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7485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1083058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7462353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225900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539683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3.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3.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7/18/2026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558127220"/>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7/18/2026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1968757248"/>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807433"/>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769334"/>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524475"/>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03806957"/>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192977"/>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8.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3.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3.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3.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3.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3.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5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9E54EB-32B8-6419-6752-9FAC6195E2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7" y="0"/>
            <a:ext cx="9138505"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A3DD48C-B89F-5C22-7482-21D084626B7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F6513B0-0E40-B8CD-13BC-4B1FAB2CEF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7" y="0"/>
            <a:ext cx="9138505" cy="5143500"/>
          </a:xfrm>
          <a:prstGeom prst="rect">
            <a:avLst/>
          </a:prstGeom>
        </p:spPr>
      </p:pic>
    </p:spTree>
    <p:extLst>
      <p:ext uri="{BB962C8B-B14F-4D97-AF65-F5344CB8AC3E}">
        <p14:creationId xmlns:p14="http://schemas.microsoft.com/office/powerpoint/2010/main" val="2958248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latin typeface="+mj-lt"/>
              <a:cs typeface="Times New Roman" panose="02020603050405020304" pitchFamily="18" charset="0"/>
            </a:endParaRPr>
          </a:p>
          <a:p>
            <a:pPr eaLnBrk="1" hangingPunct="1"/>
            <a:r>
              <a:rPr lang="en-US" sz="7200" i="1" dirty="0">
                <a:solidFill>
                  <a:srgbClr val="FFFF00"/>
                </a:solidFill>
                <a:effectLst/>
                <a:latin typeface="+mj-lt"/>
                <a:cs typeface="Times New Roman" panose="02020603050405020304" pitchFamily="18" charset="0"/>
              </a:rPr>
              <a:t>KINH VINH DANH</a:t>
            </a:r>
          </a:p>
          <a:p>
            <a:pPr eaLnBrk="1" hangingPunct="1"/>
            <a:r>
              <a:rPr lang="en-US" sz="7200" i="1" dirty="0" err="1">
                <a:solidFill>
                  <a:srgbClr val="FFFF00"/>
                </a:solidFill>
                <a:effectLst/>
                <a:latin typeface="+mj-lt"/>
                <a:cs typeface="Times New Roman" panose="02020603050405020304" pitchFamily="18" charset="0"/>
              </a:rPr>
              <a:t>Ca</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Lên</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Đi</a:t>
            </a:r>
            <a:r>
              <a:rPr lang="en-US" sz="7200" i="1" dirty="0">
                <a:solidFill>
                  <a:srgbClr val="FFFF00"/>
                </a:solidFill>
                <a:effectLst/>
                <a:latin typeface="+mj-lt"/>
                <a:cs typeface="Times New Roman" panose="02020603050405020304" pitchFamily="18" charset="0"/>
              </a:rPr>
              <a:t> 2</a:t>
            </a:r>
            <a:endParaRPr lang="vi-VN" sz="7200" i="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156066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fontScale="92500" lnSpcReduction="10000"/>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eaLnBrk="1" hangingPunct="1"/>
            <a:r>
              <a:rPr lang="vi-VN" sz="6000" i="1" u="sng" dirty="0">
                <a:solidFill>
                  <a:srgbClr val="FFFF00"/>
                </a:solidFill>
                <a:effectLst/>
                <a:latin typeface="+mj-lt"/>
                <a:cs typeface="Times New Roman" panose="02020603050405020304" pitchFamily="18" charset="0"/>
              </a:rPr>
              <a:t>Chủ tế:</a:t>
            </a:r>
            <a:r>
              <a:rPr lang="vi-VN" sz="6000" i="1" dirty="0">
                <a:solidFill>
                  <a:srgbClr val="FFFF00"/>
                </a:solidFill>
                <a:effectLst/>
                <a:latin typeface="+mj-lt"/>
                <a:cs typeface="Times New Roman" panose="02020603050405020304" pitchFamily="18" charset="0"/>
              </a:rPr>
              <a:t> Vinh danh Thiên Chúa trên các tầng trời. </a:t>
            </a:r>
            <a:endParaRPr lang="en-US" sz="6000" i="1" dirty="0">
              <a:solidFill>
                <a:srgbClr val="FFFF00"/>
              </a:solidFill>
              <a:effectLst/>
              <a:latin typeface="+mj-lt"/>
              <a:cs typeface="Times New Roman" panose="02020603050405020304" pitchFamily="18" charset="0"/>
            </a:endParaRPr>
          </a:p>
          <a:p>
            <a:pPr algn="just" eaLnBrk="1" hangingPunct="1"/>
            <a:endParaRPr lang="en-US" sz="4300" i="1" dirty="0">
              <a:solidFill>
                <a:schemeClr val="bg1"/>
              </a:solidFill>
              <a:effectLst/>
              <a:latin typeface="+mj-lt"/>
              <a:cs typeface="Times New Roman" panose="02020603050405020304" pitchFamily="18" charset="0"/>
            </a:endParaRPr>
          </a:p>
          <a:p>
            <a:pPr algn="just" eaLnBrk="1" hangingPunct="1"/>
            <a:r>
              <a:rPr lang="en-US" sz="6000" i="1" u="sng" dirty="0" err="1">
                <a:solidFill>
                  <a:srgbClr val="92D050"/>
                </a:solidFill>
                <a:effectLst/>
                <a:latin typeface="+mj-lt"/>
                <a:cs typeface="Times New Roman" panose="02020603050405020304" pitchFamily="18" charset="0"/>
              </a:rPr>
              <a:t>Cộng</a:t>
            </a:r>
            <a:r>
              <a:rPr lang="en-US" sz="6000" i="1" u="sng" dirty="0">
                <a:solidFill>
                  <a:srgbClr val="92D050"/>
                </a:solidFill>
                <a:effectLst/>
                <a:latin typeface="+mj-lt"/>
                <a:cs typeface="Times New Roman" panose="02020603050405020304" pitchFamily="18" charset="0"/>
              </a:rPr>
              <a:t> </a:t>
            </a:r>
            <a:r>
              <a:rPr lang="en-US" sz="6000" i="1" u="sng" dirty="0" err="1">
                <a:solidFill>
                  <a:srgbClr val="92D050"/>
                </a:solidFill>
                <a:effectLst/>
                <a:latin typeface="+mj-lt"/>
                <a:cs typeface="Times New Roman" panose="02020603050405020304" pitchFamily="18" charset="0"/>
              </a:rPr>
              <a:t>đoàn</a:t>
            </a:r>
            <a:r>
              <a:rPr lang="en-US" sz="6000" i="1" u="sng" dirty="0">
                <a:solidFill>
                  <a:srgbClr val="92D050"/>
                </a:solidFill>
                <a:effectLst/>
                <a:latin typeface="+mj-lt"/>
                <a:cs typeface="Times New Roman" panose="02020603050405020304" pitchFamily="18" charset="0"/>
              </a:rPr>
              <a:t>:</a:t>
            </a:r>
            <a:r>
              <a:rPr lang="en-US" sz="6000" dirty="0">
                <a:solidFill>
                  <a:srgbClr val="92D050"/>
                </a:solidFill>
                <a:effectLst/>
                <a:latin typeface="+mj-lt"/>
                <a:cs typeface="Times New Roman" panose="02020603050405020304" pitchFamily="18" charset="0"/>
              </a:rPr>
              <a:t> </a:t>
            </a:r>
            <a:r>
              <a:rPr lang="vi-VN" sz="6000" dirty="0">
                <a:solidFill>
                  <a:schemeClr val="bg1"/>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1054482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a:r>
              <a:rPr lang="vi-VN" sz="6000" dirty="0">
                <a:solidFill>
                  <a:schemeClr val="bg1"/>
                </a:solidFill>
                <a:cs typeface="Times New Roman" panose="02020603050405020304" pitchFamily="18" charset="0"/>
              </a:rPr>
              <a:t>Chúng con ca ngợi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chúc tụng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thờ lạy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tôn vinh Chúa.</a:t>
            </a:r>
            <a:endParaRPr lang="vi-VN" sz="600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62764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chemeClr val="bg1"/>
                </a:solidFill>
                <a:latin typeface="+mj-lt"/>
                <a:cs typeface="Times New Roman" panose="02020603050405020304" pitchFamily="18" charset="0"/>
              </a:rPr>
              <a:t>Chúng con cảm tạ Chúa vì vinh quang cao cả Chúa.</a:t>
            </a:r>
            <a:endParaRPr lang="en-US" sz="6000" dirty="0">
              <a:solidFill>
                <a:schemeClr val="bg1"/>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Vua trên trời, là Chúa Cha toàn năng.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671697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chemeClr val="bg1"/>
                </a:solidFill>
                <a:latin typeface="+mj-lt"/>
                <a:cs typeface="Times New Roman" panose="02020603050405020304" pitchFamily="18" charset="0"/>
              </a:rPr>
              <a:t>Lạy Con Một Thiên Chúa </a:t>
            </a:r>
            <a:r>
              <a:rPr lang="vi-VN" sz="6000" dirty="0">
                <a:solidFill>
                  <a:srgbClr val="FFFF00"/>
                </a:solidFill>
                <a:latin typeface="+mj-lt"/>
                <a:cs typeface="Times New Roman" panose="02020603050405020304" pitchFamily="18" charset="0"/>
              </a:rPr>
              <a:t>Chúa Giê-su Ki-tô. </a:t>
            </a:r>
            <a:endParaRPr lang="en-US" sz="6000" dirty="0">
              <a:solidFill>
                <a:srgbClr val="FFFF00"/>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Chiên Thiên Chúa, là Con Đức Chúa Cha.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880635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fontScale="92500"/>
          </a:bodyPr>
          <a:lstStyle/>
          <a:p>
            <a:pPr algn="just"/>
            <a:endParaRPr lang="en-US" sz="11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xin thương, xin thương, xin thương xót chúng con.</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a:t>
            </a:r>
            <a:r>
              <a:rPr lang="en-US" sz="6000" dirty="0">
                <a:solidFill>
                  <a:schemeClr val="bg1"/>
                </a:solidFill>
                <a:cs typeface="Times New Roman" panose="02020603050405020304" pitchFamily="18" charset="0"/>
              </a:rPr>
              <a:t>x</a:t>
            </a:r>
            <a:r>
              <a:rPr lang="vi-VN" sz="6000" dirty="0">
                <a:solidFill>
                  <a:schemeClr val="bg1"/>
                </a:solidFill>
                <a:cs typeface="Times New Roman" panose="02020603050405020304" pitchFamily="18" charset="0"/>
              </a:rPr>
              <a:t>in nhận lời chúng con cầu khẩn. </a:t>
            </a:r>
            <a:endParaRPr lang="en-US" sz="60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9250392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tIns="0" bIns="548640" anchor="ctr" anchorCtr="0">
            <a:normAutofit/>
          </a:bodyPr>
          <a:lstStyle/>
          <a:p>
            <a:pPr algn="just"/>
            <a:endParaRPr lang="en-US" sz="1400" dirty="0">
              <a:solidFill>
                <a:schemeClr val="bg1"/>
              </a:solidFill>
              <a:cs typeface="Times New Roman" panose="02020603050405020304" pitchFamily="18" charset="0"/>
            </a:endParaRPr>
          </a:p>
          <a:p>
            <a:pPr algn="just"/>
            <a:r>
              <a:rPr lang="vi-VN" sz="6600" dirty="0">
                <a:solidFill>
                  <a:schemeClr val="bg1"/>
                </a:solidFill>
                <a:cs typeface="Times New Roman" panose="02020603050405020304" pitchFamily="18" charset="0"/>
              </a:rPr>
              <a:t>Chúa ngự bên hữu Đức Chúa Cha, xin thương, xin thương, xin thương xót chúng con</a:t>
            </a:r>
            <a:r>
              <a:rPr lang="en-US" sz="6600" dirty="0">
                <a:solidFill>
                  <a:schemeClr val="bg1"/>
                </a:solidFill>
                <a:cs typeface="Times New Roman" panose="02020603050405020304" pitchFamily="18" charset="0"/>
              </a:rPr>
              <a:t>.</a:t>
            </a:r>
          </a:p>
        </p:txBody>
      </p:sp>
    </p:spTree>
    <p:extLst>
      <p:ext uri="{BB962C8B-B14F-4D97-AF65-F5344CB8AC3E}">
        <p14:creationId xmlns:p14="http://schemas.microsoft.com/office/powerpoint/2010/main" val="23486644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br>
              <a:rPr lang="en-US" sz="4000" dirty="0">
                <a:solidFill>
                  <a:schemeClr val="bg1"/>
                </a:solidFill>
                <a:effectLst/>
                <a:latin typeface="+mj-lt"/>
              </a:rPr>
            </a:br>
            <a:endParaRPr lang="en-US" sz="4000" dirty="0">
              <a:solidFill>
                <a:schemeClr val="bg1"/>
              </a:solidFill>
              <a:effectLst/>
              <a:latin typeface="+mj-lt"/>
            </a:endParaRPr>
          </a:p>
        </p:txBody>
      </p:sp>
      <p:sp>
        <p:nvSpPr>
          <p:cNvPr id="82947" name="Rectangle 3"/>
          <p:cNvSpPr>
            <a:spLocks noGrp="1" noChangeArrowheads="1"/>
          </p:cNvSpPr>
          <p:nvPr>
            <p:ph type="body" idx="1"/>
          </p:nvPr>
        </p:nvSpPr>
        <p:spPr>
          <a:xfrm>
            <a:off x="-918" y="0"/>
            <a:ext cx="9144000" cy="5143500"/>
          </a:xfrm>
        </p:spPr>
        <p:txBody>
          <a:bodyPr anchor="ctr" anchorCtr="0">
            <a:normAutofit fontScale="85000" lnSpcReduction="20000"/>
          </a:bodyPr>
          <a:lstStyle/>
          <a:p>
            <a:pPr marL="0" indent="0" algn="just">
              <a:lnSpc>
                <a:spcPct val="140000"/>
              </a:lnSpc>
              <a:buNone/>
            </a:pPr>
            <a:r>
              <a:rPr lang="vi-VN" sz="5400" dirty="0">
                <a:solidFill>
                  <a:schemeClr val="bg1"/>
                </a:solidFill>
                <a:cs typeface="Times New Roman" panose="02020603050405020304" pitchFamily="18" charset="0"/>
              </a:rPr>
              <a:t>Vì lạy </a:t>
            </a:r>
            <a:r>
              <a:rPr lang="vi-VN" sz="5400" dirty="0">
                <a:solidFill>
                  <a:srgbClr val="FFFF00"/>
                </a:solidFill>
                <a:cs typeface="Times New Roman" panose="02020603050405020304" pitchFamily="18" charset="0"/>
              </a:rPr>
              <a:t>Chúa Giê-su Ki-tô,</a:t>
            </a:r>
            <a:r>
              <a:rPr lang="vi-VN" sz="5400" dirty="0">
                <a:solidFill>
                  <a:schemeClr val="bg1"/>
                </a:solidFill>
                <a:cs typeface="Times New Roman" panose="02020603050405020304" pitchFamily="18" charset="0"/>
              </a:rPr>
              <a:t> chỉ có Chúa là Đấng Thánh, chỉ có Chúa là Chúa, chỉ có Chúa là Đấng Tối Cao, cùng Đức Chúa Thánh Thần trong vinh quang Đức Chúa Cha. </a:t>
            </a:r>
            <a:r>
              <a:rPr lang="vi-VN" sz="5400" dirty="0">
                <a:solidFill>
                  <a:srgbClr val="FFFF00"/>
                </a:solidFill>
                <a:cs typeface="Times New Roman" panose="02020603050405020304" pitchFamily="18" charset="0"/>
              </a:rPr>
              <a:t>A-men. A-men. </a:t>
            </a:r>
            <a:endParaRPr lang="vi-VN" sz="540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509156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40208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8849521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248697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3606928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nchorCtr="0"/>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9109444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724985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2768305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37726010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55DE405-F8CA-6ED2-4544-5ABCF4B9ACA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C5A892A-6198-C15C-5BBD-489DBBA371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7" y="0"/>
            <a:ext cx="9138505" cy="5143500"/>
          </a:xfrm>
          <a:prstGeom prst="rect">
            <a:avLst/>
          </a:prstGeom>
        </p:spPr>
      </p:pic>
    </p:spTree>
    <p:extLst>
      <p:ext uri="{BB962C8B-B14F-4D97-AF65-F5344CB8AC3E}">
        <p14:creationId xmlns:p14="http://schemas.microsoft.com/office/powerpoint/2010/main" val="683478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7EA1BE-DD22-75F9-2C4A-B2F8384034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7" y="0"/>
            <a:ext cx="9138505" cy="5143500"/>
          </a:xfrm>
          <a:prstGeom prst="rect">
            <a:avLst/>
          </a:prstGeom>
        </p:spPr>
      </p:pic>
    </p:spTree>
    <p:extLst>
      <p:ext uri="{BB962C8B-B14F-4D97-AF65-F5344CB8AC3E}">
        <p14:creationId xmlns:p14="http://schemas.microsoft.com/office/powerpoint/2010/main" val="3450100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a:solidFill>
                  <a:srgbClr val="FFFF00"/>
                </a:solidFill>
              </a:rPr>
              <a:t>Thánh Vịnh 62</a:t>
            </a:r>
            <a:br>
              <a:rPr lang="en-US">
                <a:solidFill>
                  <a:srgbClr val="FFFF00"/>
                </a:solidFill>
              </a:rPr>
            </a:br>
            <a:r>
              <a:rPr lang="en-US">
                <a:solidFill>
                  <a:srgbClr val="FFFF00"/>
                </a:solidFill>
              </a:rPr>
              <a:t>Chúa Nhật XXII Thường Niên</a:t>
            </a:r>
            <a:br>
              <a:rPr lang="en-US">
                <a:solidFill>
                  <a:srgbClr val="FFFF00"/>
                </a:solidFill>
              </a:rPr>
            </a:br>
            <a:r>
              <a:rPr lang="en-US">
                <a:solidFill>
                  <a:srgbClr val="FFFF00"/>
                </a:solidFill>
              </a:rPr>
              <a:t>Năm A</a:t>
            </a:r>
          </a:p>
        </p:txBody>
      </p:sp>
    </p:spTree>
    <p:extLst>
      <p:ext uri="{BB962C8B-B14F-4D97-AF65-F5344CB8AC3E}">
        <p14:creationId xmlns:p14="http://schemas.microsoft.com/office/powerpoint/2010/main" val="711019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Thiên Chúa con tôn thờ, linh hồn con luôn khao khát Ngài.</a:t>
            </a:r>
          </a:p>
        </p:txBody>
      </p:sp>
    </p:spTree>
    <p:extLst>
      <p:ext uri="{BB962C8B-B14F-4D97-AF65-F5344CB8AC3E}">
        <p14:creationId xmlns:p14="http://schemas.microsoft.com/office/powerpoint/2010/main" val="4039812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Thiên Chúa con tôn thờ, linh hồn con luôn khao khát Ngài.</a:t>
            </a:r>
          </a:p>
        </p:txBody>
      </p:sp>
    </p:spTree>
    <p:extLst>
      <p:ext uri="{BB962C8B-B14F-4D97-AF65-F5344CB8AC3E}">
        <p14:creationId xmlns:p14="http://schemas.microsoft.com/office/powerpoint/2010/main" val="3646681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Thân lạy Chúa, Đấng con tôn thờ, này con nao nao trông tìm Chúa, linh hồn con khát khao, thân xác con hao mòn, như đất khô cằn hằng trông mong nước nguồn.</a:t>
            </a:r>
            <a:endParaRPr lang="en-US" sz="5400">
              <a:solidFill>
                <a:schemeClr val="bg1"/>
              </a:solidFill>
            </a:endParaRPr>
          </a:p>
        </p:txBody>
      </p:sp>
    </p:spTree>
    <p:extLst>
      <p:ext uri="{BB962C8B-B14F-4D97-AF65-F5344CB8AC3E}">
        <p14:creationId xmlns:p14="http://schemas.microsoft.com/office/powerpoint/2010/main" val="800203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Thiên Chúa con tôn thờ, linh hồn con luôn khao khát Ngài.</a:t>
            </a:r>
          </a:p>
        </p:txBody>
      </p:sp>
    </p:spTree>
    <p:extLst>
      <p:ext uri="{BB962C8B-B14F-4D97-AF65-F5344CB8AC3E}">
        <p14:creationId xmlns:p14="http://schemas.microsoft.com/office/powerpoint/2010/main" val="1489996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 Mong được tới ngắm tôn nhan Ngài, nhìn xem vinh quang uy lực Chúa. Ân tình của Chúa luôn cao quý hơn sinh mạng, con muốn vang lời mà ca khen suốt đời.</a:t>
            </a:r>
            <a:endParaRPr lang="en-US" sz="5400">
              <a:solidFill>
                <a:schemeClr val="bg1"/>
              </a:solidFill>
            </a:endParaRPr>
          </a:p>
        </p:txBody>
      </p:sp>
    </p:spTree>
    <p:extLst>
      <p:ext uri="{BB962C8B-B14F-4D97-AF65-F5344CB8AC3E}">
        <p14:creationId xmlns:p14="http://schemas.microsoft.com/office/powerpoint/2010/main" val="3802108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Thiên Chúa con tôn thờ, linh hồn con luôn khao khát Ngài.</a:t>
            </a:r>
          </a:p>
        </p:txBody>
      </p:sp>
    </p:spTree>
    <p:extLst>
      <p:ext uri="{BB962C8B-B14F-4D97-AF65-F5344CB8AC3E}">
        <p14:creationId xmlns:p14="http://schemas.microsoft.com/office/powerpoint/2010/main" val="14899961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a:solidFill>
                  <a:srgbClr val="FFFF00"/>
                </a:solidFill>
              </a:rPr>
              <a:t>Tk3:</a:t>
            </a:r>
            <a:r>
              <a:rPr lang="en-US" sz="6000">
                <a:solidFill>
                  <a:schemeClr val="bg1"/>
                </a:solidFill>
              </a:rPr>
              <a:t> </a:t>
            </a:r>
            <a:r>
              <a:rPr lang="vi-VN" sz="6000">
                <a:solidFill>
                  <a:schemeClr val="bg1"/>
                </a:solidFill>
              </a:rPr>
              <a:t>Con nguyện ước chúc khen trọn đời, và xin giơ tay kêu cầu Chúa. Nay hồn con sướng vui như mới tham dự tiệc, câu hát trên miệng mừng vui hoan chúc Ngài.</a:t>
            </a:r>
          </a:p>
        </p:txBody>
      </p:sp>
    </p:spTree>
    <p:extLst>
      <p:ext uri="{BB962C8B-B14F-4D97-AF65-F5344CB8AC3E}">
        <p14:creationId xmlns:p14="http://schemas.microsoft.com/office/powerpoint/2010/main" val="3193574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Thiên Chúa con tôn thờ, linh hồn con luôn khao khát Ngài.</a:t>
            </a:r>
          </a:p>
        </p:txBody>
      </p:sp>
    </p:spTree>
    <p:extLst>
      <p:ext uri="{BB962C8B-B14F-4D97-AF65-F5344CB8AC3E}">
        <p14:creationId xmlns:p14="http://schemas.microsoft.com/office/powerpoint/2010/main" val="1489996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a:solidFill>
                  <a:srgbClr val="FFFF00"/>
                </a:solidFill>
              </a:rPr>
              <a:t>Tk4:</a:t>
            </a:r>
            <a:r>
              <a:rPr lang="en-US" sz="6000">
                <a:solidFill>
                  <a:schemeClr val="bg1"/>
                </a:solidFill>
              </a:rPr>
              <a:t> </a:t>
            </a:r>
            <a:r>
              <a:rPr lang="vi-VN" sz="6000">
                <a:solidFill>
                  <a:schemeClr val="bg1"/>
                </a:solidFill>
              </a:rPr>
              <a:t>Con được Chúa cứu nguy hộ phù, miệng con luôn reo vui mừng hát, tâm tình con Chúa ơi xin kết liên trong Ngài, tay Chúa uy quyền hằng nâng niu dắt dìu.</a:t>
            </a:r>
          </a:p>
        </p:txBody>
      </p:sp>
    </p:spTree>
    <p:extLst>
      <p:ext uri="{BB962C8B-B14F-4D97-AF65-F5344CB8AC3E}">
        <p14:creationId xmlns:p14="http://schemas.microsoft.com/office/powerpoint/2010/main" val="1328375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Thiên Chúa con tôn thờ, linh hồn con luôn khao khát Ngài.</a:t>
            </a:r>
          </a:p>
        </p:txBody>
      </p:sp>
    </p:spTree>
    <p:extLst>
      <p:ext uri="{BB962C8B-B14F-4D97-AF65-F5344CB8AC3E}">
        <p14:creationId xmlns:p14="http://schemas.microsoft.com/office/powerpoint/2010/main" val="14899961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4B62C0-16E4-7024-5759-71BBB19D69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7" y="0"/>
            <a:ext cx="9138505" cy="5143500"/>
          </a:xfrm>
          <a:prstGeom prst="rect">
            <a:avLst/>
          </a:prstGeom>
        </p:spPr>
      </p:pic>
    </p:spTree>
    <p:extLst>
      <p:ext uri="{BB962C8B-B14F-4D97-AF65-F5344CB8AC3E}">
        <p14:creationId xmlns:p14="http://schemas.microsoft.com/office/powerpoint/2010/main" val="1076586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4600">
                <a:solidFill>
                  <a:schemeClr val="bg1"/>
                </a:solidFill>
              </a:rPr>
              <a:t>Xin Thiên Chúa là Thân Phụ Đức Giê-su Ki-tô Chúa chúng ta, soi mắt tâm hồn chúng ta. Cho chúng ta nhận rõ đâu là niềm hy vọng mà ơn Ngài kêu gọi mang lại cho chúng ta.</a:t>
            </a:r>
            <a:endParaRPr lang="en-US" sz="46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4142349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4600">
                <a:solidFill>
                  <a:schemeClr val="bg1"/>
                </a:solidFill>
              </a:rPr>
              <a:t>Xin Thiên Chúa là Thân Phụ Đức Giê-su Ki-tô Chúa chúng ta, soi mắt tâm hồn chúng ta. Cho chúng ta nhận rõ đâu là niềm hy vọng mà ơn Ngài kêu gọi mang lại cho chúng ta.</a:t>
            </a:r>
            <a:endParaRPr lang="en-US" sz="46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7317764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a:extLst>
              <a:ext uri="{FF2B5EF4-FFF2-40B4-BE49-F238E27FC236}">
                <a16:creationId xmlns:a16="http://schemas.microsoft.com/office/drawing/2014/main" id="{AD75BB3C-1514-6522-F819-CCC5F771F5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7" y="0"/>
            <a:ext cx="9138505" cy="5143500"/>
          </a:xfrm>
          <a:prstGeom prst="rect">
            <a:avLst/>
          </a:prstGeom>
        </p:spPr>
      </p:pic>
    </p:spTree>
    <p:extLst>
      <p:ext uri="{BB962C8B-B14F-4D97-AF65-F5344CB8AC3E}">
        <p14:creationId xmlns:p14="http://schemas.microsoft.com/office/powerpoint/2010/main" val="32074294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2172590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147998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79063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3322635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93996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6653194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003996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186014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60184A2-CBD0-D4D7-9BBA-C7F54381258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FB3A5C1-556C-2090-FB8B-CF64CF9716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7" y="0"/>
            <a:ext cx="9138505" cy="5143500"/>
          </a:xfrm>
          <a:prstGeom prst="rect">
            <a:avLst/>
          </a:prstGeom>
        </p:spPr>
      </p:pic>
    </p:spTree>
    <p:extLst>
      <p:ext uri="{BB962C8B-B14F-4D97-AF65-F5344CB8AC3E}">
        <p14:creationId xmlns:p14="http://schemas.microsoft.com/office/powerpoint/2010/main" val="8076044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393459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50090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7120559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7418402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812064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br>
              <a:rPr lang="en-US" altLang="en-US" sz="7200" b="0" u="sng" dirty="0">
                <a:solidFill>
                  <a:schemeClr val="bg1"/>
                </a:solidFill>
                <a:effectLst/>
                <a:latin typeface="+mj-lt"/>
                <a:cs typeface="Times New Roman" panose="02020603050405020304" pitchFamily="18" charset="0"/>
              </a:rPr>
            </a:br>
            <a:endParaRPr lang="en-US" sz="6600" b="0" dirty="0">
              <a:solidFill>
                <a:schemeClr val="bg1"/>
              </a:solidFill>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UTM American Sans"/>
                <a:ea typeface="+mn-ea"/>
                <a:cs typeface="+mn-cs"/>
              </a:rPr>
              <a:t>Lời Nguyện Tín Hữu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9019668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846659"/>
          </a:xfrm>
          <a:prstGeom prst="rect">
            <a:avLst/>
          </a:prstGeom>
        </p:spPr>
        <p:txBody>
          <a:bodyPr wrap="square">
            <a:spAutoFit/>
          </a:bodyPr>
          <a:lstStyle/>
          <a:p>
            <a:pPr algn="ctr"/>
            <a:r>
              <a:rPr lang="en-US" sz="6600" b="1" i="1" dirty="0" err="1">
                <a:solidFill>
                  <a:srgbClr val="FFFF00"/>
                </a:solidFill>
              </a:rPr>
              <a:t>Dâng</a:t>
            </a:r>
            <a:r>
              <a:rPr lang="en-US" sz="6600" b="1" i="1" dirty="0">
                <a:solidFill>
                  <a:srgbClr val="FFFF00"/>
                </a:solidFill>
              </a:rPr>
              <a:t> 1</a:t>
            </a:r>
          </a:p>
          <a:p>
            <a:pPr algn="ctr"/>
            <a:r>
              <a:rPr lang="en-US" sz="4800" b="1" i="1" dirty="0" err="1">
                <a:solidFill>
                  <a:schemeClr val="bg1"/>
                </a:solidFill>
              </a:rPr>
              <a:t>Nguyễn</a:t>
            </a:r>
            <a:r>
              <a:rPr lang="en-US" sz="4800" b="1" i="1" dirty="0">
                <a:solidFill>
                  <a:schemeClr val="bg1"/>
                </a:solidFill>
              </a:rPr>
              <a:t> </a:t>
            </a:r>
            <a:r>
              <a:rPr lang="en-US" sz="4800" b="1" i="1" dirty="0" err="1">
                <a:solidFill>
                  <a:schemeClr val="bg1"/>
                </a:solidFill>
              </a:rPr>
              <a:t>Duy</a:t>
            </a:r>
            <a:endParaRPr lang="en-US" sz="48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b="0" dirty="0">
                <a:solidFill>
                  <a:schemeClr val="bg1"/>
                </a:solidFill>
                <a:effectLst/>
              </a:rPr>
              <a:t> </a:t>
            </a:r>
            <a:r>
              <a:rPr lang="vi-VN" sz="4800" dirty="0">
                <a:solidFill>
                  <a:schemeClr val="bg1"/>
                </a:solidFill>
              </a:rPr>
              <a:t>Nguyện dâng Chúa lễ tình yêu chân thành, này tấm bánh đây rượu nho thơm ngát. Nguyện dâng Chúa đôi bàn tay con hiến, Chúa thương chấp nhận ban phước lành tháng năm.</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Nguyện dâng Chúa tâm tình con thiết tha, xin Cha thương ủ ấp trái tim hồng. Nguyện dâng Chúa bánh rượu thơm trắng trong, xin trung kiên mến yêu Ngài hết lòng.</a:t>
            </a:r>
            <a:endParaRPr lang="en-US" sz="54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latin typeface="+mj-lt"/>
              </a:rPr>
              <a:t>Tk2:</a:t>
            </a:r>
            <a:r>
              <a:rPr lang="en-US" sz="4600" b="0" dirty="0">
                <a:solidFill>
                  <a:srgbClr val="FFFF00"/>
                </a:solidFill>
                <a:effectLst/>
                <a:latin typeface="+mj-lt"/>
              </a:rPr>
              <a:t> </a:t>
            </a:r>
            <a:r>
              <a:rPr lang="vi-VN" sz="5400" dirty="0">
                <a:solidFill>
                  <a:schemeClr val="bg1"/>
                </a:solidFill>
              </a:rPr>
              <a:t>Đoàn con cái đã về đây chung lời, hợp dâng Chúa tâm hồn và thân xác. Nguyện mãi mãi suốt đời yêu nhau hơn, Chúa thương kết hiệp muôn tấm lòng chúng con.</a:t>
            </a:r>
            <a:endParaRPr lang="vi-VN" sz="46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br>
              <a:rPr lang="en-US" sz="6000" b="0" dirty="0">
                <a:solidFill>
                  <a:srgbClr val="FFFF00"/>
                </a:solidFill>
                <a:effectLst/>
                <a:latin typeface="+mj-lt"/>
              </a:rPr>
            </a:br>
            <a:r>
              <a:rPr lang="en-US" sz="6000" b="0" dirty="0">
                <a:solidFill>
                  <a:srgbClr val="FFFF00"/>
                </a:solidFill>
                <a:effectLst/>
                <a:latin typeface="+mj-lt"/>
              </a:rPr>
              <a:t>Ca </a:t>
            </a:r>
            <a:r>
              <a:rPr lang="en-US" sz="6000" b="0" dirty="0" err="1">
                <a:solidFill>
                  <a:srgbClr val="FFFF00"/>
                </a:solidFill>
                <a:effectLst/>
                <a:latin typeface="+mj-lt"/>
              </a:rPr>
              <a:t>Nhập</a:t>
            </a:r>
            <a:r>
              <a:rPr lang="en-US" sz="6000" b="0" dirty="0">
                <a:solidFill>
                  <a:srgbClr val="FFFF00"/>
                </a:solidFill>
                <a:effectLst/>
                <a:latin typeface="+mj-lt"/>
              </a:rPr>
              <a:t> </a:t>
            </a:r>
            <a:r>
              <a:rPr lang="en-US" sz="6000" b="0" dirty="0" err="1">
                <a:solidFill>
                  <a:srgbClr val="FFFF00"/>
                </a:solidFill>
                <a:effectLst/>
                <a:latin typeface="+mj-lt"/>
              </a:rPr>
              <a:t>Lễ</a:t>
            </a:r>
            <a:br>
              <a:rPr lang="en-US" sz="6000" b="0" dirty="0">
                <a:solidFill>
                  <a:srgbClr val="FFFF00"/>
                </a:solidFill>
                <a:effectLst/>
                <a:latin typeface="+mj-lt"/>
              </a:rPr>
            </a:br>
            <a:r>
              <a:rPr lang="en-US" sz="6000" b="0" dirty="0" err="1">
                <a:solidFill>
                  <a:srgbClr val="FFFF00"/>
                </a:solidFill>
                <a:effectLst/>
                <a:latin typeface="+mj-lt"/>
              </a:rPr>
              <a:t>Trèo</a:t>
            </a:r>
            <a:r>
              <a:rPr lang="en-US" sz="6000" b="0" dirty="0">
                <a:solidFill>
                  <a:srgbClr val="FFFF00"/>
                </a:solidFill>
                <a:effectLst/>
                <a:latin typeface="+mj-lt"/>
              </a:rPr>
              <a:t> </a:t>
            </a:r>
            <a:r>
              <a:rPr lang="en-US" sz="6000" b="0" dirty="0" err="1">
                <a:solidFill>
                  <a:srgbClr val="FFFF00"/>
                </a:solidFill>
                <a:effectLst/>
                <a:latin typeface="+mj-lt"/>
              </a:rPr>
              <a:t>Trèo</a:t>
            </a:r>
            <a:r>
              <a:rPr lang="en-US" sz="6000" b="0" dirty="0">
                <a:solidFill>
                  <a:srgbClr val="FFFF00"/>
                </a:solidFill>
                <a:effectLst/>
                <a:latin typeface="+mj-lt"/>
              </a:rPr>
              <a:t> </a:t>
            </a:r>
            <a:r>
              <a:rPr lang="en-US" sz="6000" b="0" dirty="0" err="1">
                <a:solidFill>
                  <a:srgbClr val="FFFF00"/>
                </a:solidFill>
                <a:effectLst/>
                <a:latin typeface="+mj-lt"/>
              </a:rPr>
              <a:t>Lên</a:t>
            </a:r>
            <a:br>
              <a:rPr lang="en-US" sz="5400" b="0" dirty="0">
                <a:solidFill>
                  <a:srgbClr val="FFFF00"/>
                </a:solidFill>
                <a:effectLst/>
                <a:latin typeface="+mj-lt"/>
              </a:rPr>
            </a:br>
            <a:r>
              <a:rPr lang="en-US" sz="5400" b="0" dirty="0" err="1">
                <a:solidFill>
                  <a:schemeClr val="bg1"/>
                </a:solidFill>
                <a:effectLst/>
                <a:latin typeface="+mj-lt"/>
              </a:rPr>
              <a:t>Hùng</a:t>
            </a:r>
            <a:r>
              <a:rPr lang="en-US" sz="5400" b="0" dirty="0">
                <a:solidFill>
                  <a:schemeClr val="bg1"/>
                </a:solidFill>
                <a:effectLst/>
                <a:latin typeface="+mj-lt"/>
              </a:rPr>
              <a:t> </a:t>
            </a:r>
            <a:r>
              <a:rPr lang="en-US" sz="5400" b="0" dirty="0" err="1">
                <a:solidFill>
                  <a:schemeClr val="bg1"/>
                </a:solidFill>
                <a:effectLst/>
                <a:latin typeface="+mj-lt"/>
              </a:rPr>
              <a:t>Lân</a:t>
            </a: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Nguyện dâng Chúa tâm tình con thiết tha, xin Cha thương ủ ấp trái tim hồng. Nguyện dâng Chúa bánh rượu thơm trắng trong, xin trung kiên mến yêu Ngài hết lòng.</a:t>
            </a:r>
            <a:endParaRPr lang="en-US" sz="5400" b="0" dirty="0">
              <a:solidFill>
                <a:schemeClr val="bg1"/>
              </a:solidFill>
              <a:effectLst/>
            </a:endParaRPr>
          </a:p>
        </p:txBody>
      </p:sp>
    </p:spTree>
    <p:extLst>
      <p:ext uri="{BB962C8B-B14F-4D97-AF65-F5344CB8AC3E}">
        <p14:creationId xmlns:p14="http://schemas.microsoft.com/office/powerpoint/2010/main" val="13800664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292259-C693-4A6D-9AEC-D9E74DC56A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331850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br>
              <a:rPr lang="en-US" sz="6600" b="0" dirty="0">
                <a:solidFill>
                  <a:srgbClr val="FFFF00"/>
                </a:solidFill>
                <a:effectLst/>
                <a:latin typeface="+mj-lt"/>
              </a:rPr>
            </a:br>
            <a:r>
              <a:rPr lang="en-US" sz="9600" b="0" dirty="0">
                <a:solidFill>
                  <a:srgbClr val="FFFF00"/>
                </a:solidFill>
                <a:effectLst/>
                <a:latin typeface="+mj-lt"/>
              </a:rPr>
              <a:t>Theo Ta</a:t>
            </a:r>
            <a:br>
              <a:rPr lang="en-US" sz="6600" b="0" dirty="0">
                <a:solidFill>
                  <a:srgbClr val="FFFF00"/>
                </a:solidFill>
                <a:effectLst/>
                <a:latin typeface="+mj-lt"/>
              </a:rPr>
            </a:br>
            <a:r>
              <a:rPr lang="en-US" sz="6000" b="0" i="1" dirty="0">
                <a:solidFill>
                  <a:schemeClr val="bg1"/>
                </a:solidFill>
                <a:effectLst/>
                <a:latin typeface="+mj-lt"/>
              </a:rPr>
              <a:t>Sr </a:t>
            </a:r>
            <a:r>
              <a:rPr lang="en-US" sz="6000" b="0" i="1" dirty="0" err="1">
                <a:solidFill>
                  <a:schemeClr val="bg1"/>
                </a:solidFill>
                <a:effectLst/>
                <a:latin typeface="+mj-lt"/>
              </a:rPr>
              <a:t>Trầm</a:t>
            </a:r>
            <a:r>
              <a:rPr lang="en-US" sz="6000" b="0" i="1" dirty="0">
                <a:solidFill>
                  <a:schemeClr val="bg1"/>
                </a:solidFill>
                <a:effectLst/>
                <a:latin typeface="+mj-lt"/>
              </a:rPr>
              <a:t> H</a:t>
            </a:r>
            <a:r>
              <a:rPr lang="vi-VN" sz="6000" b="0" i="1" dirty="0">
                <a:solidFill>
                  <a:schemeClr val="bg1"/>
                </a:solidFill>
                <a:effectLst/>
                <a:latin typeface="+mj-lt"/>
              </a:rPr>
              <a:t>ư</a:t>
            </a:r>
            <a:r>
              <a:rPr lang="en-US" sz="6000" b="0" i="1" dirty="0" err="1">
                <a:solidFill>
                  <a:schemeClr val="bg1"/>
                </a:solidFill>
                <a:effectLst/>
                <a:latin typeface="+mj-lt"/>
              </a:rPr>
              <a:t>ơng</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Ai muốn theo Ta, ai muốn làm môn đệ Ta. Đừng hoài nghi hãy từ bỏ mình đi. Hãy vác lấy khổ hình, thập giá ấy chính là mọi đau thương trong đời mà theo ta.</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Tk1:</a:t>
            </a:r>
            <a:r>
              <a:rPr lang="en-US" sz="5400" b="0" dirty="0">
                <a:solidFill>
                  <a:schemeClr val="bg1"/>
                </a:solidFill>
                <a:effectLst/>
              </a:rPr>
              <a:t> </a:t>
            </a:r>
            <a:r>
              <a:rPr lang="vi-VN" sz="5400" dirty="0">
                <a:solidFill>
                  <a:schemeClr val="bg1"/>
                </a:solidFill>
              </a:rPr>
              <a:t>Con bước theo Chúa đây lòng tràn ngập sướng vui. Con lắng nghe Chúa gọi tâm hồn bừng mê say. Xin giúp con trung thành theo bước chân của Ngài trọn đời.</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Ai muốn theo Ta, ai muốn làm môn đệ Ta. Đừng hoài nghi hãy từ bỏ mình đi. Hãy vác lấy khổ hình, thập giá ấy chính là mọi đau thương trong đời mà theo ta.</a:t>
            </a:r>
            <a:endParaRPr lang="en-US" sz="5400" b="0" dirty="0">
              <a:solidFill>
                <a:schemeClr val="bg1"/>
              </a:solidFill>
              <a:effectLst/>
            </a:endParaRPr>
          </a:p>
        </p:txBody>
      </p:sp>
    </p:spTree>
    <p:extLst>
      <p:ext uri="{BB962C8B-B14F-4D97-AF65-F5344CB8AC3E}">
        <p14:creationId xmlns:p14="http://schemas.microsoft.com/office/powerpoint/2010/main" val="27621047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a:t>
            </a:r>
            <a:r>
              <a:rPr lang="en-US" sz="5400" b="0" u="sng" dirty="0">
                <a:solidFill>
                  <a:srgbClr val="FFFF00"/>
                </a:solidFill>
                <a:effectLst/>
              </a:rPr>
              <a:t>k2:</a:t>
            </a:r>
            <a:r>
              <a:rPr lang="en-US" sz="5400" b="0" dirty="0">
                <a:solidFill>
                  <a:schemeClr val="bg1"/>
                </a:solidFill>
                <a:effectLst/>
              </a:rPr>
              <a:t> </a:t>
            </a:r>
            <a:r>
              <a:rPr lang="vi-VN" sz="5400" dirty="0">
                <a:solidFill>
                  <a:schemeClr val="bg1"/>
                </a:solidFill>
              </a:rPr>
              <a:t>Con bước theo Chúa đây lòng tràn ngập sướng vui. Trong nắng mai vẫy gọi hay chiều tàn chơi vơi. Xin giúp con trung thành theo bước chân của Ngài trọn đời.</a:t>
            </a:r>
            <a:endParaRPr lang="en-US" sz="5400" b="0" dirty="0">
              <a:solidFill>
                <a:schemeClr val="bg1"/>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Ai muốn theo Ta, ai muốn làm môn đệ Ta. Đừng hoài nghi hãy từ bỏ mình đi. Hãy vác lấy khổ hình, thập giá ấy chính là mọi đau thương trong đời mà theo ta.</a:t>
            </a:r>
            <a:endParaRPr lang="en-US" sz="5400" b="0" dirty="0">
              <a:solidFill>
                <a:schemeClr val="bg1"/>
              </a:solidFill>
              <a:effectLst/>
            </a:endParaRPr>
          </a:p>
        </p:txBody>
      </p:sp>
    </p:spTree>
    <p:extLst>
      <p:ext uri="{BB962C8B-B14F-4D97-AF65-F5344CB8AC3E}">
        <p14:creationId xmlns:p14="http://schemas.microsoft.com/office/powerpoint/2010/main" val="23159115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Tk3:</a:t>
            </a:r>
            <a:r>
              <a:rPr lang="en-US" sz="5400" b="0" dirty="0">
                <a:solidFill>
                  <a:schemeClr val="bg1"/>
                </a:solidFill>
                <a:effectLst/>
              </a:rPr>
              <a:t> </a:t>
            </a:r>
            <a:r>
              <a:rPr lang="vi-VN" sz="5400" dirty="0">
                <a:solidFill>
                  <a:schemeClr val="bg1"/>
                </a:solidFill>
              </a:rPr>
              <a:t>Con bước theo Chúa đây lòng tràn ngập sướng vui. Dâng trái tim yếu hèn ước nguyện được vươn lên. Xin giúp con trung thành theo bước chân của Ngài trọn đời.</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err="1">
                <a:solidFill>
                  <a:srgbClr val="FFFF00"/>
                </a:solidFill>
                <a:effectLst/>
                <a:latin typeface="+mj-lt"/>
              </a:rPr>
              <a:t>Đk</a:t>
            </a:r>
            <a:r>
              <a:rPr lang="vi-VN" sz="6000" b="0" u="sng" dirty="0">
                <a:solidFill>
                  <a:srgbClr val="FFFF00"/>
                </a:solidFill>
                <a:effectLst/>
                <a:latin typeface="+mj-lt"/>
              </a:rPr>
              <a:t>:</a:t>
            </a:r>
            <a:r>
              <a:rPr lang="vi-VN" sz="6000" b="0" dirty="0">
                <a:solidFill>
                  <a:schemeClr val="bg1"/>
                </a:solidFill>
                <a:effectLst/>
                <a:latin typeface="+mj-lt"/>
              </a:rPr>
              <a:t> </a:t>
            </a:r>
            <a:r>
              <a:rPr lang="vi-VN" sz="7200" dirty="0">
                <a:solidFill>
                  <a:schemeClr val="bg1"/>
                </a:solidFill>
              </a:rPr>
              <a:t>Trèo trèo lên, ai được trèo lên cao sơn Chúa. Ai được đứng trong thánh điện, đứng trong đền thờ.</a:t>
            </a:r>
            <a:endParaRPr lang="vi-VN" sz="6000" b="0" dirty="0">
              <a:solidFill>
                <a:schemeClr val="bg1"/>
              </a:solidFill>
              <a:effectLst/>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Ai muốn theo Ta, ai muốn làm môn đệ Ta. Đừng hoài nghi hãy từ bỏ mình đi. Hãy vác lấy khổ hình, thập giá ấy chính là mọi đau thương trong đời mà theo ta.</a:t>
            </a:r>
            <a:endParaRPr lang="en-US" sz="5400" b="0" dirty="0">
              <a:solidFill>
                <a:schemeClr val="bg1"/>
              </a:solidFill>
              <a:effectLst/>
            </a:endParaRPr>
          </a:p>
        </p:txBody>
      </p:sp>
    </p:spTree>
    <p:extLst>
      <p:ext uri="{BB962C8B-B14F-4D97-AF65-F5344CB8AC3E}">
        <p14:creationId xmlns:p14="http://schemas.microsoft.com/office/powerpoint/2010/main" val="31291356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292259-C693-4A6D-9AEC-D9E74DC56A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0187826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br>
              <a:rPr lang="en-US" sz="8000" b="0" dirty="0">
                <a:solidFill>
                  <a:srgbClr val="FFFF00"/>
                </a:solidFill>
                <a:effectLst/>
                <a:latin typeface="+mj-lt"/>
              </a:rPr>
            </a:br>
            <a:r>
              <a:rPr lang="en-US" sz="6600" b="0" dirty="0" err="1">
                <a:solidFill>
                  <a:srgbClr val="FFFF00"/>
                </a:solidFill>
                <a:effectLst/>
                <a:latin typeface="+mj-lt"/>
              </a:rPr>
              <a:t>Sống</a:t>
            </a:r>
            <a:r>
              <a:rPr lang="en-US" sz="6600" b="0" dirty="0">
                <a:solidFill>
                  <a:srgbClr val="FFFF00"/>
                </a:solidFill>
                <a:effectLst/>
                <a:latin typeface="+mj-lt"/>
              </a:rPr>
              <a:t> </a:t>
            </a:r>
            <a:r>
              <a:rPr lang="en-US" sz="6600" b="0" dirty="0" err="1">
                <a:solidFill>
                  <a:srgbClr val="FFFF00"/>
                </a:solidFill>
                <a:effectLst/>
                <a:latin typeface="+mj-lt"/>
              </a:rPr>
              <a:t>Ch</a:t>
            </a:r>
            <a:r>
              <a:rPr lang="en-US" sz="6600" dirty="0" err="1">
                <a:solidFill>
                  <a:srgbClr val="FFFF00"/>
                </a:solidFill>
              </a:rPr>
              <a:t>ứng</a:t>
            </a:r>
            <a:r>
              <a:rPr lang="en-US" sz="6600" dirty="0">
                <a:solidFill>
                  <a:srgbClr val="FFFF00"/>
                </a:solidFill>
              </a:rPr>
              <a:t> </a:t>
            </a:r>
            <a:r>
              <a:rPr lang="en-US" sz="6600" dirty="0" err="1">
                <a:solidFill>
                  <a:srgbClr val="FFFF00"/>
                </a:solidFill>
              </a:rPr>
              <a:t>Nhân</a:t>
            </a:r>
            <a:br>
              <a:rPr lang="en-US" sz="6600" dirty="0">
                <a:solidFill>
                  <a:srgbClr val="FFFF00"/>
                </a:solidFill>
              </a:rPr>
            </a:br>
            <a:r>
              <a:rPr lang="en-US" sz="5400" i="1" dirty="0" err="1">
                <a:solidFill>
                  <a:schemeClr val="bg1"/>
                </a:solidFill>
              </a:rPr>
              <a:t>Lm</a:t>
            </a:r>
            <a:r>
              <a:rPr lang="en-US" sz="5400" i="1" dirty="0">
                <a:solidFill>
                  <a:schemeClr val="bg1"/>
                </a:solidFill>
              </a:rPr>
              <a:t>. </a:t>
            </a:r>
            <a:r>
              <a:rPr lang="en-US" sz="5400" i="1" dirty="0" err="1">
                <a:solidFill>
                  <a:schemeClr val="bg1"/>
                </a:solidFill>
              </a:rPr>
              <a:t>Nguyễn</a:t>
            </a:r>
            <a:r>
              <a:rPr lang="en-US" sz="5400" i="1" dirty="0">
                <a:solidFill>
                  <a:schemeClr val="bg1"/>
                </a:solidFill>
              </a:rPr>
              <a:t> </a:t>
            </a:r>
            <a:r>
              <a:rPr lang="en-US" sz="5400" i="1" dirty="0" err="1">
                <a:solidFill>
                  <a:schemeClr val="bg1"/>
                </a:solidFill>
              </a:rPr>
              <a:t>Duy</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Ta ra về trong hy vọng của Đức Kitô muôn đời. Trong an bình trong hạnh phúc Thiên Chúa ban tặng cho ta. Muôn muôn đời Danh Thiên Chúa soi đường ta đi khắp nơi. Sống chứng nhân là sống trong tình yêu thương.</a:t>
            </a:r>
            <a:endParaRPr lang="en-US" sz="48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0" u="sng" dirty="0">
                <a:solidFill>
                  <a:srgbClr val="FFFF00"/>
                </a:solidFill>
                <a:effectLst/>
              </a:rPr>
              <a:t>Tk1:</a:t>
            </a:r>
            <a:r>
              <a:rPr lang="en-US" sz="7200" b="0" dirty="0">
                <a:solidFill>
                  <a:schemeClr val="bg1"/>
                </a:solidFill>
                <a:effectLst/>
              </a:rPr>
              <a:t> </a:t>
            </a:r>
            <a:r>
              <a:rPr lang="vi-VN" sz="8000" dirty="0">
                <a:solidFill>
                  <a:schemeClr val="bg1"/>
                </a:solidFill>
              </a:rPr>
              <a:t>Vui mừng hát lên ca ngợi Danh Ngài, hãy tin yêu nơi Chúa là Cha.</a:t>
            </a:r>
            <a:endParaRPr lang="vi-VN" sz="7200" dirty="0">
              <a:solidFill>
                <a:schemeClr val="bg1"/>
              </a:solidFill>
            </a:endParaRPr>
          </a:p>
        </p:txBody>
      </p:sp>
    </p:spTree>
    <p:extLst>
      <p:ext uri="{BB962C8B-B14F-4D97-AF65-F5344CB8AC3E}">
        <p14:creationId xmlns:p14="http://schemas.microsoft.com/office/powerpoint/2010/main" val="3593785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0" u="sng" dirty="0">
                <a:solidFill>
                  <a:srgbClr val="FFFF00"/>
                </a:solidFill>
                <a:effectLst/>
              </a:rPr>
              <a:t>Tk2:</a:t>
            </a:r>
            <a:r>
              <a:rPr lang="en-US" sz="7200" b="0" dirty="0">
                <a:solidFill>
                  <a:schemeClr val="bg1"/>
                </a:solidFill>
                <a:effectLst/>
              </a:rPr>
              <a:t> </a:t>
            </a:r>
            <a:r>
              <a:rPr lang="vi-VN" sz="7200" dirty="0">
                <a:solidFill>
                  <a:schemeClr val="bg1"/>
                </a:solidFill>
              </a:rPr>
              <a:t>Muôn đời Chúa yêu thương từ bây giờ, đến mai sau muôn kiếp chẳng phai.</a:t>
            </a:r>
          </a:p>
        </p:txBody>
      </p:sp>
    </p:spTree>
    <p:extLst>
      <p:ext uri="{BB962C8B-B14F-4D97-AF65-F5344CB8AC3E}">
        <p14:creationId xmlns:p14="http://schemas.microsoft.com/office/powerpoint/2010/main" val="16136542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Ta ra về trong hy vọng của Đức Kitô muôn đời. Trong an bình trong hạnh phúc Thiên Chúa ban tặng cho ta. Muôn muôn đời Danh Thiên Chúa soi đường ta đi khắp nơi. Sống chứng nhân là sống trong tình yêu thương.</a:t>
            </a:r>
            <a:endParaRPr lang="en-US" sz="4800" b="0" dirty="0">
              <a:solidFill>
                <a:schemeClr val="bg1"/>
              </a:solidFill>
              <a:effectLst/>
            </a:endParaRPr>
          </a:p>
        </p:txBody>
      </p:sp>
    </p:spTree>
    <p:extLst>
      <p:ext uri="{BB962C8B-B14F-4D97-AF65-F5344CB8AC3E}">
        <p14:creationId xmlns:p14="http://schemas.microsoft.com/office/powerpoint/2010/main" val="25065850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292259-C693-4A6D-9AEC-D9E74DC56A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527871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a:solidFill>
                  <a:srgbClr val="FFFF00"/>
                </a:solidFill>
                <a:effectLst/>
                <a:latin typeface="+mj-lt"/>
              </a:rPr>
              <a:t>Tk1</a:t>
            </a:r>
            <a:r>
              <a:rPr lang="vi-VN" sz="6000" b="0" u="sng" dirty="0">
                <a:solidFill>
                  <a:srgbClr val="FFFF00"/>
                </a:solidFill>
                <a:effectLst/>
                <a:latin typeface="+mj-lt"/>
              </a:rPr>
              <a:t>:</a:t>
            </a:r>
            <a:r>
              <a:rPr lang="vi-VN" sz="6000" b="0" dirty="0">
                <a:solidFill>
                  <a:schemeClr val="bg1"/>
                </a:solidFill>
                <a:effectLst/>
                <a:latin typeface="+mj-lt"/>
              </a:rPr>
              <a:t> </a:t>
            </a:r>
            <a:r>
              <a:rPr lang="vi-VN" sz="6600" dirty="0">
                <a:solidFill>
                  <a:schemeClr val="bg1"/>
                </a:solidFill>
              </a:rPr>
              <a:t>Ấy là người vô tội có lòng thật thà trong trắng. Không mê đắm bã phù hoa, không man trá chẳng thề gian.</a:t>
            </a:r>
            <a:endParaRPr lang="vi-VN" sz="60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err="1">
                <a:solidFill>
                  <a:srgbClr val="FFFF00"/>
                </a:solidFill>
                <a:effectLst/>
                <a:latin typeface="+mj-lt"/>
              </a:rPr>
              <a:t>Đk</a:t>
            </a:r>
            <a:r>
              <a:rPr lang="vi-VN" sz="6000" b="0" u="sng" dirty="0">
                <a:solidFill>
                  <a:srgbClr val="FFFF00"/>
                </a:solidFill>
                <a:effectLst/>
                <a:latin typeface="+mj-lt"/>
              </a:rPr>
              <a:t>:</a:t>
            </a:r>
            <a:r>
              <a:rPr lang="vi-VN" sz="6000" b="0" dirty="0">
                <a:solidFill>
                  <a:schemeClr val="bg1"/>
                </a:solidFill>
                <a:effectLst/>
                <a:latin typeface="+mj-lt"/>
              </a:rPr>
              <a:t> </a:t>
            </a:r>
            <a:r>
              <a:rPr lang="vi-VN" sz="7200" dirty="0">
                <a:solidFill>
                  <a:schemeClr val="bg1"/>
                </a:solidFill>
              </a:rPr>
              <a:t>Trèo trèo lên, ai được trèo lên cao sơn Chúa. Ai được đứng trong thánh điện, đứng trong đền thờ.</a:t>
            </a:r>
            <a:endParaRPr lang="vi-VN" sz="6000" b="0" dirty="0">
              <a:solidFill>
                <a:schemeClr val="bg1"/>
              </a:solidFill>
              <a:effectLst/>
              <a:latin typeface="+mj-lt"/>
            </a:endParaRPr>
          </a:p>
        </p:txBody>
      </p:sp>
    </p:spTree>
    <p:extLst>
      <p:ext uri="{BB962C8B-B14F-4D97-AF65-F5344CB8AC3E}">
        <p14:creationId xmlns:p14="http://schemas.microsoft.com/office/powerpoint/2010/main" val="2100604137"/>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1003</TotalTime>
  <Words>1839</Words>
  <Application>Microsoft Office PowerPoint</Application>
  <PresentationFormat>On-screen Show (16:9)</PresentationFormat>
  <Paragraphs>112</Paragraphs>
  <Slides>77</Slides>
  <Notes>1</Notes>
  <HiddenSlides>0</HiddenSlides>
  <MMClips>0</MMClips>
  <ScaleCrop>false</ScaleCrop>
  <HeadingPairs>
    <vt:vector size="6" baseType="variant">
      <vt:variant>
        <vt:lpstr>Fonts Used</vt:lpstr>
      </vt:variant>
      <vt:variant>
        <vt:i4>4</vt:i4>
      </vt:variant>
      <vt:variant>
        <vt:lpstr>Theme</vt:lpstr>
      </vt:variant>
      <vt:variant>
        <vt:i4>11</vt:i4>
      </vt:variant>
      <vt:variant>
        <vt:lpstr>Slide Titles</vt:lpstr>
      </vt:variant>
      <vt:variant>
        <vt:i4>77</vt:i4>
      </vt:variant>
    </vt:vector>
  </HeadingPairs>
  <TitlesOfParts>
    <vt:vector size="92" baseType="lpstr">
      <vt:lpstr>Arial</vt:lpstr>
      <vt:lpstr>Calibri</vt:lpstr>
      <vt:lpstr>Times New Roman</vt:lpstr>
      <vt:lpstr>UTM American Sans</vt:lpstr>
      <vt:lpstr>Office Theme</vt:lpstr>
      <vt:lpstr>12_Office Theme</vt:lpstr>
      <vt:lpstr>6_Office Theme</vt:lpstr>
      <vt:lpstr>8_Office Theme</vt:lpstr>
      <vt:lpstr>5_Office Theme</vt:lpstr>
      <vt:lpstr>2_Office Theme</vt:lpstr>
      <vt:lpstr>26_Office Theme</vt:lpstr>
      <vt:lpstr>36_Default Design</vt:lpstr>
      <vt:lpstr>10_Office Theme</vt:lpstr>
      <vt:lpstr>37_Default Design</vt:lpstr>
      <vt:lpstr>1_Office Theme</vt:lpstr>
      <vt:lpstr>PowerPoint Presentation</vt:lpstr>
      <vt:lpstr>TẬP HÁT CỘNG ĐOÀN</vt:lpstr>
      <vt:lpstr>Đk: Lạy Chúa, Thiên Chúa con tôn thờ, linh hồn con luôn khao khát Ngài.</vt:lpstr>
      <vt:lpstr>Xin Thiên Chúa là Thân Phụ Đức Giê-su Ki-tô Chúa chúng ta, soi mắt tâm hồn chúng ta. Cho chúng ta nhận rõ đâu là niềm hy vọng mà ơn Ngài kêu gọi mang lại cho chúng ta.</vt:lpstr>
      <vt:lpstr>PowerPoint Presentation</vt:lpstr>
      <vt:lpstr> Ca Nhập Lễ Trèo Trèo Lên Hùng Lân </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62 Chúa Nhật XXII Thường Niên Năm A</vt:lpstr>
      <vt:lpstr>Đk: Lạy Chúa, Thiên Chúa con tôn thờ, linh hồn con luôn khao khát Ngài.</vt:lpstr>
      <vt:lpstr>Tk1: Thân lạy Chúa, Đấng con tôn thờ, này con nao nao trông tìm Chúa, linh hồn con khát khao, thân xác con hao mòn, như đất khô cằn hằng trông mong nước nguồn.</vt:lpstr>
      <vt:lpstr>Đk: Lạy Chúa, Thiên Chúa con tôn thờ, linh hồn con luôn khao khát Ngài.</vt:lpstr>
      <vt:lpstr>Tk2:  Mong được tới ngắm tôn nhan Ngài, nhìn xem vinh quang uy lực Chúa. Ân tình của Chúa luôn cao quý hơn sinh mạng, con muốn vang lời mà ca khen suốt đời.</vt:lpstr>
      <vt:lpstr>Đk: Lạy Chúa, Thiên Chúa con tôn thờ, linh hồn con luôn khao khát Ngài.</vt:lpstr>
      <vt:lpstr>Tk3: Con nguyện ước chúc khen trọn đời, và xin giơ tay kêu cầu Chúa. Nay hồn con sướng vui như mới tham dự tiệc, câu hát trên miệng mừng vui hoan chúc Ngài.</vt:lpstr>
      <vt:lpstr>Đk: Lạy Chúa, Thiên Chúa con tôn thờ, linh hồn con luôn khao khát Ngài.</vt:lpstr>
      <vt:lpstr>Tk4: Con được Chúa cứu nguy hộ phù, miệng con luôn reo vui mừng hát, tâm tình con Chúa ơi xin kết liên trong Ngài, tay Chúa uy quyền hằng nâng niu dắt dìu.</vt:lpstr>
      <vt:lpstr>Đk: Lạy Chúa, Thiên Chúa con tôn thờ, linh hồn con luôn khao khát Ngài.</vt:lpstr>
      <vt:lpstr>PowerPoint Presentation</vt:lpstr>
      <vt:lpstr>Xin Thiên Chúa là Thân Phụ Đức Giê-su Ki-tô Chúa chúng ta, soi mắt tâm hồn chúng ta. Cho chúng ta nhận rõ đâu là niềm hy vọng mà ơn Ngài kêu gọi mang lại cho chúng ta.</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Tk1: Nguyện dâng Chúa lễ tình yêu chân thành, này tấm bánh đây rượu nho thơm ngát. Nguyện dâng Chúa đôi bàn tay con hiến, Chúa thương chấp nhận ban phước lành tháng năm.</vt:lpstr>
      <vt:lpstr>Đk: Nguyện dâng Chúa tâm tình con thiết tha, xin Cha thương ủ ấp trái tim hồng. Nguyện dâng Chúa bánh rượu thơm trắng trong, xin trung kiên mến yêu Ngài hết lòng.</vt:lpstr>
      <vt:lpstr>Tk2: Đoàn con cái đã về đây chung lời, hợp dâng Chúa tâm hồn và thân xác. Nguyện mãi mãi suốt đời yêu nhau hơn, Chúa thương kết hiệp muôn tấm lòng chúng con.</vt:lpstr>
      <vt:lpstr>Đk: Nguyện dâng Chúa tâm tình con thiết tha, xin Cha thương ủ ấp trái tim hồng. Nguyện dâng Chúa bánh rượu thơm trắng trong, xin trung kiên mến yêu Ngài hết lòng.</vt:lpstr>
      <vt:lpstr>PowerPoint Presentation</vt:lpstr>
      <vt:lpstr>PowerPoint Presentation</vt:lpstr>
      <vt:lpstr>Ca Nguyện Hiệp Lễ Theo Ta Sr Trầm Hương</vt:lpstr>
      <vt:lpstr>Đk: Ai muốn theo Ta, ai muốn làm môn đệ Ta. Đừng hoài nghi hãy từ bỏ mình đi. Hãy vác lấy khổ hình, thập giá ấy chính là mọi đau thương trong đời mà theo ta.</vt:lpstr>
      <vt:lpstr>Tk1: Con bước theo Chúa đây lòng tràn ngập sướng vui. Con lắng nghe Chúa gọi tâm hồn bừng mê say. Xin giúp con trung thành theo bước chân của Ngài trọn đời.</vt:lpstr>
      <vt:lpstr>Đk: Ai muốn theo Ta, ai muốn làm môn đệ Ta. Đừng hoài nghi hãy từ bỏ mình đi. Hãy vác lấy khổ hình, thập giá ấy chính là mọi đau thương trong đời mà theo ta.</vt:lpstr>
      <vt:lpstr>Tk2: Con bước theo Chúa đây lòng tràn ngập sướng vui. Trong nắng mai vẫy gọi hay chiều tàn chơi vơi. Xin giúp con trung thành theo bước chân của Ngài trọn đời.</vt:lpstr>
      <vt:lpstr>Đk: Ai muốn theo Ta, ai muốn làm môn đệ Ta. Đừng hoài nghi hãy từ bỏ mình đi. Hãy vác lấy khổ hình, thập giá ấy chính là mọi đau thương trong đời mà theo ta.</vt:lpstr>
      <vt:lpstr>Tk3: Con bước theo Chúa đây lòng tràn ngập sướng vui. Dâng trái tim yếu hèn ước nguyện được vươn lên. Xin giúp con trung thành theo bước chân của Ngài trọn đời.</vt:lpstr>
      <vt:lpstr>Đk: Ai muốn theo Ta, ai muốn làm môn đệ Ta. Đừng hoài nghi hãy từ bỏ mình đi. Hãy vác lấy khổ hình, thập giá ấy chính là mọi đau thương trong đời mà theo ta.</vt:lpstr>
      <vt:lpstr>PowerPoint Presentation</vt:lpstr>
      <vt:lpstr>Ca Kết Lễ Sống Chứng Nhân Lm. Nguyễn Duy</vt:lpstr>
      <vt:lpstr>Đk: Ta ra về trong hy vọng của Đức Kitô muôn đời. Trong an bình trong hạnh phúc Thiên Chúa ban tặng cho ta. Muôn muôn đời Danh Thiên Chúa soi đường ta đi khắp nơi. Sống chứng nhân là sống trong tình yêu thương.</vt:lpstr>
      <vt:lpstr>Tk1: Vui mừng hát lên ca ngợi Danh Ngài, hãy tin yêu nơi Chúa là Cha.</vt:lpstr>
      <vt:lpstr>Tk2: Muôn đời Chúa yêu thương từ bây giờ, đến mai sau muôn kiếp chẳng phai.</vt:lpstr>
      <vt:lpstr>Đk: Ta ra về trong hy vọng của Đức Kitô muôn đời. Trong an bình trong hạnh phúc Thiên Chúa ban tặng cho ta. Muôn muôn đời Danh Thiên Chúa soi đường ta đi khắp nơi. Sống chứng nhân là sống trong tình yêu thương.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Nam Hung</cp:lastModifiedBy>
  <cp:revision>118</cp:revision>
  <dcterms:created xsi:type="dcterms:W3CDTF">2023-05-21T07:25:42Z</dcterms:created>
  <dcterms:modified xsi:type="dcterms:W3CDTF">2026-07-18T01:57:43Z</dcterms:modified>
</cp:coreProperties>
</file>