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2" r:id="rId4"/>
    <p:sldMasterId id="2147483704" r:id="rId5"/>
    <p:sldMasterId id="2147483928" r:id="rId6"/>
    <p:sldMasterId id="2147484024" r:id="rId7"/>
    <p:sldMasterId id="2147484132" r:id="rId8"/>
    <p:sldMasterId id="2147484144" r:id="rId9"/>
    <p:sldMasterId id="2147484180" r:id="rId10"/>
    <p:sldMasterId id="2147484192" r:id="rId11"/>
  </p:sldMasterIdLst>
  <p:notesMasterIdLst>
    <p:notesMasterId r:id="rId92"/>
  </p:notesMasterIdLst>
  <p:sldIdLst>
    <p:sldId id="507" r:id="rId12"/>
    <p:sldId id="376" r:id="rId13"/>
    <p:sldId id="717" r:id="rId14"/>
    <p:sldId id="719" r:id="rId15"/>
    <p:sldId id="9786" r:id="rId16"/>
    <p:sldId id="553" r:id="rId17"/>
    <p:sldId id="443" r:id="rId18"/>
    <p:sldId id="585" r:id="rId19"/>
    <p:sldId id="676" r:id="rId20"/>
    <p:sldId id="726" r:id="rId21"/>
    <p:sldId id="9754" r:id="rId22"/>
    <p:sldId id="9755" r:id="rId23"/>
    <p:sldId id="9756" r:id="rId24"/>
    <p:sldId id="9757" r:id="rId25"/>
    <p:sldId id="9758" r:id="rId26"/>
    <p:sldId id="9759" r:id="rId27"/>
    <p:sldId id="9760" r:id="rId28"/>
    <p:sldId id="9761" r:id="rId29"/>
    <p:sldId id="9763" r:id="rId30"/>
    <p:sldId id="9764" r:id="rId31"/>
    <p:sldId id="9765" r:id="rId32"/>
    <p:sldId id="9766" r:id="rId33"/>
    <p:sldId id="9767" r:id="rId34"/>
    <p:sldId id="9768" r:id="rId35"/>
    <p:sldId id="9769" r:id="rId36"/>
    <p:sldId id="9770" r:id="rId37"/>
    <p:sldId id="9787" r:id="rId38"/>
    <p:sldId id="649" r:id="rId39"/>
    <p:sldId id="701" r:id="rId40"/>
    <p:sldId id="702" r:id="rId41"/>
    <p:sldId id="703" r:id="rId42"/>
    <p:sldId id="713" r:id="rId43"/>
    <p:sldId id="704" r:id="rId44"/>
    <p:sldId id="714" r:id="rId45"/>
    <p:sldId id="705" r:id="rId46"/>
    <p:sldId id="715" r:id="rId47"/>
    <p:sldId id="706" r:id="rId48"/>
    <p:sldId id="716" r:id="rId49"/>
    <p:sldId id="653" r:id="rId50"/>
    <p:sldId id="707" r:id="rId51"/>
    <p:sldId id="723" r:id="rId52"/>
    <p:sldId id="9772" r:id="rId53"/>
    <p:sldId id="9773" r:id="rId54"/>
    <p:sldId id="9774" r:id="rId55"/>
    <p:sldId id="9775" r:id="rId56"/>
    <p:sldId id="9776" r:id="rId57"/>
    <p:sldId id="9777" r:id="rId58"/>
    <p:sldId id="9778" r:id="rId59"/>
    <p:sldId id="9779" r:id="rId60"/>
    <p:sldId id="9780" r:id="rId61"/>
    <p:sldId id="9781" r:id="rId62"/>
    <p:sldId id="9782" r:id="rId63"/>
    <p:sldId id="9783" r:id="rId64"/>
    <p:sldId id="9784" r:id="rId65"/>
    <p:sldId id="9785" r:id="rId66"/>
    <p:sldId id="558" r:id="rId67"/>
    <p:sldId id="561" r:id="rId68"/>
    <p:sldId id="559" r:id="rId69"/>
    <p:sldId id="614" r:id="rId70"/>
    <p:sldId id="727" r:id="rId71"/>
    <p:sldId id="276" r:id="rId72"/>
    <p:sldId id="9789" r:id="rId73"/>
    <p:sldId id="277" r:id="rId74"/>
    <p:sldId id="279" r:id="rId75"/>
    <p:sldId id="278" r:id="rId76"/>
    <p:sldId id="632" r:id="rId77"/>
    <p:sldId id="728" r:id="rId78"/>
    <p:sldId id="290" r:id="rId79"/>
    <p:sldId id="731" r:id="rId80"/>
    <p:sldId id="729" r:id="rId81"/>
    <p:sldId id="291" r:id="rId82"/>
    <p:sldId id="732" r:id="rId83"/>
    <p:sldId id="730" r:id="rId84"/>
    <p:sldId id="633" r:id="rId85"/>
    <p:sldId id="733" r:id="rId86"/>
    <p:sldId id="698" r:id="rId87"/>
    <p:sldId id="293" r:id="rId88"/>
    <p:sldId id="564" r:id="rId89"/>
    <p:sldId id="563" r:id="rId90"/>
    <p:sldId id="9788" r:id="rId9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33CC33"/>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378" autoAdjust="0"/>
    <p:restoredTop sz="94654" autoAdjust="0"/>
  </p:normalViewPr>
  <p:slideViewPr>
    <p:cSldViewPr>
      <p:cViewPr>
        <p:scale>
          <a:sx n="150" d="100"/>
          <a:sy n="150" d="100"/>
        </p:scale>
        <p:origin x="744" y="654"/>
      </p:cViewPr>
      <p:guideLst>
        <p:guide orient="horz" pos="1620"/>
        <p:guide pos="2880"/>
      </p:guideLst>
    </p:cSldViewPr>
  </p:slideViewPr>
  <p:outlineViewPr>
    <p:cViewPr>
      <p:scale>
        <a:sx n="33" d="100"/>
        <a:sy n="33" d="100"/>
      </p:scale>
      <p:origin x="0" y="-4663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slide" Target="slides/slide44.xml"/><Relationship Id="rId63" Type="http://schemas.openxmlformats.org/officeDocument/2006/relationships/slide" Target="slides/slide52.xml"/><Relationship Id="rId68" Type="http://schemas.openxmlformats.org/officeDocument/2006/relationships/slide" Target="slides/slide57.xml"/><Relationship Id="rId76" Type="http://schemas.openxmlformats.org/officeDocument/2006/relationships/slide" Target="slides/slide65.xml"/><Relationship Id="rId84" Type="http://schemas.openxmlformats.org/officeDocument/2006/relationships/slide" Target="slides/slide73.xml"/><Relationship Id="rId89" Type="http://schemas.openxmlformats.org/officeDocument/2006/relationships/slide" Target="slides/slide78.xml"/><Relationship Id="rId7" Type="http://schemas.openxmlformats.org/officeDocument/2006/relationships/slideMaster" Target="slideMasters/slideMaster7.xml"/><Relationship Id="rId71" Type="http://schemas.openxmlformats.org/officeDocument/2006/relationships/slide" Target="slides/slide60.xml"/><Relationship Id="rId9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slide" Target="slides/slide47.xml"/><Relationship Id="rId66" Type="http://schemas.openxmlformats.org/officeDocument/2006/relationships/slide" Target="slides/slide55.xml"/><Relationship Id="rId74" Type="http://schemas.openxmlformats.org/officeDocument/2006/relationships/slide" Target="slides/slide63.xml"/><Relationship Id="rId79" Type="http://schemas.openxmlformats.org/officeDocument/2006/relationships/slide" Target="slides/slide68.xml"/><Relationship Id="rId87" Type="http://schemas.openxmlformats.org/officeDocument/2006/relationships/slide" Target="slides/slide76.xml"/><Relationship Id="rId5" Type="http://schemas.openxmlformats.org/officeDocument/2006/relationships/slideMaster" Target="slideMasters/slideMaster5.xml"/><Relationship Id="rId61" Type="http://schemas.openxmlformats.org/officeDocument/2006/relationships/slide" Target="slides/slide50.xml"/><Relationship Id="rId82" Type="http://schemas.openxmlformats.org/officeDocument/2006/relationships/slide" Target="slides/slide71.xml"/><Relationship Id="rId90" Type="http://schemas.openxmlformats.org/officeDocument/2006/relationships/slide" Target="slides/slide79.xml"/><Relationship Id="rId95" Type="http://schemas.openxmlformats.org/officeDocument/2006/relationships/theme" Target="theme/theme1.xml"/><Relationship Id="rId19" Type="http://schemas.openxmlformats.org/officeDocument/2006/relationships/slide" Target="slides/slide8.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slide" Target="slides/slide53.xml"/><Relationship Id="rId69" Type="http://schemas.openxmlformats.org/officeDocument/2006/relationships/slide" Target="slides/slide58.xml"/><Relationship Id="rId77" Type="http://schemas.openxmlformats.org/officeDocument/2006/relationships/slide" Target="slides/slide66.xml"/><Relationship Id="rId8" Type="http://schemas.openxmlformats.org/officeDocument/2006/relationships/slideMaster" Target="slideMasters/slideMaster8.xml"/><Relationship Id="rId51" Type="http://schemas.openxmlformats.org/officeDocument/2006/relationships/slide" Target="slides/slide40.xml"/><Relationship Id="rId72" Type="http://schemas.openxmlformats.org/officeDocument/2006/relationships/slide" Target="slides/slide61.xml"/><Relationship Id="rId80" Type="http://schemas.openxmlformats.org/officeDocument/2006/relationships/slide" Target="slides/slide69.xml"/><Relationship Id="rId85" Type="http://schemas.openxmlformats.org/officeDocument/2006/relationships/slide" Target="slides/slide74.xml"/><Relationship Id="rId93"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slide" Target="slides/slide56.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slide" Target="slides/slide59.xml"/><Relationship Id="rId75" Type="http://schemas.openxmlformats.org/officeDocument/2006/relationships/slide" Target="slides/slide64.xml"/><Relationship Id="rId83" Type="http://schemas.openxmlformats.org/officeDocument/2006/relationships/slide" Target="slides/slide72.xml"/><Relationship Id="rId88" Type="http://schemas.openxmlformats.org/officeDocument/2006/relationships/slide" Target="slides/slide77.xml"/><Relationship Id="rId91" Type="http://schemas.openxmlformats.org/officeDocument/2006/relationships/slide" Target="slides/slide80.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 Type="http://schemas.openxmlformats.org/officeDocument/2006/relationships/slideMaster" Target="slideMasters/slideMaster10.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slide" Target="slides/slide62.xml"/><Relationship Id="rId78" Type="http://schemas.openxmlformats.org/officeDocument/2006/relationships/slide" Target="slides/slide67.xml"/><Relationship Id="rId81" Type="http://schemas.openxmlformats.org/officeDocument/2006/relationships/slide" Target="slides/slide70.xml"/><Relationship Id="rId86" Type="http://schemas.openxmlformats.org/officeDocument/2006/relationships/slide" Target="slides/slide75.xml"/><Relationship Id="rId9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C0324E-2BF0-4F5E-8572-1634D72B40AD}" type="datetimeFigureOut">
              <a:rPr lang="en-US" smtClean="0"/>
              <a:t>3/27/2026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FEB0A7-AB1D-4D04-B523-39A6F4B83193}" type="slidenum">
              <a:rPr lang="en-US" smtClean="0"/>
              <a:t>‹#›</a:t>
            </a:fld>
            <a:endParaRPr lang="en-US"/>
          </a:p>
        </p:txBody>
      </p:sp>
    </p:spTree>
    <p:extLst>
      <p:ext uri="{BB962C8B-B14F-4D97-AF65-F5344CB8AC3E}">
        <p14:creationId xmlns:p14="http://schemas.microsoft.com/office/powerpoint/2010/main" val="550365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FEB0A7-AB1D-4D04-B523-39A6F4B83193}" type="slidenum">
              <a:rPr lang="en-US" smtClean="0"/>
              <a:t>71</a:t>
            </a:fld>
            <a:endParaRPr lang="en-US"/>
          </a:p>
        </p:txBody>
      </p:sp>
    </p:spTree>
    <p:extLst>
      <p:ext uri="{BB962C8B-B14F-4D97-AF65-F5344CB8AC3E}">
        <p14:creationId xmlns:p14="http://schemas.microsoft.com/office/powerpoint/2010/main" val="8618471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3/27/2026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3/27/2026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3/27/2026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706984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3/27/2026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480993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3/27/2026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028539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t>3/27/2026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67460251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3/27/2026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1514408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t>3/27/2026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55885505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t>3/27/2026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19932257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t>3/27/2026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76870340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t>3/27/2026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11594696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t>3/27/2026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921323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3/27/2026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3/27/2026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81361132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3/27/2026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9949232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3/27/2026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7646065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3/27/2026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9141426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3/27/2026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3/27/2026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3/27/2026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3/27/2026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3/27/2026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3/27/2026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3/27/2026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3/27/2026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3/27/2026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3/27/2026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3/27/2026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3/27/2026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3/27/2026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3/27/2026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3/27/2026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3/27/2026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3/27/2026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3/27/2026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3/27/2026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3/27/2026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3/27/2026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3/27/2026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1686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3/27/2026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3/27/2026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92700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3/27/2026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91007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3/27/2026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311706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3/27/2026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547454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3/27/2026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76479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3/27/2026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453855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3/27/2026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844783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3/27/2026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014511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3/27/2026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01860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3/27/2026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0577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3/27/2026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3/27/2026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01034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3/27/2026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967927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3/27/2026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016158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3/27/2026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282222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133ACE7-4E4E-45DC-ACC2-E4D9C78A23A2}" type="datetimeFigureOut">
              <a:rPr lang="en-US" smtClean="0">
                <a:solidFill>
                  <a:prstClr val="black">
                    <a:tint val="75000"/>
                  </a:prstClr>
                </a:solidFill>
              </a:rPr>
              <a:pPr/>
              <a:t>3/27/2026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997880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133ACE7-4E4E-45DC-ACC2-E4D9C78A23A2}" type="datetimeFigureOut">
              <a:rPr lang="en-US" smtClean="0">
                <a:solidFill>
                  <a:prstClr val="black">
                    <a:tint val="75000"/>
                  </a:prstClr>
                </a:solidFill>
              </a:rPr>
              <a:pPr/>
              <a:t>3/27/2026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361952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3ACE7-4E4E-45DC-ACC2-E4D9C78A23A2}" type="datetimeFigureOut">
              <a:rPr lang="en-US" smtClean="0">
                <a:solidFill>
                  <a:prstClr val="black">
                    <a:tint val="75000"/>
                  </a:prstClr>
                </a:solidFill>
              </a:rPr>
              <a:pPr/>
              <a:t>3/27/2026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843449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3/27/2026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888629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3/27/2026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047161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3/27/2026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9796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3/27/2026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3/27/2026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618684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3/27/2026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345932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3/27/2026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23778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3/27/2026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897942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3/27/2026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899231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3/27/2026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486670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3/27/2026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32202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3/27/2026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477553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3/27/2026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879905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3/27/2026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8584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3/27/2026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3/27/2026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07710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3/27/2026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988919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3/27/2026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590205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3/27/2026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370916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3/27/2026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700665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3/27/2026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492428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8C5753A-1453-406A-BAC8-7D2531B9D24F}" type="datetimeFigureOut">
              <a:rPr lang="en-US" smtClean="0">
                <a:solidFill>
                  <a:prstClr val="black">
                    <a:tint val="75000"/>
                  </a:prstClr>
                </a:solidFill>
              </a:rPr>
              <a:pPr/>
              <a:t>3/27/2026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401221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8C5753A-1453-406A-BAC8-7D2531B9D24F}" type="datetimeFigureOut">
              <a:rPr lang="en-US" smtClean="0">
                <a:solidFill>
                  <a:prstClr val="black">
                    <a:tint val="75000"/>
                  </a:prstClr>
                </a:solidFill>
              </a:rPr>
              <a:pPr/>
              <a:t>3/27/2026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453049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C5753A-1453-406A-BAC8-7D2531B9D24F}" type="datetimeFigureOut">
              <a:rPr lang="en-US" smtClean="0">
                <a:solidFill>
                  <a:prstClr val="black">
                    <a:tint val="75000"/>
                  </a:prstClr>
                </a:solidFill>
              </a:rPr>
              <a:pPr/>
              <a:t>3/27/2026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604640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3/27/2026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017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4.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2.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3.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3.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3/27/2026</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8C5753A-1453-406A-BAC8-7D2531B9D24F}" type="datetimeFigureOut">
              <a:rPr lang="en-US" smtClean="0">
                <a:solidFill>
                  <a:prstClr val="black">
                    <a:tint val="75000"/>
                  </a:prstClr>
                </a:solidFill>
              </a:rPr>
              <a:pPr/>
              <a:t>3/27/2026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0931936"/>
      </p:ext>
    </p:extLst>
  </p:cSld>
  <p:clrMap bg1="lt1" tx1="dk1" bg2="lt2" tx2="dk2" accent1="accent1" accent2="accent2" accent3="accent3" accent4="accent4" accent5="accent5" accent6="accent6" hlink="hlink" folHlink="folHlink"/>
  <p:sldLayoutIdLst>
    <p:sldLayoutId id="2147484181" r:id="rId1"/>
    <p:sldLayoutId id="2147484182" r:id="rId2"/>
    <p:sldLayoutId id="2147484183" r:id="rId3"/>
    <p:sldLayoutId id="2147484184" r:id="rId4"/>
    <p:sldLayoutId id="2147484185" r:id="rId5"/>
    <p:sldLayoutId id="2147484186" r:id="rId6"/>
    <p:sldLayoutId id="2147484187" r:id="rId7"/>
    <p:sldLayoutId id="2147484188" r:id="rId8"/>
    <p:sldLayoutId id="2147484189" r:id="rId9"/>
    <p:sldLayoutId id="2147484190" r:id="rId10"/>
    <p:sldLayoutId id="21474841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t>3/27/2026</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t>‹#›</a:t>
            </a:fld>
            <a:endParaRPr lang="en-US"/>
          </a:p>
        </p:txBody>
      </p:sp>
    </p:spTree>
    <p:extLst>
      <p:ext uri="{BB962C8B-B14F-4D97-AF65-F5344CB8AC3E}">
        <p14:creationId xmlns:p14="http://schemas.microsoft.com/office/powerpoint/2010/main" val="263668655"/>
      </p:ext>
    </p:extLst>
  </p:cSld>
  <p:clrMap bg1="lt1" tx1="dk1" bg2="lt2" tx2="dk2" accent1="accent1" accent2="accent2" accent3="accent3" accent4="accent4" accent5="accent5" accent6="accent6" hlink="hlink" folHlink="folHlink"/>
  <p:sldLayoutIdLst>
    <p:sldLayoutId id="2147484193" r:id="rId1"/>
    <p:sldLayoutId id="2147484194" r:id="rId2"/>
    <p:sldLayoutId id="2147484195" r:id="rId3"/>
    <p:sldLayoutId id="2147484196" r:id="rId4"/>
    <p:sldLayoutId id="2147484197" r:id="rId5"/>
    <p:sldLayoutId id="2147484198" r:id="rId6"/>
    <p:sldLayoutId id="2147484199" r:id="rId7"/>
    <p:sldLayoutId id="2147484200" r:id="rId8"/>
    <p:sldLayoutId id="2147484201" r:id="rId9"/>
    <p:sldLayoutId id="2147484202" r:id="rId10"/>
    <p:sldLayoutId id="21474842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3/27/2026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3/27/2026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3/27/2026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3/27/2026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1043320"/>
      </p:ext>
    </p:extLst>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133ACE7-4E4E-45DC-ACC2-E4D9C78A23A2}" type="datetimeFigureOut">
              <a:rPr lang="en-US" smtClean="0">
                <a:solidFill>
                  <a:prstClr val="black">
                    <a:tint val="75000"/>
                  </a:prstClr>
                </a:solidFill>
              </a:rPr>
              <a:pPr/>
              <a:t>3/27/2026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713405"/>
      </p:ext>
    </p:extLst>
  </p:cSld>
  <p:clrMap bg1="lt1" tx1="dk1" bg2="lt2" tx2="dk2" accent1="accent1" accent2="accent2" accent3="accent3" accent4="accent4" accent5="accent5" accent6="accent6" hlink="hlink" folHlink="folHlink"/>
  <p:sldLayoutIdLst>
    <p:sldLayoutId id="2147484133" r:id="rId1"/>
    <p:sldLayoutId id="2147484134" r:id="rId2"/>
    <p:sldLayoutId id="2147484135" r:id="rId3"/>
    <p:sldLayoutId id="2147484136" r:id="rId4"/>
    <p:sldLayoutId id="2147484137" r:id="rId5"/>
    <p:sldLayoutId id="2147484138" r:id="rId6"/>
    <p:sldLayoutId id="2147484139" r:id="rId7"/>
    <p:sldLayoutId id="2147484140" r:id="rId8"/>
    <p:sldLayoutId id="2147484141" r:id="rId9"/>
    <p:sldLayoutId id="2147484142" r:id="rId10"/>
    <p:sldLayoutId id="21474841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3/27/2026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043766"/>
      </p:ext>
    </p:extLst>
  </p:cSld>
  <p:clrMap bg1="lt1" tx1="dk1" bg2="lt2" tx2="dk2" accent1="accent1" accent2="accent2" accent3="accent3" accent4="accent4" accent5="accent5" accent6="accent6" hlink="hlink" folHlink="folHlink"/>
  <p:sldLayoutIdLst>
    <p:sldLayoutId id="2147484145" r:id="rId1"/>
    <p:sldLayoutId id="2147484146" r:id="rId2"/>
    <p:sldLayoutId id="2147484147" r:id="rId3"/>
    <p:sldLayoutId id="2147484148" r:id="rId4"/>
    <p:sldLayoutId id="2147484149" r:id="rId5"/>
    <p:sldLayoutId id="2147484150" r:id="rId6"/>
    <p:sldLayoutId id="2147484151" r:id="rId7"/>
    <p:sldLayoutId id="2147484152" r:id="rId8"/>
    <p:sldLayoutId id="2147484153" r:id="rId9"/>
    <p:sldLayoutId id="2147484154" r:id="rId10"/>
    <p:sldLayoutId id="21474841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8.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3.xml"/></Relationships>
</file>

<file path=ppt/slides/_rels/slide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jpg"/><Relationship Id="rId1" Type="http://schemas.openxmlformats.org/officeDocument/2006/relationships/slideLayout" Target="../slideLayouts/slideLayout59.xml"/></Relationships>
</file>

<file path=ppt/slides/_rels/slide2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0.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0.xml"/></Relationships>
</file>

<file path=ppt/slides/_rels/slide3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0.xml"/></Relationships>
</file>

<file path=ppt/slides/_rels/slide3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0.xml"/></Relationships>
</file>

<file path=ppt/slides/_rels/slide3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0.xml"/></Relationships>
</file>

<file path=ppt/slides/_rels/slide3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0.xml"/></Relationships>
</file>

<file path=ppt/slides/_rels/slide3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0.xml"/></Relationships>
</file>

<file path=ppt/slides/_rels/slide3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0.xml"/></Relationships>
</file>

<file path=ppt/slides/_rels/slide3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0.xml"/></Relationships>
</file>

<file path=ppt/slides/_rels/slide3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0.xml"/></Relationships>
</file>

<file path=ppt/slides/_rels/slide3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1.xml"/></Relationships>
</file>

<file path=ppt/slides/_rels/slide4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0.xml"/></Relationships>
</file>

<file path=ppt/slides/_rels/slide4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0.xml"/></Relationships>
</file>

<file path=ppt/slides/_rels/slide4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0.xml"/></Relationships>
</file>

<file path=ppt/slides/_rels/slide4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0.xml"/></Relationships>
</file>

<file path=ppt/slides/_rels/slide4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0.xml"/></Relationships>
</file>

<file path=ppt/slides/_rels/slide4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0.xml"/></Relationships>
</file>

<file path=ppt/slides/_rels/slide4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0.xml"/></Relationships>
</file>

<file path=ppt/slides/_rels/slide5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0.xml"/></Relationships>
</file>

<file path=ppt/slides/_rels/slide5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0.xml"/></Relationships>
</file>

<file path=ppt/slides/_rels/slide5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0.xml"/></Relationships>
</file>

<file path=ppt/slides/_rels/slide5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0.xml"/></Relationships>
</file>

<file path=ppt/slides/_rels/slide5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jpg"/><Relationship Id="rId1" Type="http://schemas.openxmlformats.org/officeDocument/2006/relationships/slideLayout" Target="../slideLayouts/slideLayout103.xml"/></Relationships>
</file>

<file path=ppt/slides/_rels/slide5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8.xml"/></Relationships>
</file>

<file path=ppt/slides/_rels/slide6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8.xml"/></Relationships>
</file>

<file path=ppt/slides/_rels/slide7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8.xml"/></Relationships>
</file>

<file path=ppt/slides/_rels/slide8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descr="A person in a robe with arms outstretched&#10;&#10;Description automatically generated">
            <a:extLst>
              <a:ext uri="{FF2B5EF4-FFF2-40B4-BE49-F238E27FC236}">
                <a16:creationId xmlns:a16="http://schemas.microsoft.com/office/drawing/2014/main" id="{03A68D59-BB1C-47CE-9A8C-EC93F69AEC6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1186081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400" b="0" i="0" u="sng" dirty="0" err="1">
                <a:solidFill>
                  <a:srgbClr val="FFFF00"/>
                </a:solidFill>
                <a:effectLst/>
                <a:latin typeface="+mj-lt"/>
              </a:rPr>
              <a:t>Đk</a:t>
            </a:r>
            <a:r>
              <a:rPr lang="vi-VN" sz="6400" b="0" i="0" u="sng" dirty="0">
                <a:solidFill>
                  <a:srgbClr val="FFFF00"/>
                </a:solidFill>
                <a:effectLst/>
                <a:latin typeface="+mj-lt"/>
              </a:rPr>
              <a:t>:</a:t>
            </a:r>
            <a:r>
              <a:rPr lang="vi-VN" sz="6400" b="0" i="0" dirty="0">
                <a:solidFill>
                  <a:schemeClr val="bg1"/>
                </a:solidFill>
                <a:effectLst/>
                <a:latin typeface="+mj-lt"/>
              </a:rPr>
              <a:t> </a:t>
            </a:r>
            <a:r>
              <a:rPr lang="en-US" sz="6400" b="0" i="0" dirty="0" err="1">
                <a:solidFill>
                  <a:schemeClr val="bg1"/>
                </a:solidFill>
                <a:effectLst/>
                <a:latin typeface="+mj-lt"/>
              </a:rPr>
              <a:t>Tiến</a:t>
            </a:r>
            <a:r>
              <a:rPr lang="en-US" sz="6400" b="0" i="0" dirty="0">
                <a:solidFill>
                  <a:schemeClr val="bg1"/>
                </a:solidFill>
                <a:effectLst/>
                <a:latin typeface="+mj-lt"/>
              </a:rPr>
              <a:t> </a:t>
            </a:r>
            <a:r>
              <a:rPr lang="en-US" sz="6400" b="0" i="0" dirty="0" err="1">
                <a:solidFill>
                  <a:schemeClr val="bg1"/>
                </a:solidFill>
                <a:effectLst/>
                <a:latin typeface="+mj-lt"/>
              </a:rPr>
              <a:t>tiến</a:t>
            </a:r>
            <a:r>
              <a:rPr lang="en-US" sz="6400" b="0" i="0" dirty="0">
                <a:solidFill>
                  <a:schemeClr val="bg1"/>
                </a:solidFill>
                <a:effectLst/>
                <a:latin typeface="+mj-lt"/>
              </a:rPr>
              <a:t> b</a:t>
            </a:r>
            <a:r>
              <a:rPr lang="vi-VN" sz="6400" b="0" i="0" dirty="0">
                <a:solidFill>
                  <a:schemeClr val="bg1"/>
                </a:solidFill>
                <a:effectLst/>
                <a:latin typeface="+mj-lt"/>
              </a:rPr>
              <a:t>ư</a:t>
            </a:r>
            <a:r>
              <a:rPr lang="en-US" sz="6400" b="0" i="0" dirty="0" err="1">
                <a:solidFill>
                  <a:schemeClr val="bg1"/>
                </a:solidFill>
                <a:effectLst/>
                <a:latin typeface="+mj-lt"/>
              </a:rPr>
              <a:t>ớc</a:t>
            </a:r>
            <a:r>
              <a:rPr lang="en-US" sz="6400" b="0" i="0" dirty="0">
                <a:solidFill>
                  <a:schemeClr val="bg1"/>
                </a:solidFill>
                <a:effectLst/>
                <a:latin typeface="+mj-lt"/>
              </a:rPr>
              <a:t> ta </a:t>
            </a:r>
            <a:r>
              <a:rPr lang="en-US" sz="6400" b="0" i="0" dirty="0" err="1">
                <a:solidFill>
                  <a:schemeClr val="bg1"/>
                </a:solidFill>
                <a:effectLst/>
                <a:latin typeface="+mj-lt"/>
              </a:rPr>
              <a:t>cùng</a:t>
            </a:r>
            <a:r>
              <a:rPr lang="en-US" sz="6400" b="0" i="0" dirty="0">
                <a:solidFill>
                  <a:schemeClr val="bg1"/>
                </a:solidFill>
                <a:effectLst/>
                <a:latin typeface="+mj-lt"/>
              </a:rPr>
              <a:t> </a:t>
            </a:r>
            <a:r>
              <a:rPr lang="en-US" sz="6400" b="0" i="0" dirty="0" err="1">
                <a:solidFill>
                  <a:schemeClr val="bg1"/>
                </a:solidFill>
                <a:effectLst/>
                <a:latin typeface="+mj-lt"/>
              </a:rPr>
              <a:t>nhau</a:t>
            </a:r>
            <a:r>
              <a:rPr lang="en-US" sz="6400" b="0" i="0" dirty="0">
                <a:solidFill>
                  <a:schemeClr val="bg1"/>
                </a:solidFill>
                <a:effectLst/>
                <a:latin typeface="+mj-lt"/>
              </a:rPr>
              <a:t> </a:t>
            </a:r>
            <a:r>
              <a:rPr lang="en-US" sz="6400" b="0" i="0" dirty="0" err="1">
                <a:solidFill>
                  <a:schemeClr val="bg1"/>
                </a:solidFill>
                <a:effectLst/>
                <a:latin typeface="+mj-lt"/>
              </a:rPr>
              <a:t>tiến</a:t>
            </a:r>
            <a:r>
              <a:rPr lang="en-US" sz="6400" b="0" i="0" dirty="0">
                <a:solidFill>
                  <a:schemeClr val="bg1"/>
                </a:solidFill>
                <a:effectLst/>
                <a:latin typeface="+mj-lt"/>
              </a:rPr>
              <a:t> b</a:t>
            </a:r>
            <a:r>
              <a:rPr lang="vi-VN" sz="6400" b="0" i="0" dirty="0">
                <a:solidFill>
                  <a:schemeClr val="bg1"/>
                </a:solidFill>
                <a:effectLst/>
                <a:latin typeface="+mj-lt"/>
              </a:rPr>
              <a:t>ư</a:t>
            </a:r>
            <a:r>
              <a:rPr lang="en-US" sz="6400" b="0" i="0" dirty="0" err="1">
                <a:solidFill>
                  <a:schemeClr val="bg1"/>
                </a:solidFill>
                <a:effectLst/>
                <a:latin typeface="+mj-lt"/>
              </a:rPr>
              <a:t>ớc</a:t>
            </a:r>
            <a:r>
              <a:rPr lang="en-US" sz="6400" b="0" i="0" dirty="0">
                <a:solidFill>
                  <a:schemeClr val="bg1"/>
                </a:solidFill>
                <a:effectLst/>
                <a:latin typeface="+mj-lt"/>
              </a:rPr>
              <a:t>, </a:t>
            </a:r>
            <a:r>
              <a:rPr lang="en-US" sz="6400" b="0" i="0" dirty="0" err="1">
                <a:solidFill>
                  <a:schemeClr val="bg1"/>
                </a:solidFill>
                <a:effectLst/>
                <a:latin typeface="+mj-lt"/>
              </a:rPr>
              <a:t>tay</a:t>
            </a:r>
            <a:r>
              <a:rPr lang="en-US" sz="6400" b="0" i="0" dirty="0">
                <a:solidFill>
                  <a:schemeClr val="bg1"/>
                </a:solidFill>
                <a:effectLst/>
                <a:latin typeface="+mj-lt"/>
              </a:rPr>
              <a:t> </a:t>
            </a:r>
            <a:r>
              <a:rPr lang="en-US" sz="6400" b="0" i="0" dirty="0" err="1">
                <a:solidFill>
                  <a:schemeClr val="bg1"/>
                </a:solidFill>
                <a:effectLst/>
                <a:latin typeface="+mj-lt"/>
              </a:rPr>
              <a:t>trong</a:t>
            </a:r>
            <a:r>
              <a:rPr lang="en-US" sz="6400" b="0" i="0" dirty="0">
                <a:solidFill>
                  <a:schemeClr val="bg1"/>
                </a:solidFill>
                <a:effectLst/>
                <a:latin typeface="+mj-lt"/>
              </a:rPr>
              <a:t> </a:t>
            </a:r>
            <a:r>
              <a:rPr lang="en-US" sz="6400" b="0" i="0" dirty="0" err="1">
                <a:solidFill>
                  <a:schemeClr val="bg1"/>
                </a:solidFill>
                <a:effectLst/>
                <a:latin typeface="+mj-lt"/>
              </a:rPr>
              <a:t>tay</a:t>
            </a:r>
            <a:r>
              <a:rPr lang="en-US" sz="6400" b="0" i="0" dirty="0">
                <a:solidFill>
                  <a:schemeClr val="bg1"/>
                </a:solidFill>
                <a:effectLst/>
                <a:latin typeface="+mj-lt"/>
              </a:rPr>
              <a:t> ta </a:t>
            </a:r>
            <a:r>
              <a:rPr lang="en-US" sz="6400" b="0" i="0" dirty="0" err="1">
                <a:solidFill>
                  <a:schemeClr val="bg1"/>
                </a:solidFill>
                <a:effectLst/>
                <a:latin typeface="+mj-lt"/>
              </a:rPr>
              <a:t>cùng</a:t>
            </a:r>
            <a:r>
              <a:rPr lang="en-US" sz="6400" b="0" i="0" dirty="0">
                <a:solidFill>
                  <a:schemeClr val="bg1"/>
                </a:solidFill>
                <a:effectLst/>
                <a:latin typeface="+mj-lt"/>
              </a:rPr>
              <a:t> </a:t>
            </a:r>
            <a:r>
              <a:rPr lang="en-US" sz="6400" b="0" i="0" dirty="0" err="1">
                <a:solidFill>
                  <a:schemeClr val="bg1"/>
                </a:solidFill>
                <a:effectLst/>
                <a:latin typeface="+mj-lt"/>
              </a:rPr>
              <a:t>nhau</a:t>
            </a:r>
            <a:r>
              <a:rPr lang="en-US" sz="6400" b="0" i="0" dirty="0">
                <a:solidFill>
                  <a:schemeClr val="bg1"/>
                </a:solidFill>
                <a:effectLst/>
                <a:latin typeface="+mj-lt"/>
              </a:rPr>
              <a:t> </a:t>
            </a:r>
            <a:r>
              <a:rPr lang="en-US" sz="6400" b="0" i="0" dirty="0" err="1">
                <a:solidFill>
                  <a:schemeClr val="bg1"/>
                </a:solidFill>
                <a:effectLst/>
                <a:latin typeface="+mj-lt"/>
              </a:rPr>
              <a:t>cất</a:t>
            </a:r>
            <a:r>
              <a:rPr lang="en-US" sz="6400" b="0" i="0" dirty="0">
                <a:solidFill>
                  <a:schemeClr val="bg1"/>
                </a:solidFill>
                <a:effectLst/>
                <a:latin typeface="+mj-lt"/>
              </a:rPr>
              <a:t> </a:t>
            </a:r>
            <a:r>
              <a:rPr lang="en-US" sz="6400" b="0" i="0" dirty="0" err="1">
                <a:solidFill>
                  <a:schemeClr val="bg1"/>
                </a:solidFill>
                <a:effectLst/>
                <a:latin typeface="+mj-lt"/>
              </a:rPr>
              <a:t>tiếng</a:t>
            </a:r>
            <a:r>
              <a:rPr lang="en-US" sz="6400" b="0" i="0" dirty="0">
                <a:solidFill>
                  <a:schemeClr val="bg1"/>
                </a:solidFill>
                <a:effectLst/>
                <a:latin typeface="+mj-lt"/>
              </a:rPr>
              <a:t>, </a:t>
            </a:r>
            <a:r>
              <a:rPr lang="en-US" sz="6400" b="0" i="0" dirty="0" err="1">
                <a:solidFill>
                  <a:schemeClr val="bg1"/>
                </a:solidFill>
                <a:effectLst/>
                <a:latin typeface="+mj-lt"/>
              </a:rPr>
              <a:t>hát</a:t>
            </a:r>
            <a:r>
              <a:rPr lang="en-US" sz="6400" b="0" i="0" dirty="0">
                <a:solidFill>
                  <a:schemeClr val="bg1"/>
                </a:solidFill>
                <a:effectLst/>
                <a:latin typeface="+mj-lt"/>
              </a:rPr>
              <a:t> </a:t>
            </a:r>
            <a:r>
              <a:rPr lang="en-US" sz="6400" b="0" i="0" dirty="0" err="1">
                <a:solidFill>
                  <a:schemeClr val="bg1"/>
                </a:solidFill>
                <a:effectLst/>
                <a:latin typeface="+mj-lt"/>
              </a:rPr>
              <a:t>lên</a:t>
            </a:r>
            <a:r>
              <a:rPr lang="en-US" sz="6400" b="0" i="0" dirty="0">
                <a:solidFill>
                  <a:schemeClr val="bg1"/>
                </a:solidFill>
                <a:effectLst/>
                <a:latin typeface="+mj-lt"/>
              </a:rPr>
              <a:t> </a:t>
            </a:r>
            <a:r>
              <a:rPr lang="en-US" sz="6400" b="0" i="0" dirty="0" err="1">
                <a:solidFill>
                  <a:schemeClr val="bg1"/>
                </a:solidFill>
                <a:effectLst/>
                <a:latin typeface="+mj-lt"/>
              </a:rPr>
              <a:t>bài</a:t>
            </a:r>
            <a:r>
              <a:rPr lang="en-US" sz="6400" b="0" i="0" dirty="0">
                <a:solidFill>
                  <a:schemeClr val="bg1"/>
                </a:solidFill>
                <a:effectLst/>
                <a:latin typeface="+mj-lt"/>
              </a:rPr>
              <a:t> ca (á-a), </a:t>
            </a:r>
            <a:r>
              <a:rPr lang="en-US" sz="6400" b="0" i="0" dirty="0" err="1">
                <a:solidFill>
                  <a:schemeClr val="bg1"/>
                </a:solidFill>
                <a:effectLst/>
                <a:latin typeface="+mj-lt"/>
              </a:rPr>
              <a:t>tạ</a:t>
            </a:r>
            <a:r>
              <a:rPr lang="en-US" sz="6400" b="0" i="0" dirty="0">
                <a:solidFill>
                  <a:schemeClr val="bg1"/>
                </a:solidFill>
                <a:effectLst/>
                <a:latin typeface="+mj-lt"/>
              </a:rPr>
              <a:t> </a:t>
            </a:r>
            <a:r>
              <a:rPr lang="vi-VN" sz="6400" b="0" i="0" dirty="0">
                <a:solidFill>
                  <a:schemeClr val="bg1"/>
                </a:solidFill>
                <a:effectLst/>
                <a:latin typeface="+mj-lt"/>
              </a:rPr>
              <a:t>ơ</a:t>
            </a:r>
            <a:r>
              <a:rPr lang="en-US" sz="6400" b="0" i="0" dirty="0">
                <a:solidFill>
                  <a:schemeClr val="bg1"/>
                </a:solidFill>
                <a:effectLst/>
                <a:latin typeface="+mj-lt"/>
              </a:rPr>
              <a:t>n Cha. </a:t>
            </a:r>
            <a:endParaRPr lang="vi-VN" sz="6400" b="0" i="0" dirty="0">
              <a:solidFill>
                <a:schemeClr val="bg1"/>
              </a:solidFill>
              <a:effectLst/>
              <a:latin typeface="+mj-lt"/>
            </a:endParaRPr>
          </a:p>
        </p:txBody>
      </p:sp>
    </p:spTree>
    <p:extLst>
      <p:ext uri="{BB962C8B-B14F-4D97-AF65-F5344CB8AC3E}">
        <p14:creationId xmlns:p14="http://schemas.microsoft.com/office/powerpoint/2010/main" val="2749513064"/>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fontScale="90000"/>
          </a:bodyPr>
          <a:lstStyle/>
          <a:p>
            <a:pPr eaLnBrk="1" hangingPunct="1"/>
            <a:br>
              <a:rPr lang="en-US" b="0" i="0" dirty="0">
                <a:solidFill>
                  <a:schemeClr val="bg1"/>
                </a:solidFill>
                <a:effectLst/>
                <a:latin typeface="+mj-lt"/>
              </a:rPr>
            </a:br>
            <a:endParaRPr lang="en-US" b="0" i="0" dirty="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i="0" dirty="0">
              <a:solidFill>
                <a:srgbClr val="FFFF00"/>
              </a:solidFill>
              <a:effectLst/>
              <a:latin typeface="+mj-lt"/>
              <a:cs typeface="Times New Roman" panose="02020603050405020304" pitchFamily="18" charset="0"/>
            </a:endParaRPr>
          </a:p>
          <a:p>
            <a:pPr eaLnBrk="1" hangingPunct="1"/>
            <a:r>
              <a:rPr lang="en-US" sz="7200" b="0" i="0" dirty="0">
                <a:solidFill>
                  <a:srgbClr val="FFFF00"/>
                </a:solidFill>
                <a:effectLst/>
                <a:latin typeface="+mj-lt"/>
                <a:cs typeface="Times New Roman" panose="02020603050405020304" pitchFamily="18" charset="0"/>
              </a:rPr>
              <a:t>KINH VINH DANH</a:t>
            </a:r>
          </a:p>
          <a:p>
            <a:pPr eaLnBrk="1" hangingPunct="1"/>
            <a:r>
              <a:rPr lang="en-US" sz="7200" b="0" i="0" dirty="0" err="1">
                <a:solidFill>
                  <a:srgbClr val="FFFF00"/>
                </a:solidFill>
                <a:effectLst/>
                <a:latin typeface="+mj-lt"/>
                <a:cs typeface="Times New Roman" panose="02020603050405020304" pitchFamily="18" charset="0"/>
              </a:rPr>
              <a:t>Ca</a:t>
            </a:r>
            <a:r>
              <a:rPr lang="en-US" sz="7200" b="0" i="0" dirty="0">
                <a:solidFill>
                  <a:srgbClr val="FFFF00"/>
                </a:solidFill>
                <a:effectLst/>
                <a:latin typeface="+mj-lt"/>
                <a:cs typeface="Times New Roman" panose="02020603050405020304" pitchFamily="18" charset="0"/>
              </a:rPr>
              <a:t> </a:t>
            </a:r>
            <a:r>
              <a:rPr lang="en-US" sz="7200" b="0" i="0" dirty="0" err="1">
                <a:solidFill>
                  <a:srgbClr val="FFFF00"/>
                </a:solidFill>
                <a:effectLst/>
                <a:latin typeface="+mj-lt"/>
                <a:cs typeface="Times New Roman" panose="02020603050405020304" pitchFamily="18" charset="0"/>
              </a:rPr>
              <a:t>Lên</a:t>
            </a:r>
            <a:r>
              <a:rPr lang="en-US" sz="7200" b="0" i="0" dirty="0">
                <a:solidFill>
                  <a:srgbClr val="FFFF00"/>
                </a:solidFill>
                <a:effectLst/>
                <a:latin typeface="+mj-lt"/>
                <a:cs typeface="Times New Roman" panose="02020603050405020304" pitchFamily="18" charset="0"/>
              </a:rPr>
              <a:t> </a:t>
            </a:r>
            <a:r>
              <a:rPr lang="en-US" sz="7200" b="0" i="0" dirty="0" err="1">
                <a:solidFill>
                  <a:srgbClr val="FFFF00"/>
                </a:solidFill>
                <a:effectLst/>
                <a:latin typeface="+mj-lt"/>
                <a:cs typeface="Times New Roman" panose="02020603050405020304" pitchFamily="18" charset="0"/>
              </a:rPr>
              <a:t>Đi</a:t>
            </a:r>
            <a:r>
              <a:rPr lang="en-US" sz="7200" b="0" i="0" dirty="0">
                <a:solidFill>
                  <a:srgbClr val="FFFF00"/>
                </a:solidFill>
                <a:effectLst/>
                <a:latin typeface="+mj-lt"/>
                <a:cs typeface="Times New Roman" panose="02020603050405020304" pitchFamily="18" charset="0"/>
              </a:rPr>
              <a:t> 2</a:t>
            </a:r>
            <a:endParaRPr lang="vi-VN" sz="7200" b="0" i="0" dirty="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25156066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fontScale="90000"/>
          </a:bodyPr>
          <a:lstStyle/>
          <a:p>
            <a:pPr eaLnBrk="1" hangingPunct="1"/>
            <a:br>
              <a:rPr lang="en-US" b="0" i="0" dirty="0">
                <a:solidFill>
                  <a:schemeClr val="bg1"/>
                </a:solidFill>
                <a:effectLst/>
                <a:latin typeface="+mj-lt"/>
              </a:rPr>
            </a:br>
            <a:endParaRPr lang="en-US" b="0" i="0" dirty="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nchor="ctr" anchorCtr="0">
            <a:normAutofit fontScale="92500" lnSpcReduction="10000"/>
          </a:bodyPr>
          <a:lstStyle/>
          <a:p>
            <a:pPr algn="just" eaLnBrk="1" hangingPunct="1"/>
            <a:endParaRPr lang="en-US" sz="1100" b="0" i="0" u="sng" dirty="0">
              <a:solidFill>
                <a:schemeClr val="bg1"/>
              </a:solidFill>
              <a:effectLst/>
              <a:latin typeface="+mj-lt"/>
              <a:cs typeface="Times New Roman" panose="02020603050405020304" pitchFamily="18" charset="0"/>
            </a:endParaRPr>
          </a:p>
          <a:p>
            <a:pPr algn="just" eaLnBrk="1" hangingPunct="1"/>
            <a:r>
              <a:rPr lang="vi-VN" sz="6000" b="0" i="0" u="sng" dirty="0">
                <a:solidFill>
                  <a:srgbClr val="FFFF00"/>
                </a:solidFill>
                <a:effectLst/>
                <a:latin typeface="+mj-lt"/>
                <a:cs typeface="Times New Roman" panose="02020603050405020304" pitchFamily="18" charset="0"/>
              </a:rPr>
              <a:t>Chủ tế:</a:t>
            </a:r>
            <a:r>
              <a:rPr lang="vi-VN" sz="6000" b="0" i="0" dirty="0">
                <a:solidFill>
                  <a:srgbClr val="FFFF00"/>
                </a:solidFill>
                <a:effectLst/>
                <a:latin typeface="+mj-lt"/>
                <a:cs typeface="Times New Roman" panose="02020603050405020304" pitchFamily="18" charset="0"/>
              </a:rPr>
              <a:t> Vinh danh Thiên Chúa trên các tầng trời. </a:t>
            </a:r>
            <a:endParaRPr lang="en-US" sz="6000" b="0" i="0" dirty="0">
              <a:solidFill>
                <a:srgbClr val="FFFF00"/>
              </a:solidFill>
              <a:effectLst/>
              <a:latin typeface="+mj-lt"/>
              <a:cs typeface="Times New Roman" panose="02020603050405020304" pitchFamily="18" charset="0"/>
            </a:endParaRPr>
          </a:p>
          <a:p>
            <a:pPr algn="just" eaLnBrk="1" hangingPunct="1"/>
            <a:endParaRPr lang="en-US" sz="4300" b="0" i="0" dirty="0">
              <a:solidFill>
                <a:schemeClr val="bg1"/>
              </a:solidFill>
              <a:effectLst/>
              <a:latin typeface="+mj-lt"/>
              <a:cs typeface="Times New Roman" panose="02020603050405020304" pitchFamily="18" charset="0"/>
            </a:endParaRPr>
          </a:p>
          <a:p>
            <a:pPr algn="just" eaLnBrk="1" hangingPunct="1"/>
            <a:r>
              <a:rPr lang="en-US" sz="6000" b="0" i="0" u="sng" dirty="0" err="1">
                <a:solidFill>
                  <a:srgbClr val="92D050"/>
                </a:solidFill>
                <a:effectLst/>
                <a:latin typeface="+mj-lt"/>
                <a:cs typeface="Times New Roman" panose="02020603050405020304" pitchFamily="18" charset="0"/>
              </a:rPr>
              <a:t>Cộng</a:t>
            </a:r>
            <a:r>
              <a:rPr lang="en-US" sz="6000" b="0" i="0" u="sng" dirty="0">
                <a:solidFill>
                  <a:srgbClr val="92D050"/>
                </a:solidFill>
                <a:effectLst/>
                <a:latin typeface="+mj-lt"/>
                <a:cs typeface="Times New Roman" panose="02020603050405020304" pitchFamily="18" charset="0"/>
              </a:rPr>
              <a:t> </a:t>
            </a:r>
            <a:r>
              <a:rPr lang="en-US" sz="6000" b="0" i="0" u="sng" dirty="0" err="1">
                <a:solidFill>
                  <a:srgbClr val="92D050"/>
                </a:solidFill>
                <a:effectLst/>
                <a:latin typeface="+mj-lt"/>
                <a:cs typeface="Times New Roman" panose="02020603050405020304" pitchFamily="18" charset="0"/>
              </a:rPr>
              <a:t>đoàn</a:t>
            </a:r>
            <a:r>
              <a:rPr lang="en-US" sz="6000" b="0" i="0" u="sng" dirty="0">
                <a:solidFill>
                  <a:srgbClr val="92D050"/>
                </a:solidFill>
                <a:effectLst/>
                <a:latin typeface="+mj-lt"/>
                <a:cs typeface="Times New Roman" panose="02020603050405020304" pitchFamily="18" charset="0"/>
              </a:rPr>
              <a:t>:</a:t>
            </a:r>
            <a:r>
              <a:rPr lang="en-US" sz="6000" b="0" i="0" dirty="0">
                <a:solidFill>
                  <a:srgbClr val="92D050"/>
                </a:solidFill>
                <a:effectLst/>
                <a:latin typeface="+mj-lt"/>
                <a:cs typeface="Times New Roman" panose="02020603050405020304" pitchFamily="18" charset="0"/>
              </a:rPr>
              <a:t> </a:t>
            </a:r>
            <a:r>
              <a:rPr lang="vi-VN" sz="6000" b="0" i="0" dirty="0">
                <a:solidFill>
                  <a:schemeClr val="bg1"/>
                </a:solidFill>
                <a:effectLst/>
                <a:latin typeface="+mj-lt"/>
                <a:cs typeface="Times New Roman" panose="02020603050405020304" pitchFamily="18" charset="0"/>
              </a:rPr>
              <a:t>Và bình an dưới thế, bình an dưới thế cho người thiện tâm. </a:t>
            </a:r>
          </a:p>
        </p:txBody>
      </p:sp>
    </p:spTree>
    <p:extLst>
      <p:ext uri="{BB962C8B-B14F-4D97-AF65-F5344CB8AC3E}">
        <p14:creationId xmlns:p14="http://schemas.microsoft.com/office/powerpoint/2010/main" val="105448205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fontScale="90000"/>
          </a:bodyPr>
          <a:lstStyle/>
          <a:p>
            <a:pPr eaLnBrk="1" hangingPunct="1"/>
            <a:br>
              <a:rPr lang="en-US" b="0" i="0" dirty="0">
                <a:solidFill>
                  <a:schemeClr val="bg1"/>
                </a:solidFill>
                <a:effectLst/>
                <a:latin typeface="+mj-lt"/>
              </a:rPr>
            </a:br>
            <a:endParaRPr lang="en-US" b="0" i="0" dirty="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nchor="ctr" anchorCtr="0">
            <a:normAutofit/>
          </a:bodyPr>
          <a:lstStyle/>
          <a:p>
            <a:pPr algn="just" eaLnBrk="1" hangingPunct="1"/>
            <a:endParaRPr lang="en-US" sz="1100" b="0" i="0" u="sng" dirty="0">
              <a:solidFill>
                <a:schemeClr val="bg1"/>
              </a:solidFill>
              <a:effectLst/>
              <a:latin typeface="+mj-lt"/>
              <a:cs typeface="Times New Roman" panose="02020603050405020304" pitchFamily="18" charset="0"/>
            </a:endParaRPr>
          </a:p>
          <a:p>
            <a:pPr algn="just"/>
            <a:r>
              <a:rPr lang="vi-VN" sz="6000" b="0" i="0" dirty="0">
                <a:solidFill>
                  <a:schemeClr val="bg1"/>
                </a:solidFill>
                <a:effectLst/>
                <a:cs typeface="Times New Roman" panose="02020603050405020304" pitchFamily="18" charset="0"/>
              </a:rPr>
              <a:t>Chúng con ca ngợi Chúa.</a:t>
            </a:r>
            <a:endParaRPr lang="en-US" sz="6000" b="0" i="0" dirty="0">
              <a:solidFill>
                <a:schemeClr val="bg1"/>
              </a:solidFill>
              <a:effectLst/>
              <a:cs typeface="Times New Roman" panose="02020603050405020304" pitchFamily="18" charset="0"/>
            </a:endParaRPr>
          </a:p>
          <a:p>
            <a:pPr algn="just"/>
            <a:r>
              <a:rPr lang="vi-VN" sz="6000" b="0" i="0" dirty="0">
                <a:solidFill>
                  <a:schemeClr val="bg1"/>
                </a:solidFill>
                <a:effectLst/>
                <a:cs typeface="Times New Roman" panose="02020603050405020304" pitchFamily="18" charset="0"/>
              </a:rPr>
              <a:t>Chúng con chúc tụng Chúa.</a:t>
            </a:r>
            <a:endParaRPr lang="en-US" sz="6000" b="0" i="0" dirty="0">
              <a:solidFill>
                <a:schemeClr val="bg1"/>
              </a:solidFill>
              <a:effectLst/>
              <a:cs typeface="Times New Roman" panose="02020603050405020304" pitchFamily="18" charset="0"/>
            </a:endParaRPr>
          </a:p>
          <a:p>
            <a:pPr algn="just"/>
            <a:r>
              <a:rPr lang="vi-VN" sz="6000" b="0" i="0" dirty="0">
                <a:solidFill>
                  <a:schemeClr val="bg1"/>
                </a:solidFill>
                <a:effectLst/>
                <a:cs typeface="Times New Roman" panose="02020603050405020304" pitchFamily="18" charset="0"/>
              </a:rPr>
              <a:t>Chúng con thờ lạy Chúa.</a:t>
            </a:r>
            <a:endParaRPr lang="en-US" sz="6000" b="0" i="0" dirty="0">
              <a:solidFill>
                <a:schemeClr val="bg1"/>
              </a:solidFill>
              <a:effectLst/>
              <a:cs typeface="Times New Roman" panose="02020603050405020304" pitchFamily="18" charset="0"/>
            </a:endParaRPr>
          </a:p>
          <a:p>
            <a:pPr algn="just"/>
            <a:r>
              <a:rPr lang="vi-VN" sz="6000" b="0" i="0" dirty="0">
                <a:solidFill>
                  <a:schemeClr val="bg1"/>
                </a:solidFill>
                <a:effectLst/>
                <a:cs typeface="Times New Roman" panose="02020603050405020304" pitchFamily="18" charset="0"/>
              </a:rPr>
              <a:t>Chúng con tôn vinh Chúa.</a:t>
            </a:r>
            <a:endParaRPr lang="vi-VN" sz="6000" b="0" i="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14627649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normAutofit fontScale="90000"/>
          </a:bodyPr>
          <a:lstStyle/>
          <a:p>
            <a:pPr eaLnBrk="1" hangingPunct="1"/>
            <a:br>
              <a:rPr lang="en-US" b="0" i="0" dirty="0">
                <a:solidFill>
                  <a:schemeClr val="bg1"/>
                </a:solidFill>
                <a:effectLst/>
                <a:latin typeface="+mj-lt"/>
              </a:rPr>
            </a:br>
            <a:endParaRPr lang="en-US" b="0" i="0" dirty="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nchor="ctr" anchorCtr="0">
            <a:normAutofit/>
          </a:bodyPr>
          <a:lstStyle/>
          <a:p>
            <a:pPr algn="just"/>
            <a:r>
              <a:rPr lang="vi-VN" sz="6000" b="0" i="0" dirty="0">
                <a:solidFill>
                  <a:schemeClr val="bg1"/>
                </a:solidFill>
                <a:effectLst/>
                <a:latin typeface="+mj-lt"/>
                <a:cs typeface="Times New Roman" panose="02020603050405020304" pitchFamily="18" charset="0"/>
              </a:rPr>
              <a:t>Chúng con cảm tạ Chúa vì vinh quang cao cả Chúa.</a:t>
            </a:r>
            <a:endParaRPr lang="en-US" sz="6000" b="0" i="0" dirty="0">
              <a:solidFill>
                <a:schemeClr val="bg1"/>
              </a:solidFill>
              <a:effectLst/>
              <a:latin typeface="+mj-lt"/>
              <a:cs typeface="Times New Roman" panose="02020603050405020304" pitchFamily="18" charset="0"/>
            </a:endParaRPr>
          </a:p>
          <a:p>
            <a:pPr algn="just"/>
            <a:r>
              <a:rPr lang="vi-VN" sz="6000" b="0" i="0" dirty="0">
                <a:solidFill>
                  <a:schemeClr val="bg1"/>
                </a:solidFill>
                <a:effectLst/>
                <a:latin typeface="+mj-lt"/>
                <a:cs typeface="Times New Roman" panose="02020603050405020304" pitchFamily="18" charset="0"/>
              </a:rPr>
              <a:t>Lạy Chúa là Thiên Chúa, là Vua trên trời, là Chúa Cha toàn năng. </a:t>
            </a:r>
            <a:endParaRPr lang="en-US" sz="6000" b="0" i="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26716979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normAutofit fontScale="90000"/>
          </a:bodyPr>
          <a:lstStyle/>
          <a:p>
            <a:pPr eaLnBrk="1" hangingPunct="1"/>
            <a:br>
              <a:rPr lang="en-US" b="0" i="0" dirty="0">
                <a:solidFill>
                  <a:schemeClr val="bg1"/>
                </a:solidFill>
                <a:effectLst/>
                <a:latin typeface="+mj-lt"/>
              </a:rPr>
            </a:br>
            <a:endParaRPr lang="en-US" b="0" i="0" dirty="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nchor="ctr" anchorCtr="0">
            <a:normAutofit/>
          </a:bodyPr>
          <a:lstStyle/>
          <a:p>
            <a:pPr algn="just"/>
            <a:r>
              <a:rPr lang="vi-VN" sz="6000" b="0" i="0" dirty="0">
                <a:solidFill>
                  <a:schemeClr val="bg1"/>
                </a:solidFill>
                <a:effectLst/>
                <a:latin typeface="+mj-lt"/>
                <a:cs typeface="Times New Roman" panose="02020603050405020304" pitchFamily="18" charset="0"/>
              </a:rPr>
              <a:t>Lạy Con Một Thiên Chúa </a:t>
            </a:r>
            <a:r>
              <a:rPr lang="vi-VN" sz="6000" b="0" i="0" dirty="0">
                <a:solidFill>
                  <a:srgbClr val="FFFF00"/>
                </a:solidFill>
                <a:effectLst/>
                <a:latin typeface="+mj-lt"/>
                <a:cs typeface="Times New Roman" panose="02020603050405020304" pitchFamily="18" charset="0"/>
              </a:rPr>
              <a:t>Chúa Giê-su Ki-tô. </a:t>
            </a:r>
            <a:endParaRPr lang="en-US" sz="6000" b="0" i="0" dirty="0">
              <a:solidFill>
                <a:srgbClr val="FFFF00"/>
              </a:solidFill>
              <a:effectLst/>
              <a:latin typeface="+mj-lt"/>
              <a:cs typeface="Times New Roman" panose="02020603050405020304" pitchFamily="18" charset="0"/>
            </a:endParaRPr>
          </a:p>
          <a:p>
            <a:pPr algn="just"/>
            <a:r>
              <a:rPr lang="vi-VN" sz="6000" b="0" i="0" dirty="0">
                <a:solidFill>
                  <a:schemeClr val="bg1"/>
                </a:solidFill>
                <a:effectLst/>
                <a:latin typeface="+mj-lt"/>
                <a:cs typeface="Times New Roman" panose="02020603050405020304" pitchFamily="18" charset="0"/>
              </a:rPr>
              <a:t>Lạy Chúa là Thiên Chúa, là Chiên Thiên Chúa, là Con Đức Chúa Cha. </a:t>
            </a:r>
            <a:endParaRPr lang="en-US" sz="6000" b="0" i="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18806359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normAutofit fontScale="90000"/>
          </a:bodyPr>
          <a:lstStyle/>
          <a:p>
            <a:pPr eaLnBrk="1" hangingPunct="1"/>
            <a:br>
              <a:rPr lang="en-US" b="0" i="0" dirty="0">
                <a:solidFill>
                  <a:schemeClr val="bg1"/>
                </a:solidFill>
                <a:effectLst/>
                <a:latin typeface="+mj-lt"/>
              </a:rPr>
            </a:br>
            <a:endParaRPr lang="en-US" b="0" i="0" dirty="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nchor="ctr" anchorCtr="0">
            <a:normAutofit fontScale="92500"/>
          </a:bodyPr>
          <a:lstStyle/>
          <a:p>
            <a:pPr algn="just"/>
            <a:endParaRPr lang="en-US" sz="1100" b="0" i="0" dirty="0">
              <a:solidFill>
                <a:schemeClr val="bg1"/>
              </a:solidFill>
              <a:effectLst/>
              <a:cs typeface="Times New Roman" panose="02020603050405020304" pitchFamily="18" charset="0"/>
            </a:endParaRPr>
          </a:p>
          <a:p>
            <a:pPr algn="just"/>
            <a:r>
              <a:rPr lang="vi-VN" sz="6000" b="0" i="0" dirty="0">
                <a:solidFill>
                  <a:schemeClr val="bg1"/>
                </a:solidFill>
                <a:effectLst/>
                <a:cs typeface="Times New Roman" panose="02020603050405020304" pitchFamily="18" charset="0"/>
              </a:rPr>
              <a:t>Chúa xoá tội trần gian, xin thương, xin thương, xin thương xót chúng con.</a:t>
            </a:r>
            <a:endParaRPr lang="en-US" sz="6000" b="0" i="0" dirty="0">
              <a:solidFill>
                <a:schemeClr val="bg1"/>
              </a:solidFill>
              <a:effectLst/>
              <a:cs typeface="Times New Roman" panose="02020603050405020304" pitchFamily="18" charset="0"/>
            </a:endParaRPr>
          </a:p>
          <a:p>
            <a:pPr algn="just"/>
            <a:r>
              <a:rPr lang="vi-VN" sz="6000" b="0" i="0" dirty="0">
                <a:solidFill>
                  <a:schemeClr val="bg1"/>
                </a:solidFill>
                <a:effectLst/>
                <a:cs typeface="Times New Roman" panose="02020603050405020304" pitchFamily="18" charset="0"/>
              </a:rPr>
              <a:t>Chúa xoá tội trần gian, </a:t>
            </a:r>
            <a:r>
              <a:rPr lang="en-US" sz="6000" b="0" i="0" dirty="0">
                <a:solidFill>
                  <a:schemeClr val="bg1"/>
                </a:solidFill>
                <a:effectLst/>
                <a:cs typeface="Times New Roman" panose="02020603050405020304" pitchFamily="18" charset="0"/>
              </a:rPr>
              <a:t>x</a:t>
            </a:r>
            <a:r>
              <a:rPr lang="vi-VN" sz="6000" b="0" i="0" dirty="0">
                <a:solidFill>
                  <a:schemeClr val="bg1"/>
                </a:solidFill>
                <a:effectLst/>
                <a:cs typeface="Times New Roman" panose="02020603050405020304" pitchFamily="18" charset="0"/>
              </a:rPr>
              <a:t>in nhận lời chúng con cầu khẩn. </a:t>
            </a:r>
            <a:endParaRPr lang="en-US" sz="6000" b="0" i="0" dirty="0">
              <a:solidFill>
                <a:schemeClr val="bg1"/>
              </a:solidFill>
              <a:effectLst/>
              <a:cs typeface="Times New Roman" panose="02020603050405020304" pitchFamily="18" charset="0"/>
            </a:endParaRPr>
          </a:p>
        </p:txBody>
      </p:sp>
    </p:spTree>
    <p:extLst>
      <p:ext uri="{BB962C8B-B14F-4D97-AF65-F5344CB8AC3E}">
        <p14:creationId xmlns:p14="http://schemas.microsoft.com/office/powerpoint/2010/main" val="29250392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normAutofit fontScale="90000"/>
          </a:bodyPr>
          <a:lstStyle/>
          <a:p>
            <a:pPr eaLnBrk="1" hangingPunct="1"/>
            <a:br>
              <a:rPr lang="en-US" b="0" i="0" dirty="0">
                <a:solidFill>
                  <a:schemeClr val="bg1"/>
                </a:solidFill>
                <a:effectLst/>
                <a:latin typeface="+mj-lt"/>
              </a:rPr>
            </a:br>
            <a:endParaRPr lang="en-US" b="0" i="0" dirty="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tIns="0" bIns="548640" anchor="ctr" anchorCtr="0">
            <a:normAutofit/>
          </a:bodyPr>
          <a:lstStyle/>
          <a:p>
            <a:pPr algn="just"/>
            <a:endParaRPr lang="en-US" sz="1400" b="0" i="0" dirty="0">
              <a:solidFill>
                <a:schemeClr val="bg1"/>
              </a:solidFill>
              <a:effectLst/>
              <a:cs typeface="Times New Roman" panose="02020603050405020304" pitchFamily="18" charset="0"/>
            </a:endParaRPr>
          </a:p>
          <a:p>
            <a:pPr algn="just"/>
            <a:r>
              <a:rPr lang="vi-VN" sz="6600" b="0" i="0" dirty="0">
                <a:solidFill>
                  <a:schemeClr val="bg1"/>
                </a:solidFill>
                <a:effectLst/>
                <a:cs typeface="Times New Roman" panose="02020603050405020304" pitchFamily="18" charset="0"/>
              </a:rPr>
              <a:t>Chúa ngự bên hữu Đức Chúa Cha, xin thương, xin thương, xin thương xót chúng con</a:t>
            </a:r>
            <a:r>
              <a:rPr lang="en-US" sz="6600" b="0" i="0" dirty="0">
                <a:solidFill>
                  <a:schemeClr val="bg1"/>
                </a:solidFill>
                <a:effectLst/>
                <a:cs typeface="Times New Roman" panose="02020603050405020304" pitchFamily="18" charset="0"/>
              </a:rPr>
              <a:t>.</a:t>
            </a:r>
          </a:p>
        </p:txBody>
      </p:sp>
    </p:spTree>
    <p:extLst>
      <p:ext uri="{BB962C8B-B14F-4D97-AF65-F5344CB8AC3E}">
        <p14:creationId xmlns:p14="http://schemas.microsoft.com/office/powerpoint/2010/main" val="23486644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normAutofit fontScale="90000"/>
          </a:bodyPr>
          <a:lstStyle/>
          <a:p>
            <a:pPr eaLnBrk="1" hangingPunct="1"/>
            <a:br>
              <a:rPr lang="en-US" sz="4000" b="0" i="0" dirty="0">
                <a:solidFill>
                  <a:schemeClr val="bg1"/>
                </a:solidFill>
                <a:effectLst/>
                <a:latin typeface="+mj-lt"/>
              </a:rPr>
            </a:br>
            <a:endParaRPr lang="en-US" sz="4000" b="0" i="0" dirty="0">
              <a:solidFill>
                <a:schemeClr val="bg1"/>
              </a:solidFill>
              <a:effectLst/>
              <a:latin typeface="+mj-lt"/>
            </a:endParaRPr>
          </a:p>
        </p:txBody>
      </p:sp>
      <p:sp>
        <p:nvSpPr>
          <p:cNvPr id="82947" name="Rectangle 3"/>
          <p:cNvSpPr>
            <a:spLocks noGrp="1" noChangeArrowheads="1"/>
          </p:cNvSpPr>
          <p:nvPr>
            <p:ph type="body" idx="1"/>
          </p:nvPr>
        </p:nvSpPr>
        <p:spPr>
          <a:xfrm>
            <a:off x="-918" y="0"/>
            <a:ext cx="9144000" cy="5143500"/>
          </a:xfrm>
        </p:spPr>
        <p:txBody>
          <a:bodyPr anchor="ctr" anchorCtr="0">
            <a:normAutofit fontScale="85000" lnSpcReduction="20000"/>
          </a:bodyPr>
          <a:lstStyle/>
          <a:p>
            <a:pPr marL="0" indent="0" algn="just">
              <a:lnSpc>
                <a:spcPct val="140000"/>
              </a:lnSpc>
              <a:buNone/>
            </a:pPr>
            <a:r>
              <a:rPr lang="vi-VN" sz="5400" b="0" i="0" dirty="0">
                <a:solidFill>
                  <a:schemeClr val="bg1"/>
                </a:solidFill>
                <a:effectLst/>
                <a:cs typeface="Times New Roman" panose="02020603050405020304" pitchFamily="18" charset="0"/>
              </a:rPr>
              <a:t>Vì lạy </a:t>
            </a:r>
            <a:r>
              <a:rPr lang="vi-VN" sz="5400" b="0" i="0" dirty="0">
                <a:solidFill>
                  <a:srgbClr val="FFFF00"/>
                </a:solidFill>
                <a:effectLst/>
                <a:cs typeface="Times New Roman" panose="02020603050405020304" pitchFamily="18" charset="0"/>
              </a:rPr>
              <a:t>Chúa Giê-su Ki-tô,</a:t>
            </a:r>
            <a:r>
              <a:rPr lang="vi-VN" sz="5400" b="0" i="0" dirty="0">
                <a:solidFill>
                  <a:schemeClr val="bg1"/>
                </a:solidFill>
                <a:effectLst/>
                <a:cs typeface="Times New Roman" panose="02020603050405020304" pitchFamily="18" charset="0"/>
              </a:rPr>
              <a:t> chỉ có Chúa là Đấng Thánh, chỉ có Chúa là Chúa, chỉ có Chúa là Đấng Tối Cao, cùng Đức Chúa Thánh Thần trong vinh quang Đức Chúa Cha. </a:t>
            </a:r>
            <a:r>
              <a:rPr lang="vi-VN" sz="5400" b="0" i="0" dirty="0">
                <a:solidFill>
                  <a:srgbClr val="FFFF00"/>
                </a:solidFill>
                <a:effectLst/>
                <a:cs typeface="Times New Roman" panose="02020603050405020304" pitchFamily="18" charset="0"/>
              </a:rPr>
              <a:t>A-men. A-men. </a:t>
            </a:r>
            <a:endParaRPr lang="vi-VN" sz="5400" b="0" i="0" dirty="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95091561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b="0" i="0" dirty="0">
                <a:solidFill>
                  <a:schemeClr val="bg1"/>
                </a:solidFill>
                <a:effectLst/>
                <a:latin typeface="+mj-lt"/>
              </a:rPr>
            </a:br>
            <a:endParaRPr lang="en-US" b="0" i="0" dirty="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i="0" dirty="0">
              <a:solidFill>
                <a:srgbClr val="FFFF00"/>
              </a:solidFill>
              <a:effectLst/>
              <a:latin typeface="+mj-lt"/>
              <a:cs typeface="Times New Roman" panose="02020603050405020304" pitchFamily="18" charset="0"/>
            </a:endParaRPr>
          </a:p>
          <a:p>
            <a:pPr eaLnBrk="1" hangingPunct="1">
              <a:lnSpc>
                <a:spcPct val="150000"/>
              </a:lnSpc>
            </a:pPr>
            <a:r>
              <a:rPr lang="en-US" sz="7200" b="0" i="0" dirty="0">
                <a:solidFill>
                  <a:srgbClr val="FFFF00"/>
                </a:solidFill>
                <a:effectLst/>
                <a:latin typeface="+mj-lt"/>
                <a:cs typeface="Times New Roman" panose="02020603050405020304" pitchFamily="18" charset="0"/>
              </a:rPr>
              <a:t>KINH VINH DANH</a:t>
            </a:r>
            <a:endParaRPr lang="vi-VN" sz="7200" b="0" i="0" dirty="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7402080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i="0" dirty="0">
                <a:solidFill>
                  <a:srgbClr val="FFFF00"/>
                </a:solidFill>
                <a:effectLst/>
                <a:latin typeface="+mj-lt"/>
              </a:rPr>
              <a:t>TẬP HÁT CỘNG ĐOÀN</a:t>
            </a:r>
          </a:p>
        </p:txBody>
      </p:sp>
    </p:spTree>
    <p:extLst>
      <p:ext uri="{BB962C8B-B14F-4D97-AF65-F5344CB8AC3E}">
        <p14:creationId xmlns:p14="http://schemas.microsoft.com/office/powerpoint/2010/main" val="602412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b="0" i="0" dirty="0">
                <a:solidFill>
                  <a:schemeClr val="bg1"/>
                </a:solidFill>
                <a:effectLst/>
                <a:latin typeface="+mj-lt"/>
              </a:rPr>
            </a:br>
            <a:endParaRPr lang="en-US" b="0" i="0" dirty="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nchor="ctr" anchorCtr="0"/>
          <a:lstStyle/>
          <a:p>
            <a:pPr algn="l" eaLnBrk="1" hangingPunct="1">
              <a:lnSpc>
                <a:spcPct val="150000"/>
              </a:lnSpc>
            </a:pPr>
            <a:r>
              <a:rPr lang="en-US" sz="4000" b="0" i="0" u="sng" dirty="0" err="1">
                <a:solidFill>
                  <a:srgbClr val="FFFF00"/>
                </a:solidFill>
                <a:effectLst/>
                <a:latin typeface="+mj-lt"/>
                <a:cs typeface="Times New Roman" panose="02020603050405020304" pitchFamily="18" charset="0"/>
              </a:rPr>
              <a:t>Chủ</a:t>
            </a:r>
            <a:r>
              <a:rPr lang="en-US" sz="4000" b="0" i="0" u="sng" dirty="0">
                <a:solidFill>
                  <a:srgbClr val="FFFF00"/>
                </a:solidFill>
                <a:effectLst/>
                <a:latin typeface="+mj-lt"/>
                <a:cs typeface="Times New Roman" panose="02020603050405020304" pitchFamily="18" charset="0"/>
              </a:rPr>
              <a:t> </a:t>
            </a:r>
            <a:r>
              <a:rPr lang="en-US" sz="4000" b="0" i="0" u="sng" dirty="0" err="1">
                <a:solidFill>
                  <a:srgbClr val="FFFF00"/>
                </a:solidFill>
                <a:effectLst/>
                <a:latin typeface="+mj-lt"/>
                <a:cs typeface="Times New Roman" panose="02020603050405020304" pitchFamily="18" charset="0"/>
              </a:rPr>
              <a:t>tế</a:t>
            </a:r>
            <a:r>
              <a:rPr lang="en-US" sz="4000" b="0" i="0" u="sng" dirty="0">
                <a:solidFill>
                  <a:srgbClr val="FFFF00"/>
                </a:solidFill>
                <a:effectLst/>
                <a:latin typeface="+mj-lt"/>
                <a:cs typeface="Times New Roman" panose="02020603050405020304" pitchFamily="18" charset="0"/>
              </a:rPr>
              <a:t>:</a:t>
            </a:r>
            <a:r>
              <a:rPr lang="en-US" sz="4000" b="0" i="0" dirty="0">
                <a:solidFill>
                  <a:srgbClr val="FFFF00"/>
                </a:solidFill>
                <a:effectLst/>
                <a:latin typeface="+mj-lt"/>
                <a:cs typeface="Times New Roman" panose="02020603050405020304" pitchFamily="18" charset="0"/>
              </a:rPr>
              <a:t> </a:t>
            </a:r>
            <a:r>
              <a:rPr lang="en-US" sz="5400" b="0" i="0" dirty="0" err="1">
                <a:solidFill>
                  <a:srgbClr val="FFFF00"/>
                </a:solidFill>
                <a:effectLst/>
                <a:latin typeface="+mj-lt"/>
                <a:cs typeface="Times New Roman" panose="02020603050405020304" pitchFamily="18" charset="0"/>
              </a:rPr>
              <a:t>Vinh</a:t>
            </a:r>
            <a:r>
              <a:rPr lang="en-US" sz="5400" b="0" i="0" dirty="0">
                <a:solidFill>
                  <a:srgbClr val="FFFF00"/>
                </a:solidFill>
                <a:effectLst/>
                <a:latin typeface="+mj-lt"/>
                <a:cs typeface="Times New Roman" panose="02020603050405020304" pitchFamily="18" charset="0"/>
              </a:rPr>
              <a:t> </a:t>
            </a:r>
            <a:r>
              <a:rPr lang="en-US" sz="5400" b="0" i="0" dirty="0" err="1">
                <a:solidFill>
                  <a:srgbClr val="FFFF00"/>
                </a:solidFill>
                <a:effectLst/>
                <a:latin typeface="+mj-lt"/>
                <a:cs typeface="Times New Roman" panose="02020603050405020304" pitchFamily="18" charset="0"/>
              </a:rPr>
              <a:t>danh</a:t>
            </a:r>
            <a:r>
              <a:rPr lang="en-US" sz="5400" b="0" i="0" dirty="0">
                <a:solidFill>
                  <a:srgbClr val="FFFF00"/>
                </a:solidFill>
                <a:effectLst/>
                <a:latin typeface="+mj-lt"/>
                <a:cs typeface="Times New Roman" panose="02020603050405020304" pitchFamily="18" charset="0"/>
              </a:rPr>
              <a:t> </a:t>
            </a:r>
            <a:r>
              <a:rPr lang="en-US" sz="5400" b="0" i="0" dirty="0" err="1">
                <a:solidFill>
                  <a:srgbClr val="FFFF00"/>
                </a:solidFill>
                <a:effectLst/>
                <a:latin typeface="+mj-lt"/>
                <a:cs typeface="Times New Roman" panose="02020603050405020304" pitchFamily="18" charset="0"/>
              </a:rPr>
              <a:t>Thiên</a:t>
            </a:r>
            <a:r>
              <a:rPr lang="en-US" sz="5400" b="0" i="0" dirty="0">
                <a:solidFill>
                  <a:srgbClr val="FFFF00"/>
                </a:solidFill>
                <a:effectLst/>
                <a:latin typeface="+mj-lt"/>
                <a:cs typeface="Times New Roman" panose="02020603050405020304" pitchFamily="18" charset="0"/>
              </a:rPr>
              <a:t> </a:t>
            </a:r>
            <a:r>
              <a:rPr lang="en-US" sz="5400" b="0" i="0" dirty="0" err="1">
                <a:solidFill>
                  <a:srgbClr val="FFFF00"/>
                </a:solidFill>
                <a:effectLst/>
                <a:latin typeface="+mj-lt"/>
                <a:cs typeface="Times New Roman" panose="02020603050405020304" pitchFamily="18" charset="0"/>
              </a:rPr>
              <a:t>Chúa</a:t>
            </a:r>
            <a:r>
              <a:rPr lang="en-US" sz="5400" b="0" i="0" dirty="0">
                <a:solidFill>
                  <a:srgbClr val="FFFF00"/>
                </a:solidFill>
                <a:effectLst/>
                <a:latin typeface="+mj-lt"/>
                <a:cs typeface="Times New Roman" panose="02020603050405020304" pitchFamily="18" charset="0"/>
              </a:rPr>
              <a:t> </a:t>
            </a:r>
            <a:r>
              <a:rPr lang="en-US" sz="5400" b="0" i="0" dirty="0" err="1">
                <a:solidFill>
                  <a:srgbClr val="FFFF00"/>
                </a:solidFill>
                <a:effectLst/>
                <a:latin typeface="+mj-lt"/>
                <a:cs typeface="Times New Roman" panose="02020603050405020304" pitchFamily="18" charset="0"/>
              </a:rPr>
              <a:t>trên</a:t>
            </a:r>
            <a:r>
              <a:rPr lang="en-US" sz="5400" b="0" i="0" dirty="0">
                <a:solidFill>
                  <a:srgbClr val="FFFF00"/>
                </a:solidFill>
                <a:effectLst/>
                <a:latin typeface="+mj-lt"/>
                <a:cs typeface="Times New Roman" panose="02020603050405020304" pitchFamily="18" charset="0"/>
              </a:rPr>
              <a:t> </a:t>
            </a:r>
            <a:r>
              <a:rPr lang="en-US" sz="5400" b="0" i="0" dirty="0" err="1">
                <a:solidFill>
                  <a:srgbClr val="FFFF00"/>
                </a:solidFill>
                <a:effectLst/>
                <a:latin typeface="+mj-lt"/>
                <a:cs typeface="Times New Roman" panose="02020603050405020304" pitchFamily="18" charset="0"/>
              </a:rPr>
              <a:t>các</a:t>
            </a:r>
            <a:r>
              <a:rPr lang="en-US" sz="5400" b="0" i="0" dirty="0">
                <a:solidFill>
                  <a:srgbClr val="FFFF00"/>
                </a:solidFill>
                <a:effectLst/>
                <a:latin typeface="+mj-lt"/>
                <a:cs typeface="Times New Roman" panose="02020603050405020304" pitchFamily="18" charset="0"/>
              </a:rPr>
              <a:t> </a:t>
            </a:r>
            <a:r>
              <a:rPr lang="en-US" sz="5400" b="0" i="0" dirty="0" err="1">
                <a:solidFill>
                  <a:srgbClr val="FFFF00"/>
                </a:solidFill>
                <a:effectLst/>
                <a:latin typeface="+mj-lt"/>
                <a:cs typeface="Times New Roman" panose="02020603050405020304" pitchFamily="18" charset="0"/>
              </a:rPr>
              <a:t>tầng</a:t>
            </a:r>
            <a:r>
              <a:rPr lang="en-US" sz="5400" b="0" i="0" dirty="0">
                <a:solidFill>
                  <a:srgbClr val="FFFF00"/>
                </a:solidFill>
                <a:effectLst/>
                <a:latin typeface="+mj-lt"/>
                <a:cs typeface="Times New Roman" panose="02020603050405020304" pitchFamily="18" charset="0"/>
              </a:rPr>
              <a:t> </a:t>
            </a:r>
            <a:r>
              <a:rPr lang="en-US" sz="5400" b="0" i="0" dirty="0" err="1">
                <a:solidFill>
                  <a:srgbClr val="FFFF00"/>
                </a:solidFill>
                <a:effectLst/>
                <a:latin typeface="+mj-lt"/>
                <a:cs typeface="Times New Roman" panose="02020603050405020304" pitchFamily="18" charset="0"/>
              </a:rPr>
              <a:t>trời</a:t>
            </a:r>
            <a:r>
              <a:rPr lang="en-US" sz="5400" b="0" i="0" dirty="0">
                <a:solidFill>
                  <a:srgbClr val="FFFF00"/>
                </a:solidFill>
                <a:effectLst/>
                <a:latin typeface="+mj-lt"/>
                <a:cs typeface="Times New Roman" panose="02020603050405020304" pitchFamily="18" charset="0"/>
              </a:rPr>
              <a:t>.</a:t>
            </a:r>
            <a:br>
              <a:rPr lang="en-US" sz="5400" b="0" i="0" dirty="0">
                <a:solidFill>
                  <a:srgbClr val="FFFF00"/>
                </a:solidFill>
                <a:effectLst/>
                <a:latin typeface="+mj-lt"/>
                <a:cs typeface="Times New Roman" panose="02020603050405020304" pitchFamily="18" charset="0"/>
              </a:rPr>
            </a:br>
            <a:r>
              <a:rPr lang="vi-VN" sz="5400" b="0" i="0" dirty="0">
                <a:solidFill>
                  <a:srgbClr val="FFFF00"/>
                </a:solidFill>
                <a:effectLst/>
                <a:latin typeface="+mj-lt"/>
                <a:cs typeface="Times New Roman" panose="02020603050405020304" pitchFamily="18" charset="0"/>
              </a:rPr>
              <a:t>A+B:</a:t>
            </a:r>
            <a:r>
              <a:rPr lang="vi-VN" sz="5400" b="0" i="0" dirty="0">
                <a:solidFill>
                  <a:schemeClr val="bg1"/>
                </a:solidFill>
                <a:effectLst/>
                <a:latin typeface="+mj-lt"/>
                <a:cs typeface="Times New Roman" panose="02020603050405020304" pitchFamily="18" charset="0"/>
              </a:rPr>
              <a:t> Và bình an dưới thế cho người thiện tâm</a:t>
            </a:r>
            <a:r>
              <a:rPr lang="en-US" sz="5400" b="0" i="0" dirty="0">
                <a:solidFill>
                  <a:schemeClr val="bg1"/>
                </a:solidFill>
                <a:effectLst/>
                <a:latin typeface="+mj-lt"/>
                <a:cs typeface="Times New Roman" panose="02020603050405020304" pitchFamily="18" charset="0"/>
              </a:rPr>
              <a:t>.</a:t>
            </a:r>
            <a:endParaRPr lang="vi-VN" sz="5400" b="0" i="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88495211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br>
              <a:rPr lang="en-US" b="0" i="0" dirty="0">
                <a:solidFill>
                  <a:schemeClr val="bg1"/>
                </a:solidFill>
                <a:effectLst/>
                <a:latin typeface="+mj-lt"/>
              </a:rPr>
            </a:br>
            <a:endParaRPr lang="en-US" b="0" i="0" dirty="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nchor="ctr" anchorCtr="0"/>
          <a:lstStyle/>
          <a:p>
            <a:pPr algn="l" eaLnBrk="1" hangingPunct="1">
              <a:lnSpc>
                <a:spcPct val="140000"/>
              </a:lnSpc>
            </a:pPr>
            <a:r>
              <a:rPr lang="en-US" sz="5000" b="0" i="0" u="sng" dirty="0">
                <a:solidFill>
                  <a:srgbClr val="FFFF00"/>
                </a:solidFill>
                <a:effectLst/>
                <a:latin typeface="+mj-lt"/>
                <a:cs typeface="Times New Roman" panose="02020603050405020304" pitchFamily="18" charset="0"/>
              </a:rPr>
              <a:t>A:</a:t>
            </a:r>
            <a:r>
              <a:rPr lang="en-US" sz="5000" b="0" i="0" dirty="0">
                <a:solidFill>
                  <a:schemeClr val="bg1"/>
                </a:solidFill>
                <a:effectLst/>
                <a:latin typeface="+mj-lt"/>
                <a:cs typeface="Times New Roman" panose="02020603050405020304" pitchFamily="18" charset="0"/>
              </a:rPr>
              <a:t> </a:t>
            </a:r>
            <a:r>
              <a:rPr lang="en-US" sz="5000" b="0" i="0" dirty="0" err="1">
                <a:solidFill>
                  <a:schemeClr val="bg1"/>
                </a:solidFill>
                <a:effectLst/>
                <a:latin typeface="+mj-lt"/>
                <a:cs typeface="Times New Roman" panose="02020603050405020304" pitchFamily="18" charset="0"/>
              </a:rPr>
              <a:t>Chúng</a:t>
            </a:r>
            <a:r>
              <a:rPr lang="en-US" sz="5000" b="0" i="0" dirty="0">
                <a:solidFill>
                  <a:schemeClr val="bg1"/>
                </a:solidFill>
                <a:effectLst/>
                <a:latin typeface="+mj-lt"/>
                <a:cs typeface="Times New Roman" panose="02020603050405020304" pitchFamily="18" charset="0"/>
              </a:rPr>
              <a:t> con </a:t>
            </a:r>
            <a:r>
              <a:rPr lang="en-US" sz="5000" b="0" i="0" dirty="0" err="1">
                <a:solidFill>
                  <a:schemeClr val="bg1"/>
                </a:solidFill>
                <a:effectLst/>
                <a:latin typeface="+mj-lt"/>
                <a:cs typeface="Times New Roman" panose="02020603050405020304" pitchFamily="18" charset="0"/>
              </a:rPr>
              <a:t>ca</a:t>
            </a:r>
            <a:r>
              <a:rPr lang="en-US" sz="5000" b="0" i="0" dirty="0">
                <a:solidFill>
                  <a:schemeClr val="bg1"/>
                </a:solidFill>
                <a:effectLst/>
                <a:latin typeface="+mj-lt"/>
                <a:cs typeface="Times New Roman" panose="02020603050405020304" pitchFamily="18" charset="0"/>
              </a:rPr>
              <a:t> </a:t>
            </a:r>
            <a:r>
              <a:rPr lang="en-US" sz="5000" b="0" i="0" dirty="0" err="1">
                <a:solidFill>
                  <a:schemeClr val="bg1"/>
                </a:solidFill>
                <a:effectLst/>
                <a:latin typeface="+mj-lt"/>
                <a:cs typeface="Times New Roman" panose="02020603050405020304" pitchFamily="18" charset="0"/>
              </a:rPr>
              <a:t>ngợi</a:t>
            </a:r>
            <a:r>
              <a:rPr lang="en-US" sz="5000" b="0" i="0" dirty="0">
                <a:solidFill>
                  <a:schemeClr val="bg1"/>
                </a:solidFill>
                <a:effectLst/>
                <a:latin typeface="+mj-lt"/>
                <a:cs typeface="Times New Roman" panose="02020603050405020304" pitchFamily="18" charset="0"/>
              </a:rPr>
              <a:t> </a:t>
            </a:r>
            <a:r>
              <a:rPr lang="en-US" sz="5000" b="0" i="0" dirty="0" err="1">
                <a:solidFill>
                  <a:schemeClr val="bg1"/>
                </a:solidFill>
                <a:effectLst/>
                <a:latin typeface="+mj-lt"/>
                <a:cs typeface="Times New Roman" panose="02020603050405020304" pitchFamily="18" charset="0"/>
              </a:rPr>
              <a:t>Chúa</a:t>
            </a:r>
            <a:r>
              <a:rPr lang="en-US" sz="5000" b="0" i="0" dirty="0">
                <a:solidFill>
                  <a:schemeClr val="bg1"/>
                </a:solidFill>
                <a:effectLst/>
                <a:latin typeface="+mj-lt"/>
                <a:cs typeface="Times New Roman" panose="02020603050405020304" pitchFamily="18" charset="0"/>
              </a:rPr>
              <a:t>.</a:t>
            </a:r>
          </a:p>
          <a:p>
            <a:pPr algn="l" eaLnBrk="1" hangingPunct="1">
              <a:lnSpc>
                <a:spcPct val="140000"/>
              </a:lnSpc>
            </a:pPr>
            <a:r>
              <a:rPr lang="en-US" sz="5000" b="0" i="0" u="sng" dirty="0">
                <a:solidFill>
                  <a:srgbClr val="FFFF00"/>
                </a:solidFill>
                <a:effectLst/>
                <a:latin typeface="+mj-lt"/>
                <a:cs typeface="Times New Roman" panose="02020603050405020304" pitchFamily="18" charset="0"/>
              </a:rPr>
              <a:t>B:</a:t>
            </a:r>
            <a:r>
              <a:rPr lang="en-US" sz="5000" b="0" i="0" dirty="0">
                <a:solidFill>
                  <a:schemeClr val="bg1"/>
                </a:solidFill>
                <a:effectLst/>
                <a:latin typeface="+mj-lt"/>
                <a:cs typeface="Times New Roman" panose="02020603050405020304" pitchFamily="18" charset="0"/>
              </a:rPr>
              <a:t> </a:t>
            </a:r>
            <a:r>
              <a:rPr lang="en-US" sz="5000" b="0" i="0" dirty="0" err="1">
                <a:solidFill>
                  <a:schemeClr val="bg1"/>
                </a:solidFill>
                <a:effectLst/>
                <a:latin typeface="+mj-lt"/>
                <a:cs typeface="Times New Roman" panose="02020603050405020304" pitchFamily="18" charset="0"/>
              </a:rPr>
              <a:t>Chúng</a:t>
            </a:r>
            <a:r>
              <a:rPr lang="en-US" sz="5000" b="0" i="0" dirty="0">
                <a:solidFill>
                  <a:schemeClr val="bg1"/>
                </a:solidFill>
                <a:effectLst/>
                <a:latin typeface="+mj-lt"/>
                <a:cs typeface="Times New Roman" panose="02020603050405020304" pitchFamily="18" charset="0"/>
              </a:rPr>
              <a:t> con </a:t>
            </a:r>
            <a:r>
              <a:rPr lang="en-US" sz="5000" b="0" i="0" dirty="0" err="1">
                <a:solidFill>
                  <a:schemeClr val="bg1"/>
                </a:solidFill>
                <a:effectLst/>
                <a:latin typeface="+mj-lt"/>
                <a:cs typeface="Times New Roman" panose="02020603050405020304" pitchFamily="18" charset="0"/>
              </a:rPr>
              <a:t>chúc</a:t>
            </a:r>
            <a:r>
              <a:rPr lang="en-US" sz="5000" b="0" i="0" dirty="0">
                <a:solidFill>
                  <a:schemeClr val="bg1"/>
                </a:solidFill>
                <a:effectLst/>
                <a:latin typeface="+mj-lt"/>
                <a:cs typeface="Times New Roman" panose="02020603050405020304" pitchFamily="18" charset="0"/>
              </a:rPr>
              <a:t> </a:t>
            </a:r>
            <a:r>
              <a:rPr lang="en-US" sz="5000" b="0" i="0" dirty="0" err="1">
                <a:solidFill>
                  <a:schemeClr val="bg1"/>
                </a:solidFill>
                <a:effectLst/>
                <a:latin typeface="+mj-lt"/>
                <a:cs typeface="Times New Roman" panose="02020603050405020304" pitchFamily="18" charset="0"/>
              </a:rPr>
              <a:t>tụng</a:t>
            </a:r>
            <a:r>
              <a:rPr lang="en-US" sz="5000" b="0" i="0" dirty="0">
                <a:solidFill>
                  <a:schemeClr val="bg1"/>
                </a:solidFill>
                <a:effectLst/>
                <a:latin typeface="+mj-lt"/>
                <a:cs typeface="Times New Roman" panose="02020603050405020304" pitchFamily="18" charset="0"/>
              </a:rPr>
              <a:t> </a:t>
            </a:r>
            <a:r>
              <a:rPr lang="en-US" sz="5000" b="0" i="0" dirty="0" err="1">
                <a:solidFill>
                  <a:schemeClr val="bg1"/>
                </a:solidFill>
                <a:effectLst/>
                <a:latin typeface="+mj-lt"/>
                <a:cs typeface="Times New Roman" panose="02020603050405020304" pitchFamily="18" charset="0"/>
              </a:rPr>
              <a:t>Chúa</a:t>
            </a:r>
            <a:r>
              <a:rPr lang="en-US" sz="5000" b="0" i="0" dirty="0">
                <a:solidFill>
                  <a:schemeClr val="bg1"/>
                </a:solidFill>
                <a:effectLst/>
                <a:latin typeface="+mj-lt"/>
                <a:cs typeface="Times New Roman" panose="02020603050405020304" pitchFamily="18" charset="0"/>
              </a:rPr>
              <a:t>. </a:t>
            </a:r>
            <a:br>
              <a:rPr lang="en-US" sz="5000" b="0" i="0" dirty="0">
                <a:solidFill>
                  <a:schemeClr val="bg1"/>
                </a:solidFill>
                <a:effectLst/>
                <a:latin typeface="+mj-lt"/>
                <a:cs typeface="Times New Roman" panose="02020603050405020304" pitchFamily="18" charset="0"/>
              </a:rPr>
            </a:br>
            <a:r>
              <a:rPr lang="en-US" sz="5000" b="0" i="0" dirty="0">
                <a:solidFill>
                  <a:srgbClr val="FFFF00"/>
                </a:solidFill>
                <a:effectLst/>
                <a:latin typeface="+mj-lt"/>
                <a:cs typeface="Times New Roman" panose="02020603050405020304" pitchFamily="18" charset="0"/>
              </a:rPr>
              <a:t>A:</a:t>
            </a:r>
            <a:r>
              <a:rPr lang="en-US" sz="5000" b="0" i="0" dirty="0">
                <a:solidFill>
                  <a:schemeClr val="bg1"/>
                </a:solidFill>
                <a:effectLst/>
                <a:latin typeface="+mj-lt"/>
                <a:cs typeface="Times New Roman" panose="02020603050405020304" pitchFamily="18" charset="0"/>
              </a:rPr>
              <a:t> </a:t>
            </a:r>
            <a:r>
              <a:rPr lang="en-US" sz="5000" b="0" i="0" dirty="0" err="1">
                <a:solidFill>
                  <a:schemeClr val="bg1"/>
                </a:solidFill>
                <a:effectLst/>
                <a:latin typeface="+mj-lt"/>
                <a:cs typeface="Times New Roman" panose="02020603050405020304" pitchFamily="18" charset="0"/>
              </a:rPr>
              <a:t>Chúng</a:t>
            </a:r>
            <a:r>
              <a:rPr lang="en-US" sz="5000" b="0" i="0" dirty="0">
                <a:solidFill>
                  <a:schemeClr val="bg1"/>
                </a:solidFill>
                <a:effectLst/>
                <a:latin typeface="+mj-lt"/>
                <a:cs typeface="Times New Roman" panose="02020603050405020304" pitchFamily="18" charset="0"/>
              </a:rPr>
              <a:t> con </a:t>
            </a:r>
            <a:r>
              <a:rPr lang="en-US" sz="5000" b="0" i="0" dirty="0" err="1">
                <a:solidFill>
                  <a:schemeClr val="bg1"/>
                </a:solidFill>
                <a:effectLst/>
                <a:latin typeface="+mj-lt"/>
                <a:cs typeface="Times New Roman" panose="02020603050405020304" pitchFamily="18" charset="0"/>
              </a:rPr>
              <a:t>thờ</a:t>
            </a:r>
            <a:r>
              <a:rPr lang="en-US" sz="5000" b="0" i="0" dirty="0">
                <a:solidFill>
                  <a:schemeClr val="bg1"/>
                </a:solidFill>
                <a:effectLst/>
                <a:latin typeface="+mj-lt"/>
                <a:cs typeface="Times New Roman" panose="02020603050405020304" pitchFamily="18" charset="0"/>
              </a:rPr>
              <a:t> </a:t>
            </a:r>
            <a:r>
              <a:rPr lang="en-US" sz="5000" b="0" i="0" dirty="0" err="1">
                <a:solidFill>
                  <a:schemeClr val="bg1"/>
                </a:solidFill>
                <a:effectLst/>
                <a:latin typeface="+mj-lt"/>
                <a:cs typeface="Times New Roman" panose="02020603050405020304" pitchFamily="18" charset="0"/>
              </a:rPr>
              <a:t>lạy</a:t>
            </a:r>
            <a:r>
              <a:rPr lang="en-US" sz="5000" b="0" i="0" dirty="0">
                <a:solidFill>
                  <a:schemeClr val="bg1"/>
                </a:solidFill>
                <a:effectLst/>
                <a:latin typeface="+mj-lt"/>
                <a:cs typeface="Times New Roman" panose="02020603050405020304" pitchFamily="18" charset="0"/>
              </a:rPr>
              <a:t> </a:t>
            </a:r>
            <a:r>
              <a:rPr lang="en-US" sz="5000" b="0" i="0" dirty="0" err="1">
                <a:solidFill>
                  <a:schemeClr val="bg1"/>
                </a:solidFill>
                <a:effectLst/>
                <a:latin typeface="+mj-lt"/>
                <a:cs typeface="Times New Roman" panose="02020603050405020304" pitchFamily="18" charset="0"/>
              </a:rPr>
              <a:t>Chúa</a:t>
            </a:r>
            <a:r>
              <a:rPr lang="en-US" sz="5000" b="0" i="0" dirty="0">
                <a:solidFill>
                  <a:schemeClr val="bg1"/>
                </a:solidFill>
                <a:effectLst/>
                <a:latin typeface="+mj-lt"/>
                <a:cs typeface="Times New Roman" panose="02020603050405020304" pitchFamily="18" charset="0"/>
              </a:rPr>
              <a:t>. </a:t>
            </a:r>
          </a:p>
          <a:p>
            <a:pPr algn="l" eaLnBrk="1" hangingPunct="1">
              <a:lnSpc>
                <a:spcPct val="140000"/>
              </a:lnSpc>
            </a:pPr>
            <a:r>
              <a:rPr lang="en-US" sz="5000" b="0" i="0" dirty="0">
                <a:solidFill>
                  <a:srgbClr val="FFFF00"/>
                </a:solidFill>
                <a:effectLst/>
                <a:latin typeface="+mj-lt"/>
                <a:cs typeface="Times New Roman" panose="02020603050405020304" pitchFamily="18" charset="0"/>
              </a:rPr>
              <a:t>B:</a:t>
            </a:r>
            <a:r>
              <a:rPr lang="en-US" sz="5000" b="0" i="0" dirty="0">
                <a:solidFill>
                  <a:schemeClr val="bg1"/>
                </a:solidFill>
                <a:effectLst/>
                <a:latin typeface="+mj-lt"/>
                <a:cs typeface="Times New Roman" panose="02020603050405020304" pitchFamily="18" charset="0"/>
              </a:rPr>
              <a:t> </a:t>
            </a:r>
            <a:r>
              <a:rPr lang="en-US" sz="5000" b="0" i="0" dirty="0" err="1">
                <a:solidFill>
                  <a:schemeClr val="bg1"/>
                </a:solidFill>
                <a:effectLst/>
                <a:latin typeface="+mj-lt"/>
                <a:cs typeface="Times New Roman" panose="02020603050405020304" pitchFamily="18" charset="0"/>
              </a:rPr>
              <a:t>Chúng</a:t>
            </a:r>
            <a:r>
              <a:rPr lang="en-US" sz="5000" b="0" i="0" dirty="0">
                <a:solidFill>
                  <a:schemeClr val="bg1"/>
                </a:solidFill>
                <a:effectLst/>
                <a:latin typeface="+mj-lt"/>
                <a:cs typeface="Times New Roman" panose="02020603050405020304" pitchFamily="18" charset="0"/>
              </a:rPr>
              <a:t> con </a:t>
            </a:r>
            <a:r>
              <a:rPr lang="en-US" sz="5000" b="0" i="0" dirty="0" err="1">
                <a:solidFill>
                  <a:schemeClr val="bg1"/>
                </a:solidFill>
                <a:effectLst/>
                <a:latin typeface="+mj-lt"/>
                <a:cs typeface="Times New Roman" panose="02020603050405020304" pitchFamily="18" charset="0"/>
              </a:rPr>
              <a:t>tôn</a:t>
            </a:r>
            <a:r>
              <a:rPr lang="en-US" sz="5000" b="0" i="0" dirty="0">
                <a:solidFill>
                  <a:schemeClr val="bg1"/>
                </a:solidFill>
                <a:effectLst/>
                <a:latin typeface="+mj-lt"/>
                <a:cs typeface="Times New Roman" panose="02020603050405020304" pitchFamily="18" charset="0"/>
              </a:rPr>
              <a:t> </a:t>
            </a:r>
            <a:r>
              <a:rPr lang="en-US" sz="5000" b="0" i="0" dirty="0" err="1">
                <a:solidFill>
                  <a:schemeClr val="bg1"/>
                </a:solidFill>
                <a:effectLst/>
                <a:latin typeface="+mj-lt"/>
                <a:cs typeface="Times New Roman" panose="02020603050405020304" pitchFamily="18" charset="0"/>
              </a:rPr>
              <a:t>vinh</a:t>
            </a:r>
            <a:r>
              <a:rPr lang="en-US" sz="5000" b="0" i="0" dirty="0">
                <a:solidFill>
                  <a:schemeClr val="bg1"/>
                </a:solidFill>
                <a:effectLst/>
                <a:latin typeface="+mj-lt"/>
                <a:cs typeface="Times New Roman" panose="02020603050405020304" pitchFamily="18" charset="0"/>
              </a:rPr>
              <a:t> </a:t>
            </a:r>
            <a:r>
              <a:rPr lang="en-US" sz="5000" b="0" i="0" dirty="0" err="1">
                <a:solidFill>
                  <a:schemeClr val="bg1"/>
                </a:solidFill>
                <a:effectLst/>
                <a:latin typeface="+mj-lt"/>
                <a:cs typeface="Times New Roman" panose="02020603050405020304" pitchFamily="18" charset="0"/>
              </a:rPr>
              <a:t>Chúa</a:t>
            </a:r>
            <a:r>
              <a:rPr lang="en-US" sz="5000" b="0" i="0" dirty="0">
                <a:solidFill>
                  <a:schemeClr val="bg1"/>
                </a:solidFill>
                <a:effectLst/>
                <a:latin typeface="+mj-lt"/>
                <a:cs typeface="Times New Roman" panose="02020603050405020304" pitchFamily="18" charset="0"/>
              </a:rPr>
              <a:t>.</a:t>
            </a:r>
          </a:p>
        </p:txBody>
      </p:sp>
    </p:spTree>
    <p:extLst>
      <p:ext uri="{BB962C8B-B14F-4D97-AF65-F5344CB8AC3E}">
        <p14:creationId xmlns:p14="http://schemas.microsoft.com/office/powerpoint/2010/main" val="12486976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br>
              <a:rPr lang="en-US" sz="4000" b="0" i="0" dirty="0">
                <a:solidFill>
                  <a:schemeClr val="bg1"/>
                </a:solidFill>
                <a:effectLst/>
                <a:latin typeface="+mj-lt"/>
              </a:rPr>
            </a:br>
            <a:endParaRPr lang="en-US" sz="4000" b="0" i="0" dirty="0">
              <a:solidFill>
                <a:schemeClr val="bg1"/>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nchor="ctr" anchorCtr="0"/>
          <a:lstStyle/>
          <a:p>
            <a:pPr marL="0" indent="0" algn="just" eaLnBrk="1" hangingPunct="1">
              <a:lnSpc>
                <a:spcPct val="140000"/>
              </a:lnSpc>
              <a:buFontTx/>
              <a:buNone/>
            </a:pPr>
            <a:r>
              <a:rPr lang="en-US" sz="4800" b="0" i="0" u="sng" dirty="0">
                <a:solidFill>
                  <a:srgbClr val="FFFF00"/>
                </a:solidFill>
                <a:effectLst/>
                <a:latin typeface="+mj-lt"/>
                <a:cs typeface="Times New Roman" panose="02020603050405020304" pitchFamily="18" charset="0"/>
              </a:rPr>
              <a:t>A:</a:t>
            </a:r>
            <a:r>
              <a:rPr lang="en-US" sz="4800" b="0" i="0" dirty="0">
                <a:solidFill>
                  <a:schemeClr val="bg1"/>
                </a:solidFill>
                <a:effectLst/>
                <a:latin typeface="+mj-lt"/>
                <a:cs typeface="Times New Roman" panose="02020603050405020304" pitchFamily="18" charset="0"/>
              </a:rPr>
              <a:t> </a:t>
            </a:r>
            <a:r>
              <a:rPr lang="en-US" sz="4800" b="0" i="0" dirty="0" err="1">
                <a:solidFill>
                  <a:schemeClr val="bg1"/>
                </a:solidFill>
                <a:effectLst/>
                <a:latin typeface="+mj-lt"/>
                <a:cs typeface="Times New Roman" panose="02020603050405020304" pitchFamily="18" charset="0"/>
              </a:rPr>
              <a:t>Chúng</a:t>
            </a:r>
            <a:r>
              <a:rPr lang="en-US" sz="4800" b="0" i="0" dirty="0">
                <a:solidFill>
                  <a:schemeClr val="bg1"/>
                </a:solidFill>
                <a:effectLst/>
                <a:latin typeface="+mj-lt"/>
                <a:cs typeface="Times New Roman" panose="02020603050405020304" pitchFamily="18" charset="0"/>
              </a:rPr>
              <a:t> con </a:t>
            </a:r>
            <a:r>
              <a:rPr lang="en-US" sz="4800" b="0" i="0" dirty="0" err="1">
                <a:solidFill>
                  <a:schemeClr val="bg1"/>
                </a:solidFill>
                <a:effectLst/>
                <a:latin typeface="+mj-lt"/>
                <a:cs typeface="Times New Roman" panose="02020603050405020304" pitchFamily="18" charset="0"/>
              </a:rPr>
              <a:t>cảm</a:t>
            </a:r>
            <a:r>
              <a:rPr lang="en-US" sz="4800" b="0" i="0" dirty="0">
                <a:solidFill>
                  <a:schemeClr val="bg1"/>
                </a:solidFill>
                <a:effectLst/>
                <a:latin typeface="+mj-lt"/>
                <a:cs typeface="Times New Roman" panose="02020603050405020304" pitchFamily="18" charset="0"/>
              </a:rPr>
              <a:t> </a:t>
            </a:r>
            <a:r>
              <a:rPr lang="en-US" sz="4800" b="0" i="0" dirty="0" err="1">
                <a:solidFill>
                  <a:schemeClr val="bg1"/>
                </a:solidFill>
                <a:effectLst/>
                <a:latin typeface="+mj-lt"/>
                <a:cs typeface="Times New Roman" panose="02020603050405020304" pitchFamily="18" charset="0"/>
              </a:rPr>
              <a:t>tạ</a:t>
            </a:r>
            <a:r>
              <a:rPr lang="en-US" sz="4800" b="0" i="0" dirty="0">
                <a:solidFill>
                  <a:schemeClr val="bg1"/>
                </a:solidFill>
                <a:effectLst/>
                <a:latin typeface="+mj-lt"/>
                <a:cs typeface="Times New Roman" panose="02020603050405020304" pitchFamily="18" charset="0"/>
              </a:rPr>
              <a:t> </a:t>
            </a:r>
            <a:r>
              <a:rPr lang="en-US" sz="4800" b="0" i="0" dirty="0" err="1">
                <a:solidFill>
                  <a:schemeClr val="bg1"/>
                </a:solidFill>
                <a:effectLst/>
                <a:latin typeface="+mj-lt"/>
                <a:cs typeface="Times New Roman" panose="02020603050405020304" pitchFamily="18" charset="0"/>
              </a:rPr>
              <a:t>Chúa</a:t>
            </a:r>
            <a:r>
              <a:rPr lang="en-US" sz="4800" b="0" i="0" dirty="0">
                <a:solidFill>
                  <a:schemeClr val="bg1"/>
                </a:solidFill>
                <a:effectLst/>
                <a:latin typeface="+mj-lt"/>
                <a:cs typeface="Times New Roman" panose="02020603050405020304" pitchFamily="18" charset="0"/>
              </a:rPr>
              <a:t> </a:t>
            </a:r>
            <a:r>
              <a:rPr lang="en-US" sz="4800" b="0" i="0" dirty="0" err="1">
                <a:solidFill>
                  <a:schemeClr val="bg1"/>
                </a:solidFill>
                <a:effectLst/>
                <a:latin typeface="+mj-lt"/>
                <a:cs typeface="Times New Roman" panose="02020603050405020304" pitchFamily="18" charset="0"/>
              </a:rPr>
              <a:t>vì</a:t>
            </a:r>
            <a:r>
              <a:rPr lang="en-US" sz="4800" b="0" i="0" dirty="0">
                <a:solidFill>
                  <a:schemeClr val="bg1"/>
                </a:solidFill>
                <a:effectLst/>
                <a:latin typeface="+mj-lt"/>
                <a:cs typeface="Times New Roman" panose="02020603050405020304" pitchFamily="18" charset="0"/>
              </a:rPr>
              <a:t> </a:t>
            </a:r>
            <a:r>
              <a:rPr lang="en-US" sz="4800" b="0" i="0" dirty="0" err="1">
                <a:solidFill>
                  <a:schemeClr val="bg1"/>
                </a:solidFill>
                <a:effectLst/>
                <a:latin typeface="+mj-lt"/>
                <a:cs typeface="Times New Roman" panose="02020603050405020304" pitchFamily="18" charset="0"/>
              </a:rPr>
              <a:t>vinh</a:t>
            </a:r>
            <a:r>
              <a:rPr lang="en-US" sz="4800" b="0" i="0" dirty="0">
                <a:solidFill>
                  <a:schemeClr val="bg1"/>
                </a:solidFill>
                <a:effectLst/>
                <a:latin typeface="+mj-lt"/>
                <a:cs typeface="Times New Roman" panose="02020603050405020304" pitchFamily="18" charset="0"/>
              </a:rPr>
              <a:t> </a:t>
            </a:r>
            <a:r>
              <a:rPr lang="en-US" sz="4800" b="0" i="0" dirty="0" err="1">
                <a:solidFill>
                  <a:schemeClr val="bg1"/>
                </a:solidFill>
                <a:effectLst/>
                <a:latin typeface="+mj-lt"/>
                <a:cs typeface="Times New Roman" panose="02020603050405020304" pitchFamily="18" charset="0"/>
              </a:rPr>
              <a:t>quang</a:t>
            </a:r>
            <a:r>
              <a:rPr lang="en-US" sz="4800" b="0" i="0" dirty="0">
                <a:solidFill>
                  <a:schemeClr val="bg1"/>
                </a:solidFill>
                <a:effectLst/>
                <a:latin typeface="+mj-lt"/>
                <a:cs typeface="Times New Roman" panose="02020603050405020304" pitchFamily="18" charset="0"/>
              </a:rPr>
              <a:t> </a:t>
            </a:r>
            <a:r>
              <a:rPr lang="en-US" sz="4800" b="0" i="0" dirty="0" err="1">
                <a:solidFill>
                  <a:schemeClr val="bg1"/>
                </a:solidFill>
                <a:effectLst/>
                <a:latin typeface="+mj-lt"/>
                <a:cs typeface="Times New Roman" panose="02020603050405020304" pitchFamily="18" charset="0"/>
              </a:rPr>
              <a:t>cao</a:t>
            </a:r>
            <a:r>
              <a:rPr lang="en-US" sz="4800" b="0" i="0" dirty="0">
                <a:solidFill>
                  <a:schemeClr val="bg1"/>
                </a:solidFill>
                <a:effectLst/>
                <a:latin typeface="+mj-lt"/>
                <a:cs typeface="Times New Roman" panose="02020603050405020304" pitchFamily="18" charset="0"/>
              </a:rPr>
              <a:t> </a:t>
            </a:r>
            <a:r>
              <a:rPr lang="en-US" sz="4800" b="0" i="0" dirty="0" err="1">
                <a:solidFill>
                  <a:schemeClr val="bg1"/>
                </a:solidFill>
                <a:effectLst/>
                <a:latin typeface="+mj-lt"/>
                <a:cs typeface="Times New Roman" panose="02020603050405020304" pitchFamily="18" charset="0"/>
              </a:rPr>
              <a:t>cả</a:t>
            </a:r>
            <a:r>
              <a:rPr lang="en-US" sz="4800" b="0" i="0" dirty="0">
                <a:solidFill>
                  <a:schemeClr val="bg1"/>
                </a:solidFill>
                <a:effectLst/>
                <a:latin typeface="+mj-lt"/>
                <a:cs typeface="Times New Roman" panose="02020603050405020304" pitchFamily="18" charset="0"/>
              </a:rPr>
              <a:t> </a:t>
            </a:r>
            <a:r>
              <a:rPr lang="en-US" sz="4800" b="0" i="0" dirty="0" err="1">
                <a:solidFill>
                  <a:schemeClr val="bg1"/>
                </a:solidFill>
                <a:effectLst/>
                <a:latin typeface="+mj-lt"/>
                <a:cs typeface="Times New Roman" panose="02020603050405020304" pitchFamily="18" charset="0"/>
              </a:rPr>
              <a:t>Chúa</a:t>
            </a:r>
            <a:r>
              <a:rPr lang="en-US" sz="4800" b="0" i="0" dirty="0">
                <a:solidFill>
                  <a:schemeClr val="bg1"/>
                </a:solidFill>
                <a:effectLst/>
                <a:latin typeface="+mj-lt"/>
                <a:cs typeface="Times New Roman" panose="02020603050405020304" pitchFamily="18" charset="0"/>
              </a:rPr>
              <a:t>.</a:t>
            </a:r>
          </a:p>
          <a:p>
            <a:pPr marL="0" indent="0" algn="just" eaLnBrk="1" hangingPunct="1">
              <a:lnSpc>
                <a:spcPct val="140000"/>
              </a:lnSpc>
              <a:buFontTx/>
              <a:buNone/>
            </a:pPr>
            <a:r>
              <a:rPr lang="vi-VN" sz="4800" b="0" i="0" dirty="0">
                <a:solidFill>
                  <a:srgbClr val="FFFF00"/>
                </a:solidFill>
                <a:effectLst/>
                <a:latin typeface="+mj-lt"/>
                <a:cs typeface="Times New Roman" panose="02020603050405020304" pitchFamily="18" charset="0"/>
              </a:rPr>
              <a:t>B:</a:t>
            </a:r>
            <a:r>
              <a:rPr lang="vi-VN" sz="4800" b="0" i="0" dirty="0">
                <a:solidFill>
                  <a:schemeClr val="bg1"/>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136069282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br>
              <a:rPr lang="en-US" sz="4000" b="0" i="0" dirty="0">
                <a:solidFill>
                  <a:schemeClr val="bg1"/>
                </a:solidFill>
                <a:effectLst/>
                <a:latin typeface="+mj-lt"/>
              </a:rPr>
            </a:br>
            <a:endParaRPr lang="en-US" sz="4000" b="0" i="0" dirty="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nchor="ctr" anchorCtr="0"/>
          <a:lstStyle/>
          <a:p>
            <a:pPr marL="0" indent="0" algn="just" eaLnBrk="1" hangingPunct="1">
              <a:lnSpc>
                <a:spcPct val="145000"/>
              </a:lnSpc>
              <a:buFontTx/>
              <a:buNone/>
            </a:pPr>
            <a:r>
              <a:rPr lang="en-US" sz="4800" b="0" i="0" u="sng" dirty="0">
                <a:solidFill>
                  <a:srgbClr val="FFFF00"/>
                </a:solidFill>
                <a:effectLst/>
                <a:latin typeface="+mj-lt"/>
                <a:cs typeface="Times New Roman" panose="02020603050405020304" pitchFamily="18" charset="0"/>
              </a:rPr>
              <a:t>A:</a:t>
            </a:r>
            <a:r>
              <a:rPr lang="en-US" sz="4800" b="0" i="0" dirty="0">
                <a:solidFill>
                  <a:schemeClr val="bg1"/>
                </a:solidFill>
                <a:effectLst/>
                <a:latin typeface="+mj-lt"/>
                <a:cs typeface="Times New Roman" panose="02020603050405020304" pitchFamily="18" charset="0"/>
              </a:rPr>
              <a:t> </a:t>
            </a:r>
            <a:r>
              <a:rPr lang="en-US" sz="4800" b="0" i="0" dirty="0" err="1">
                <a:solidFill>
                  <a:schemeClr val="bg1"/>
                </a:solidFill>
                <a:effectLst/>
                <a:latin typeface="+mj-lt"/>
                <a:cs typeface="Times New Roman" panose="02020603050405020304" pitchFamily="18" charset="0"/>
              </a:rPr>
              <a:t>Lạy</a:t>
            </a:r>
            <a:r>
              <a:rPr lang="en-US" sz="4800" b="0" i="0" dirty="0">
                <a:solidFill>
                  <a:schemeClr val="bg1"/>
                </a:solidFill>
                <a:effectLst/>
                <a:latin typeface="+mj-lt"/>
                <a:cs typeface="Times New Roman" panose="02020603050405020304" pitchFamily="18" charset="0"/>
              </a:rPr>
              <a:t> con </a:t>
            </a:r>
            <a:r>
              <a:rPr lang="en-US" sz="4800" b="0" i="0" dirty="0" err="1">
                <a:solidFill>
                  <a:schemeClr val="bg1"/>
                </a:solidFill>
                <a:effectLst/>
                <a:latin typeface="+mj-lt"/>
                <a:cs typeface="Times New Roman" panose="02020603050405020304" pitchFamily="18" charset="0"/>
              </a:rPr>
              <a:t>một</a:t>
            </a:r>
            <a:r>
              <a:rPr lang="en-US" sz="4800" b="0" i="0" dirty="0">
                <a:solidFill>
                  <a:schemeClr val="bg1"/>
                </a:solidFill>
                <a:effectLst/>
                <a:latin typeface="+mj-lt"/>
                <a:cs typeface="Times New Roman" panose="02020603050405020304" pitchFamily="18" charset="0"/>
              </a:rPr>
              <a:t> </a:t>
            </a:r>
            <a:r>
              <a:rPr lang="en-US" sz="4800" b="0" i="0" dirty="0" err="1">
                <a:solidFill>
                  <a:schemeClr val="bg1"/>
                </a:solidFill>
                <a:effectLst/>
                <a:latin typeface="+mj-lt"/>
                <a:cs typeface="Times New Roman" panose="02020603050405020304" pitchFamily="18" charset="0"/>
              </a:rPr>
              <a:t>Thiên</a:t>
            </a:r>
            <a:r>
              <a:rPr lang="en-US" sz="4800" b="0" i="0" dirty="0">
                <a:solidFill>
                  <a:schemeClr val="bg1"/>
                </a:solidFill>
                <a:effectLst/>
                <a:latin typeface="+mj-lt"/>
                <a:cs typeface="Times New Roman" panose="02020603050405020304" pitchFamily="18" charset="0"/>
              </a:rPr>
              <a:t> </a:t>
            </a:r>
            <a:r>
              <a:rPr lang="en-US" sz="4800" b="0" i="0" dirty="0" err="1">
                <a:solidFill>
                  <a:schemeClr val="bg1"/>
                </a:solidFill>
                <a:effectLst/>
                <a:latin typeface="+mj-lt"/>
                <a:cs typeface="Times New Roman" panose="02020603050405020304" pitchFamily="18" charset="0"/>
              </a:rPr>
              <a:t>Chúa</a:t>
            </a:r>
            <a:r>
              <a:rPr lang="en-US" sz="4800" b="0" i="0" dirty="0">
                <a:solidFill>
                  <a:schemeClr val="bg1"/>
                </a:solidFill>
                <a:effectLst/>
                <a:latin typeface="+mj-lt"/>
                <a:cs typeface="Times New Roman" panose="02020603050405020304" pitchFamily="18" charset="0"/>
              </a:rPr>
              <a:t>,            </a:t>
            </a:r>
            <a:r>
              <a:rPr lang="en-US" sz="4800" b="0" i="0" dirty="0" err="1">
                <a:solidFill>
                  <a:schemeClr val="bg1"/>
                </a:solidFill>
                <a:effectLst/>
                <a:latin typeface="+mj-lt"/>
                <a:cs typeface="Times New Roman" panose="02020603050405020304" pitchFamily="18" charset="0"/>
              </a:rPr>
              <a:t>Chúa</a:t>
            </a:r>
            <a:r>
              <a:rPr lang="en-US" sz="4800" b="0" i="0" dirty="0">
                <a:solidFill>
                  <a:schemeClr val="bg1"/>
                </a:solidFill>
                <a:effectLst/>
                <a:latin typeface="+mj-lt"/>
                <a:cs typeface="Times New Roman" panose="02020603050405020304" pitchFamily="18" charset="0"/>
              </a:rPr>
              <a:t> </a:t>
            </a:r>
            <a:r>
              <a:rPr lang="en-US" sz="4800" b="0" i="0" dirty="0" err="1">
                <a:solidFill>
                  <a:schemeClr val="bg1"/>
                </a:solidFill>
                <a:effectLst/>
                <a:latin typeface="+mj-lt"/>
                <a:cs typeface="Times New Roman" panose="02020603050405020304" pitchFamily="18" charset="0"/>
              </a:rPr>
              <a:t>Giêsu</a:t>
            </a:r>
            <a:r>
              <a:rPr lang="en-US" sz="4800" b="0" i="0" dirty="0">
                <a:solidFill>
                  <a:schemeClr val="bg1"/>
                </a:solidFill>
                <a:effectLst/>
                <a:latin typeface="+mj-lt"/>
                <a:cs typeface="Times New Roman" panose="02020603050405020304" pitchFamily="18" charset="0"/>
              </a:rPr>
              <a:t> </a:t>
            </a:r>
            <a:r>
              <a:rPr lang="en-US" sz="4800" b="0" i="0" dirty="0" err="1">
                <a:solidFill>
                  <a:schemeClr val="bg1"/>
                </a:solidFill>
                <a:effectLst/>
                <a:latin typeface="+mj-lt"/>
                <a:cs typeface="Times New Roman" panose="02020603050405020304" pitchFamily="18" charset="0"/>
              </a:rPr>
              <a:t>Kitô</a:t>
            </a:r>
            <a:r>
              <a:rPr lang="en-US" sz="4800" b="0" i="0" dirty="0">
                <a:solidFill>
                  <a:schemeClr val="bg1"/>
                </a:solidFill>
                <a:effectLst/>
                <a:latin typeface="+mj-lt"/>
                <a:cs typeface="Times New Roman" panose="02020603050405020304" pitchFamily="18" charset="0"/>
              </a:rPr>
              <a:t>.</a:t>
            </a:r>
          </a:p>
          <a:p>
            <a:pPr marL="0" indent="0" algn="just" eaLnBrk="1" hangingPunct="1">
              <a:lnSpc>
                <a:spcPct val="145000"/>
              </a:lnSpc>
              <a:buFontTx/>
              <a:buNone/>
            </a:pPr>
            <a:r>
              <a:rPr lang="vi-VN" sz="4800" b="0" i="0" dirty="0">
                <a:solidFill>
                  <a:srgbClr val="FFFF00"/>
                </a:solidFill>
                <a:effectLst/>
                <a:latin typeface="+mj-lt"/>
                <a:cs typeface="Times New Roman" panose="02020603050405020304" pitchFamily="18" charset="0"/>
              </a:rPr>
              <a:t>B:</a:t>
            </a:r>
            <a:r>
              <a:rPr lang="vi-VN" sz="4800" b="0" i="0" dirty="0">
                <a:solidFill>
                  <a:schemeClr val="bg1"/>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29109444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br>
              <a:rPr lang="en-US" sz="4000" b="0" i="0" dirty="0">
                <a:solidFill>
                  <a:schemeClr val="bg1"/>
                </a:solidFill>
                <a:effectLst/>
                <a:latin typeface="+mj-lt"/>
              </a:rPr>
            </a:br>
            <a:endParaRPr lang="en-US" sz="4000" b="0" i="0" dirty="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nchor="ctr" anchorCtr="0"/>
          <a:lstStyle/>
          <a:p>
            <a:pPr marL="0" indent="0" algn="just" eaLnBrk="1" hangingPunct="1">
              <a:lnSpc>
                <a:spcPct val="145000"/>
              </a:lnSpc>
              <a:buFontTx/>
              <a:buNone/>
            </a:pPr>
            <a:r>
              <a:rPr lang="en-US" sz="5400" b="0" i="0" u="sng" dirty="0">
                <a:solidFill>
                  <a:srgbClr val="FFFF00"/>
                </a:solidFill>
                <a:effectLst/>
                <a:latin typeface="+mj-lt"/>
                <a:cs typeface="Times New Roman" panose="02020603050405020304" pitchFamily="18" charset="0"/>
              </a:rPr>
              <a:t>A:</a:t>
            </a:r>
            <a:r>
              <a:rPr lang="en-US" sz="5400" b="0" i="0" dirty="0">
                <a:solidFill>
                  <a:schemeClr val="bg1"/>
                </a:solidFill>
                <a:effectLst/>
                <a:latin typeface="+mj-lt"/>
                <a:cs typeface="Times New Roman" panose="02020603050405020304" pitchFamily="18" charset="0"/>
              </a:rPr>
              <a:t> </a:t>
            </a:r>
            <a:r>
              <a:rPr lang="en-US" sz="5400" b="0" i="0" dirty="0" err="1">
                <a:solidFill>
                  <a:schemeClr val="bg1"/>
                </a:solidFill>
                <a:effectLst/>
                <a:latin typeface="+mj-lt"/>
                <a:cs typeface="Times New Roman" panose="02020603050405020304" pitchFamily="18" charset="0"/>
              </a:rPr>
              <a:t>Chúa</a:t>
            </a:r>
            <a:r>
              <a:rPr lang="en-US" sz="5400" b="0" i="0" dirty="0">
                <a:solidFill>
                  <a:schemeClr val="bg1"/>
                </a:solidFill>
                <a:effectLst/>
                <a:latin typeface="+mj-lt"/>
                <a:cs typeface="Times New Roman" panose="02020603050405020304" pitchFamily="18" charset="0"/>
              </a:rPr>
              <a:t> </a:t>
            </a:r>
            <a:r>
              <a:rPr lang="en-US" sz="5400" b="0" i="0" dirty="0" err="1">
                <a:solidFill>
                  <a:schemeClr val="bg1"/>
                </a:solidFill>
                <a:effectLst/>
                <a:latin typeface="+mj-lt"/>
                <a:cs typeface="Times New Roman" panose="02020603050405020304" pitchFamily="18" charset="0"/>
              </a:rPr>
              <a:t>xóa</a:t>
            </a:r>
            <a:r>
              <a:rPr lang="en-US" sz="5400" b="0" i="0" dirty="0">
                <a:solidFill>
                  <a:schemeClr val="bg1"/>
                </a:solidFill>
                <a:effectLst/>
                <a:latin typeface="+mj-lt"/>
                <a:cs typeface="Times New Roman" panose="02020603050405020304" pitchFamily="18" charset="0"/>
              </a:rPr>
              <a:t> </a:t>
            </a:r>
            <a:r>
              <a:rPr lang="en-US" sz="5400" b="0" i="0" dirty="0" err="1">
                <a:solidFill>
                  <a:schemeClr val="bg1"/>
                </a:solidFill>
                <a:effectLst/>
                <a:latin typeface="+mj-lt"/>
                <a:cs typeface="Times New Roman" panose="02020603050405020304" pitchFamily="18" charset="0"/>
              </a:rPr>
              <a:t>tội</a:t>
            </a:r>
            <a:r>
              <a:rPr lang="en-US" sz="5400" b="0" i="0" dirty="0">
                <a:solidFill>
                  <a:schemeClr val="bg1"/>
                </a:solidFill>
                <a:effectLst/>
                <a:latin typeface="+mj-lt"/>
                <a:cs typeface="Times New Roman" panose="02020603050405020304" pitchFamily="18" charset="0"/>
              </a:rPr>
              <a:t> </a:t>
            </a:r>
            <a:r>
              <a:rPr lang="en-US" sz="5400" b="0" i="0" dirty="0" err="1">
                <a:solidFill>
                  <a:schemeClr val="bg1"/>
                </a:solidFill>
                <a:effectLst/>
                <a:latin typeface="+mj-lt"/>
                <a:cs typeface="Times New Roman" panose="02020603050405020304" pitchFamily="18" charset="0"/>
              </a:rPr>
              <a:t>trần</a:t>
            </a:r>
            <a:r>
              <a:rPr lang="en-US" sz="5400" b="0" i="0" dirty="0">
                <a:solidFill>
                  <a:schemeClr val="bg1"/>
                </a:solidFill>
                <a:effectLst/>
                <a:latin typeface="+mj-lt"/>
                <a:cs typeface="Times New Roman" panose="02020603050405020304" pitchFamily="18" charset="0"/>
              </a:rPr>
              <a:t> </a:t>
            </a:r>
            <a:r>
              <a:rPr lang="en-US" sz="5400" b="0" i="0" dirty="0" err="1">
                <a:solidFill>
                  <a:schemeClr val="bg1"/>
                </a:solidFill>
                <a:effectLst/>
                <a:latin typeface="+mj-lt"/>
                <a:cs typeface="Times New Roman" panose="02020603050405020304" pitchFamily="18" charset="0"/>
              </a:rPr>
              <a:t>gian</a:t>
            </a:r>
            <a:r>
              <a:rPr lang="en-US" sz="5400" b="0" i="0" dirty="0">
                <a:solidFill>
                  <a:schemeClr val="bg1"/>
                </a:solidFill>
                <a:effectLst/>
                <a:latin typeface="+mj-lt"/>
                <a:cs typeface="Times New Roman" panose="02020603050405020304" pitchFamily="18" charset="0"/>
              </a:rPr>
              <a:t>, </a:t>
            </a:r>
            <a:r>
              <a:rPr lang="en-US" sz="5400" b="0" i="0" dirty="0" err="1">
                <a:solidFill>
                  <a:schemeClr val="bg1"/>
                </a:solidFill>
                <a:effectLst/>
                <a:latin typeface="+mj-lt"/>
                <a:cs typeface="Times New Roman" panose="02020603050405020304" pitchFamily="18" charset="0"/>
              </a:rPr>
              <a:t>xin</a:t>
            </a:r>
            <a:r>
              <a:rPr lang="en-US" sz="5400" b="0" i="0" dirty="0">
                <a:solidFill>
                  <a:schemeClr val="bg1"/>
                </a:solidFill>
                <a:effectLst/>
                <a:latin typeface="+mj-lt"/>
                <a:cs typeface="Times New Roman" panose="02020603050405020304" pitchFamily="18" charset="0"/>
              </a:rPr>
              <a:t> </a:t>
            </a:r>
            <a:r>
              <a:rPr lang="en-US" sz="5400" b="0" i="0" dirty="0" err="1">
                <a:solidFill>
                  <a:schemeClr val="bg1"/>
                </a:solidFill>
                <a:effectLst/>
                <a:latin typeface="+mj-lt"/>
                <a:cs typeface="Times New Roman" panose="02020603050405020304" pitchFamily="18" charset="0"/>
              </a:rPr>
              <a:t>thương</a:t>
            </a:r>
            <a:r>
              <a:rPr lang="en-US" sz="5400" b="0" i="0" dirty="0">
                <a:solidFill>
                  <a:schemeClr val="bg1"/>
                </a:solidFill>
                <a:effectLst/>
                <a:latin typeface="+mj-lt"/>
                <a:cs typeface="Times New Roman" panose="02020603050405020304" pitchFamily="18" charset="0"/>
              </a:rPr>
              <a:t> </a:t>
            </a:r>
            <a:r>
              <a:rPr lang="en-US" sz="5400" b="0" i="0" dirty="0" err="1">
                <a:solidFill>
                  <a:schemeClr val="bg1"/>
                </a:solidFill>
                <a:effectLst/>
                <a:latin typeface="+mj-lt"/>
                <a:cs typeface="Times New Roman" panose="02020603050405020304" pitchFamily="18" charset="0"/>
              </a:rPr>
              <a:t>xót</a:t>
            </a:r>
            <a:r>
              <a:rPr lang="en-US" sz="5400" b="0" i="0" dirty="0">
                <a:solidFill>
                  <a:schemeClr val="bg1"/>
                </a:solidFill>
                <a:effectLst/>
                <a:latin typeface="+mj-lt"/>
                <a:cs typeface="Times New Roman" panose="02020603050405020304" pitchFamily="18" charset="0"/>
              </a:rPr>
              <a:t> </a:t>
            </a:r>
            <a:r>
              <a:rPr lang="en-US" sz="5400" b="0" i="0" dirty="0" err="1">
                <a:solidFill>
                  <a:schemeClr val="bg1"/>
                </a:solidFill>
                <a:effectLst/>
                <a:latin typeface="+mj-lt"/>
                <a:cs typeface="Times New Roman" panose="02020603050405020304" pitchFamily="18" charset="0"/>
              </a:rPr>
              <a:t>chúng</a:t>
            </a:r>
            <a:r>
              <a:rPr lang="en-US" sz="5400" b="0" i="0" dirty="0">
                <a:solidFill>
                  <a:schemeClr val="bg1"/>
                </a:solidFill>
                <a:effectLst/>
                <a:latin typeface="+mj-lt"/>
                <a:cs typeface="Times New Roman" panose="02020603050405020304" pitchFamily="18" charset="0"/>
              </a:rPr>
              <a:t> con.</a:t>
            </a:r>
          </a:p>
          <a:p>
            <a:pPr marL="0" indent="0" algn="just" eaLnBrk="1" hangingPunct="1">
              <a:lnSpc>
                <a:spcPct val="145000"/>
              </a:lnSpc>
              <a:buFontTx/>
              <a:buNone/>
            </a:pPr>
            <a:r>
              <a:rPr lang="en-US" sz="5400" b="0" i="0" u="sng" dirty="0">
                <a:solidFill>
                  <a:srgbClr val="FFFF00"/>
                </a:solidFill>
                <a:effectLst/>
                <a:latin typeface="+mj-lt"/>
                <a:cs typeface="Times New Roman" panose="02020603050405020304" pitchFamily="18" charset="0"/>
              </a:rPr>
              <a:t>B:</a:t>
            </a:r>
            <a:r>
              <a:rPr lang="en-US" sz="5400" b="0" i="0" dirty="0">
                <a:solidFill>
                  <a:schemeClr val="bg1"/>
                </a:solidFill>
                <a:effectLst/>
                <a:latin typeface="+mj-lt"/>
                <a:cs typeface="Times New Roman" panose="02020603050405020304" pitchFamily="18" charset="0"/>
              </a:rPr>
              <a:t> </a:t>
            </a:r>
            <a:r>
              <a:rPr lang="en-US" sz="5400" b="0" i="0" dirty="0" err="1">
                <a:solidFill>
                  <a:schemeClr val="bg1"/>
                </a:solidFill>
                <a:effectLst/>
                <a:latin typeface="+mj-lt"/>
                <a:cs typeface="Times New Roman" panose="02020603050405020304" pitchFamily="18" charset="0"/>
              </a:rPr>
              <a:t>Chúa</a:t>
            </a:r>
            <a:r>
              <a:rPr lang="en-US" sz="5400" b="0" i="0" dirty="0">
                <a:solidFill>
                  <a:schemeClr val="bg1"/>
                </a:solidFill>
                <a:effectLst/>
                <a:latin typeface="+mj-lt"/>
                <a:cs typeface="Times New Roman" panose="02020603050405020304" pitchFamily="18" charset="0"/>
              </a:rPr>
              <a:t> </a:t>
            </a:r>
            <a:r>
              <a:rPr lang="en-US" sz="5400" b="0" i="0" dirty="0" err="1">
                <a:solidFill>
                  <a:schemeClr val="bg1"/>
                </a:solidFill>
                <a:effectLst/>
                <a:latin typeface="+mj-lt"/>
                <a:cs typeface="Times New Roman" panose="02020603050405020304" pitchFamily="18" charset="0"/>
              </a:rPr>
              <a:t>xóa</a:t>
            </a:r>
            <a:r>
              <a:rPr lang="en-US" sz="5400" b="0" i="0" dirty="0">
                <a:solidFill>
                  <a:schemeClr val="bg1"/>
                </a:solidFill>
                <a:effectLst/>
                <a:latin typeface="+mj-lt"/>
                <a:cs typeface="Times New Roman" panose="02020603050405020304" pitchFamily="18" charset="0"/>
              </a:rPr>
              <a:t> </a:t>
            </a:r>
            <a:r>
              <a:rPr lang="en-US" sz="5400" b="0" i="0" dirty="0" err="1">
                <a:solidFill>
                  <a:schemeClr val="bg1"/>
                </a:solidFill>
                <a:effectLst/>
                <a:latin typeface="+mj-lt"/>
                <a:cs typeface="Times New Roman" panose="02020603050405020304" pitchFamily="18" charset="0"/>
              </a:rPr>
              <a:t>tội</a:t>
            </a:r>
            <a:r>
              <a:rPr lang="en-US" sz="5400" b="0" i="0" dirty="0">
                <a:solidFill>
                  <a:schemeClr val="bg1"/>
                </a:solidFill>
                <a:effectLst/>
                <a:latin typeface="+mj-lt"/>
                <a:cs typeface="Times New Roman" panose="02020603050405020304" pitchFamily="18" charset="0"/>
              </a:rPr>
              <a:t> </a:t>
            </a:r>
            <a:r>
              <a:rPr lang="en-US" sz="5400" b="0" i="0" dirty="0" err="1">
                <a:solidFill>
                  <a:schemeClr val="bg1"/>
                </a:solidFill>
                <a:effectLst/>
                <a:latin typeface="+mj-lt"/>
                <a:cs typeface="Times New Roman" panose="02020603050405020304" pitchFamily="18" charset="0"/>
              </a:rPr>
              <a:t>trần</a:t>
            </a:r>
            <a:r>
              <a:rPr lang="en-US" sz="5400" b="0" i="0" dirty="0">
                <a:solidFill>
                  <a:schemeClr val="bg1"/>
                </a:solidFill>
                <a:effectLst/>
                <a:latin typeface="+mj-lt"/>
                <a:cs typeface="Times New Roman" panose="02020603050405020304" pitchFamily="18" charset="0"/>
              </a:rPr>
              <a:t> </a:t>
            </a:r>
            <a:r>
              <a:rPr lang="en-US" sz="5400" b="0" i="0" dirty="0" err="1">
                <a:solidFill>
                  <a:schemeClr val="bg1"/>
                </a:solidFill>
                <a:effectLst/>
                <a:latin typeface="+mj-lt"/>
                <a:cs typeface="Times New Roman" panose="02020603050405020304" pitchFamily="18" charset="0"/>
              </a:rPr>
              <a:t>gian</a:t>
            </a:r>
            <a:r>
              <a:rPr lang="en-US" sz="5400" b="0" i="0" dirty="0">
                <a:solidFill>
                  <a:schemeClr val="bg1"/>
                </a:solidFill>
                <a:effectLst/>
                <a:latin typeface="+mj-lt"/>
                <a:cs typeface="Times New Roman" panose="02020603050405020304" pitchFamily="18" charset="0"/>
              </a:rPr>
              <a:t>, </a:t>
            </a:r>
            <a:r>
              <a:rPr lang="en-US" sz="5400" b="0" i="0" dirty="0" err="1">
                <a:solidFill>
                  <a:schemeClr val="bg1"/>
                </a:solidFill>
                <a:effectLst/>
                <a:latin typeface="+mj-lt"/>
                <a:cs typeface="Times New Roman" panose="02020603050405020304" pitchFamily="18" charset="0"/>
              </a:rPr>
              <a:t>xin</a:t>
            </a:r>
            <a:r>
              <a:rPr lang="en-US" sz="5400" b="0" i="0" dirty="0">
                <a:solidFill>
                  <a:schemeClr val="bg1"/>
                </a:solidFill>
                <a:effectLst/>
                <a:latin typeface="+mj-lt"/>
                <a:cs typeface="Times New Roman" panose="02020603050405020304" pitchFamily="18" charset="0"/>
              </a:rPr>
              <a:t> </a:t>
            </a:r>
            <a:r>
              <a:rPr lang="en-US" sz="5400" b="0" i="0" dirty="0" err="1">
                <a:solidFill>
                  <a:schemeClr val="bg1"/>
                </a:solidFill>
                <a:effectLst/>
                <a:latin typeface="+mj-lt"/>
                <a:cs typeface="Times New Roman" panose="02020603050405020304" pitchFamily="18" charset="0"/>
              </a:rPr>
              <a:t>nhậm</a:t>
            </a:r>
            <a:r>
              <a:rPr lang="en-US" sz="5400" b="0" i="0" dirty="0">
                <a:solidFill>
                  <a:schemeClr val="bg1"/>
                </a:solidFill>
                <a:effectLst/>
                <a:latin typeface="+mj-lt"/>
                <a:cs typeface="Times New Roman" panose="02020603050405020304" pitchFamily="18" charset="0"/>
              </a:rPr>
              <a:t> </a:t>
            </a:r>
            <a:r>
              <a:rPr lang="en-US" sz="5400" b="0" i="0" dirty="0" err="1">
                <a:solidFill>
                  <a:schemeClr val="bg1"/>
                </a:solidFill>
                <a:effectLst/>
                <a:latin typeface="+mj-lt"/>
                <a:cs typeface="Times New Roman" panose="02020603050405020304" pitchFamily="18" charset="0"/>
              </a:rPr>
              <a:t>lời</a:t>
            </a:r>
            <a:r>
              <a:rPr lang="en-US" sz="5400" b="0" i="0" dirty="0">
                <a:solidFill>
                  <a:schemeClr val="bg1"/>
                </a:solidFill>
                <a:effectLst/>
                <a:latin typeface="+mj-lt"/>
                <a:cs typeface="Times New Roman" panose="02020603050405020304" pitchFamily="18" charset="0"/>
              </a:rPr>
              <a:t> </a:t>
            </a:r>
            <a:r>
              <a:rPr lang="en-US" sz="5400" b="0" i="0" dirty="0" err="1">
                <a:solidFill>
                  <a:schemeClr val="bg1"/>
                </a:solidFill>
                <a:effectLst/>
                <a:latin typeface="+mj-lt"/>
                <a:cs typeface="Times New Roman" panose="02020603050405020304" pitchFamily="18" charset="0"/>
              </a:rPr>
              <a:t>chúng</a:t>
            </a:r>
            <a:r>
              <a:rPr lang="en-US" sz="5400" b="0" i="0" dirty="0">
                <a:solidFill>
                  <a:schemeClr val="bg1"/>
                </a:solidFill>
                <a:effectLst/>
                <a:latin typeface="+mj-lt"/>
                <a:cs typeface="Times New Roman" panose="02020603050405020304" pitchFamily="18" charset="0"/>
              </a:rPr>
              <a:t> con </a:t>
            </a:r>
            <a:r>
              <a:rPr lang="en-US" sz="5400" b="0" i="0" dirty="0" err="1">
                <a:solidFill>
                  <a:schemeClr val="bg1"/>
                </a:solidFill>
                <a:effectLst/>
                <a:latin typeface="+mj-lt"/>
                <a:cs typeface="Times New Roman" panose="02020603050405020304" pitchFamily="18" charset="0"/>
              </a:rPr>
              <a:t>cầu</a:t>
            </a:r>
            <a:r>
              <a:rPr lang="en-US" sz="5400" b="0" i="0" dirty="0">
                <a:solidFill>
                  <a:schemeClr val="bg1"/>
                </a:solidFill>
                <a:effectLst/>
                <a:latin typeface="+mj-lt"/>
                <a:cs typeface="Times New Roman" panose="02020603050405020304" pitchFamily="18" charset="0"/>
              </a:rPr>
              <a:t> </a:t>
            </a:r>
            <a:r>
              <a:rPr lang="en-US" sz="5400" b="0" i="0" dirty="0" err="1">
                <a:solidFill>
                  <a:schemeClr val="bg1"/>
                </a:solidFill>
                <a:effectLst/>
                <a:latin typeface="+mj-lt"/>
                <a:cs typeface="Times New Roman" panose="02020603050405020304" pitchFamily="18" charset="0"/>
              </a:rPr>
              <a:t>khẩn</a:t>
            </a:r>
            <a:r>
              <a:rPr lang="en-US" sz="5400" b="0" i="0" dirty="0">
                <a:solidFill>
                  <a:schemeClr val="bg1"/>
                </a:solidFill>
                <a:effectLst/>
                <a:latin typeface="+mj-lt"/>
                <a:cs typeface="Times New Roman" panose="02020603050405020304" pitchFamily="18" charset="0"/>
              </a:rPr>
              <a:t>.</a:t>
            </a:r>
          </a:p>
        </p:txBody>
      </p:sp>
    </p:spTree>
    <p:extLst>
      <p:ext uri="{BB962C8B-B14F-4D97-AF65-F5344CB8AC3E}">
        <p14:creationId xmlns:p14="http://schemas.microsoft.com/office/powerpoint/2010/main" val="37249857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br>
              <a:rPr lang="en-US" sz="4000" b="0" i="0" dirty="0">
                <a:solidFill>
                  <a:schemeClr val="bg1"/>
                </a:solidFill>
                <a:effectLst/>
                <a:latin typeface="+mj-lt"/>
              </a:rPr>
            </a:br>
            <a:endParaRPr lang="en-US" sz="4000" b="0" i="0" dirty="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nchor="ctr" anchorCtr="0"/>
          <a:lstStyle/>
          <a:p>
            <a:pPr marL="0" indent="0" algn="just" eaLnBrk="1" hangingPunct="1">
              <a:lnSpc>
                <a:spcPct val="150000"/>
              </a:lnSpc>
              <a:buFontTx/>
              <a:buNone/>
            </a:pPr>
            <a:r>
              <a:rPr lang="en-US" sz="4800" b="0" i="0" u="sng" dirty="0">
                <a:solidFill>
                  <a:srgbClr val="FFFF00"/>
                </a:solidFill>
                <a:effectLst/>
                <a:latin typeface="+mj-lt"/>
                <a:cs typeface="Times New Roman" panose="02020603050405020304" pitchFamily="18" charset="0"/>
              </a:rPr>
              <a:t>A:</a:t>
            </a:r>
            <a:r>
              <a:rPr lang="en-US" sz="4800" b="0" i="0" dirty="0">
                <a:solidFill>
                  <a:schemeClr val="bg1"/>
                </a:solidFill>
                <a:effectLst/>
                <a:latin typeface="+mj-lt"/>
                <a:cs typeface="Times New Roman" panose="02020603050405020304" pitchFamily="18" charset="0"/>
              </a:rPr>
              <a:t> </a:t>
            </a:r>
            <a:r>
              <a:rPr lang="en-US" sz="4800" b="0" i="0" dirty="0" err="1">
                <a:solidFill>
                  <a:schemeClr val="bg1"/>
                </a:solidFill>
                <a:effectLst/>
                <a:latin typeface="+mj-lt"/>
                <a:cs typeface="Times New Roman" panose="02020603050405020304" pitchFamily="18" charset="0"/>
              </a:rPr>
              <a:t>Chúa</a:t>
            </a:r>
            <a:r>
              <a:rPr lang="en-US" sz="4800" b="0" i="0" dirty="0">
                <a:solidFill>
                  <a:schemeClr val="bg1"/>
                </a:solidFill>
                <a:effectLst/>
                <a:latin typeface="+mj-lt"/>
                <a:cs typeface="Times New Roman" panose="02020603050405020304" pitchFamily="18" charset="0"/>
              </a:rPr>
              <a:t> </a:t>
            </a:r>
            <a:r>
              <a:rPr lang="en-US" sz="4800" b="0" i="0" dirty="0" err="1">
                <a:solidFill>
                  <a:schemeClr val="bg1"/>
                </a:solidFill>
                <a:effectLst/>
                <a:latin typeface="+mj-lt"/>
                <a:cs typeface="Times New Roman" panose="02020603050405020304" pitchFamily="18" charset="0"/>
              </a:rPr>
              <a:t>ngự</a:t>
            </a:r>
            <a:r>
              <a:rPr lang="en-US" sz="4800" b="0" i="0" dirty="0">
                <a:solidFill>
                  <a:schemeClr val="bg1"/>
                </a:solidFill>
                <a:effectLst/>
                <a:latin typeface="+mj-lt"/>
                <a:cs typeface="Times New Roman" panose="02020603050405020304" pitchFamily="18" charset="0"/>
              </a:rPr>
              <a:t> </a:t>
            </a:r>
            <a:r>
              <a:rPr lang="en-US" sz="4800" b="0" i="0" dirty="0" err="1">
                <a:solidFill>
                  <a:schemeClr val="bg1"/>
                </a:solidFill>
                <a:effectLst/>
                <a:latin typeface="+mj-lt"/>
                <a:cs typeface="Times New Roman" panose="02020603050405020304" pitchFamily="18" charset="0"/>
              </a:rPr>
              <a:t>bên</a:t>
            </a:r>
            <a:r>
              <a:rPr lang="en-US" sz="4800" b="0" i="0" dirty="0">
                <a:solidFill>
                  <a:schemeClr val="bg1"/>
                </a:solidFill>
                <a:effectLst/>
                <a:latin typeface="+mj-lt"/>
                <a:cs typeface="Times New Roman" panose="02020603050405020304" pitchFamily="18" charset="0"/>
              </a:rPr>
              <a:t> </a:t>
            </a:r>
            <a:r>
              <a:rPr lang="en-US" sz="4800" b="0" i="0" dirty="0" err="1">
                <a:solidFill>
                  <a:schemeClr val="bg1"/>
                </a:solidFill>
                <a:effectLst/>
                <a:latin typeface="+mj-lt"/>
                <a:cs typeface="Times New Roman" panose="02020603050405020304" pitchFamily="18" charset="0"/>
              </a:rPr>
              <a:t>hữu</a:t>
            </a:r>
            <a:r>
              <a:rPr lang="en-US" sz="4800" b="0" i="0" dirty="0">
                <a:solidFill>
                  <a:schemeClr val="bg1"/>
                </a:solidFill>
                <a:effectLst/>
                <a:latin typeface="+mj-lt"/>
                <a:cs typeface="Times New Roman" panose="02020603050405020304" pitchFamily="18" charset="0"/>
              </a:rPr>
              <a:t> </a:t>
            </a:r>
            <a:r>
              <a:rPr lang="en-US" sz="4800" b="0" i="0" dirty="0" err="1">
                <a:solidFill>
                  <a:schemeClr val="bg1"/>
                </a:solidFill>
                <a:effectLst/>
                <a:latin typeface="+mj-lt"/>
                <a:cs typeface="Times New Roman" panose="02020603050405020304" pitchFamily="18" charset="0"/>
              </a:rPr>
              <a:t>Đức</a:t>
            </a:r>
            <a:r>
              <a:rPr lang="en-US" sz="4800" b="0" i="0" dirty="0">
                <a:solidFill>
                  <a:schemeClr val="bg1"/>
                </a:solidFill>
                <a:effectLst/>
                <a:latin typeface="+mj-lt"/>
                <a:cs typeface="Times New Roman" panose="02020603050405020304" pitchFamily="18" charset="0"/>
              </a:rPr>
              <a:t> </a:t>
            </a:r>
            <a:r>
              <a:rPr lang="en-US" sz="4800" b="0" i="0" dirty="0" err="1">
                <a:solidFill>
                  <a:schemeClr val="bg1"/>
                </a:solidFill>
                <a:effectLst/>
                <a:latin typeface="+mj-lt"/>
                <a:cs typeface="Times New Roman" panose="02020603050405020304" pitchFamily="18" charset="0"/>
              </a:rPr>
              <a:t>Chúa</a:t>
            </a:r>
            <a:r>
              <a:rPr lang="en-US" sz="4800" b="0" i="0" dirty="0">
                <a:solidFill>
                  <a:schemeClr val="bg1"/>
                </a:solidFill>
                <a:effectLst/>
                <a:latin typeface="+mj-lt"/>
                <a:cs typeface="Times New Roman" panose="02020603050405020304" pitchFamily="18" charset="0"/>
              </a:rPr>
              <a:t> Cha, </a:t>
            </a:r>
            <a:r>
              <a:rPr lang="en-US" sz="4800" b="0" i="0" dirty="0" err="1">
                <a:solidFill>
                  <a:schemeClr val="bg1"/>
                </a:solidFill>
                <a:effectLst/>
                <a:latin typeface="+mj-lt"/>
                <a:cs typeface="Times New Roman" panose="02020603050405020304" pitchFamily="18" charset="0"/>
              </a:rPr>
              <a:t>xin</a:t>
            </a:r>
            <a:r>
              <a:rPr lang="en-US" sz="4800" b="0" i="0" dirty="0">
                <a:solidFill>
                  <a:schemeClr val="bg1"/>
                </a:solidFill>
                <a:effectLst/>
                <a:latin typeface="+mj-lt"/>
                <a:cs typeface="Times New Roman" panose="02020603050405020304" pitchFamily="18" charset="0"/>
              </a:rPr>
              <a:t> </a:t>
            </a:r>
            <a:r>
              <a:rPr lang="en-US" sz="4800" b="0" i="0" dirty="0" err="1">
                <a:solidFill>
                  <a:schemeClr val="bg1"/>
                </a:solidFill>
                <a:effectLst/>
                <a:latin typeface="+mj-lt"/>
                <a:cs typeface="Times New Roman" panose="02020603050405020304" pitchFamily="18" charset="0"/>
              </a:rPr>
              <a:t>thương</a:t>
            </a:r>
            <a:r>
              <a:rPr lang="en-US" sz="4800" b="0" i="0" dirty="0">
                <a:solidFill>
                  <a:schemeClr val="bg1"/>
                </a:solidFill>
                <a:effectLst/>
                <a:latin typeface="+mj-lt"/>
                <a:cs typeface="Times New Roman" panose="02020603050405020304" pitchFamily="18" charset="0"/>
              </a:rPr>
              <a:t> </a:t>
            </a:r>
            <a:r>
              <a:rPr lang="en-US" sz="4800" b="0" i="0" dirty="0" err="1">
                <a:solidFill>
                  <a:schemeClr val="bg1"/>
                </a:solidFill>
                <a:effectLst/>
                <a:latin typeface="+mj-lt"/>
                <a:cs typeface="Times New Roman" panose="02020603050405020304" pitchFamily="18" charset="0"/>
              </a:rPr>
              <a:t>xót</a:t>
            </a:r>
            <a:r>
              <a:rPr lang="en-US" sz="4800" b="0" i="0" dirty="0">
                <a:solidFill>
                  <a:schemeClr val="bg1"/>
                </a:solidFill>
                <a:effectLst/>
                <a:latin typeface="+mj-lt"/>
                <a:cs typeface="Times New Roman" panose="02020603050405020304" pitchFamily="18" charset="0"/>
              </a:rPr>
              <a:t> </a:t>
            </a:r>
            <a:r>
              <a:rPr lang="en-US" sz="4800" b="0" i="0" dirty="0" err="1">
                <a:solidFill>
                  <a:schemeClr val="bg1"/>
                </a:solidFill>
                <a:effectLst/>
                <a:latin typeface="+mj-lt"/>
                <a:cs typeface="Times New Roman" panose="02020603050405020304" pitchFamily="18" charset="0"/>
              </a:rPr>
              <a:t>chúng</a:t>
            </a:r>
            <a:r>
              <a:rPr lang="en-US" sz="4800" b="0" i="0" dirty="0">
                <a:solidFill>
                  <a:schemeClr val="bg1"/>
                </a:solidFill>
                <a:effectLst/>
                <a:latin typeface="+mj-lt"/>
                <a:cs typeface="Times New Roman" panose="02020603050405020304" pitchFamily="18" charset="0"/>
              </a:rPr>
              <a:t> con.</a:t>
            </a:r>
          </a:p>
          <a:p>
            <a:pPr marL="0" indent="0" algn="just" eaLnBrk="1" hangingPunct="1">
              <a:lnSpc>
                <a:spcPct val="150000"/>
              </a:lnSpc>
              <a:buFontTx/>
              <a:buNone/>
            </a:pPr>
            <a:r>
              <a:rPr lang="vi-VN" sz="4800" b="0" i="0" u="sng" dirty="0">
                <a:solidFill>
                  <a:srgbClr val="FFFF00"/>
                </a:solidFill>
                <a:effectLst/>
                <a:latin typeface="+mj-lt"/>
                <a:cs typeface="Times New Roman" panose="02020603050405020304" pitchFamily="18" charset="0"/>
              </a:rPr>
              <a:t>B:</a:t>
            </a:r>
            <a:r>
              <a:rPr lang="vi-VN" sz="4800" b="0" i="0" dirty="0">
                <a:solidFill>
                  <a:schemeClr val="bg1"/>
                </a:solidFill>
                <a:effectLst/>
                <a:latin typeface="+mj-lt"/>
                <a:cs typeface="Times New Roman" panose="02020603050405020304" pitchFamily="18" charset="0"/>
              </a:rPr>
              <a:t> Vì lạy Chúa Giêsu Kitô, chỉ có Chúa là Đấng Thánh.</a:t>
            </a:r>
          </a:p>
        </p:txBody>
      </p:sp>
    </p:spTree>
    <p:extLst>
      <p:ext uri="{BB962C8B-B14F-4D97-AF65-F5344CB8AC3E}">
        <p14:creationId xmlns:p14="http://schemas.microsoft.com/office/powerpoint/2010/main" val="27683059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br>
              <a:rPr lang="en-US" sz="4000" b="0" i="0" dirty="0">
                <a:solidFill>
                  <a:schemeClr val="bg1"/>
                </a:solidFill>
                <a:effectLst/>
                <a:latin typeface="+mj-lt"/>
              </a:rPr>
            </a:br>
            <a:endParaRPr lang="en-US" sz="4000" b="0" i="0" dirty="0">
              <a:solidFill>
                <a:schemeClr val="bg1"/>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nchor="ctr" anchorCtr="0"/>
          <a:lstStyle/>
          <a:p>
            <a:pPr marL="0" indent="0" algn="just" eaLnBrk="1" hangingPunct="1">
              <a:lnSpc>
                <a:spcPct val="140000"/>
              </a:lnSpc>
              <a:buFontTx/>
              <a:buNone/>
            </a:pPr>
            <a:r>
              <a:rPr lang="en-US" sz="4400" b="0" i="0" dirty="0" err="1">
                <a:solidFill>
                  <a:schemeClr val="bg1"/>
                </a:solidFill>
                <a:effectLst/>
                <a:latin typeface="+mj-lt"/>
                <a:cs typeface="Times New Roman" panose="02020603050405020304" pitchFamily="18" charset="0"/>
              </a:rPr>
              <a:t>Chỉ</a:t>
            </a:r>
            <a:r>
              <a:rPr lang="en-US" sz="4400" b="0" i="0" dirty="0">
                <a:solidFill>
                  <a:schemeClr val="bg1"/>
                </a:solidFill>
                <a:effectLst/>
                <a:latin typeface="+mj-lt"/>
                <a:cs typeface="Times New Roman" panose="02020603050405020304" pitchFamily="18" charset="0"/>
              </a:rPr>
              <a:t> </a:t>
            </a:r>
            <a:r>
              <a:rPr lang="en-US" sz="4400" b="0" i="0" dirty="0" err="1">
                <a:solidFill>
                  <a:schemeClr val="bg1"/>
                </a:solidFill>
                <a:effectLst/>
                <a:latin typeface="+mj-lt"/>
                <a:cs typeface="Times New Roman" panose="02020603050405020304" pitchFamily="18" charset="0"/>
              </a:rPr>
              <a:t>có</a:t>
            </a:r>
            <a:r>
              <a:rPr lang="en-US" sz="4400" b="0" i="0" dirty="0">
                <a:solidFill>
                  <a:schemeClr val="bg1"/>
                </a:solidFill>
                <a:effectLst/>
                <a:latin typeface="+mj-lt"/>
                <a:cs typeface="Times New Roman" panose="02020603050405020304" pitchFamily="18" charset="0"/>
              </a:rPr>
              <a:t> </a:t>
            </a:r>
            <a:r>
              <a:rPr lang="en-US" sz="4400" b="0" i="0" dirty="0" err="1">
                <a:solidFill>
                  <a:schemeClr val="bg1"/>
                </a:solidFill>
                <a:effectLst/>
                <a:latin typeface="+mj-lt"/>
                <a:cs typeface="Times New Roman" panose="02020603050405020304" pitchFamily="18" charset="0"/>
              </a:rPr>
              <a:t>Chúa</a:t>
            </a:r>
            <a:r>
              <a:rPr lang="en-US" sz="4400" b="0" i="0" dirty="0">
                <a:solidFill>
                  <a:schemeClr val="bg1"/>
                </a:solidFill>
                <a:effectLst/>
                <a:latin typeface="+mj-lt"/>
                <a:cs typeface="Times New Roman" panose="02020603050405020304" pitchFamily="18" charset="0"/>
              </a:rPr>
              <a:t> </a:t>
            </a:r>
            <a:r>
              <a:rPr lang="en-US" sz="4400" b="0" i="0" dirty="0" err="1">
                <a:solidFill>
                  <a:schemeClr val="bg1"/>
                </a:solidFill>
                <a:effectLst/>
                <a:latin typeface="+mj-lt"/>
                <a:cs typeface="Times New Roman" panose="02020603050405020304" pitchFamily="18" charset="0"/>
              </a:rPr>
              <a:t>là</a:t>
            </a:r>
            <a:r>
              <a:rPr lang="en-US" sz="4400" b="0" i="0" dirty="0">
                <a:solidFill>
                  <a:schemeClr val="bg1"/>
                </a:solidFill>
                <a:effectLst/>
                <a:latin typeface="+mj-lt"/>
                <a:cs typeface="Times New Roman" panose="02020603050405020304" pitchFamily="18" charset="0"/>
              </a:rPr>
              <a:t> </a:t>
            </a:r>
            <a:r>
              <a:rPr lang="en-US" sz="4400" b="0" i="0" dirty="0" err="1">
                <a:solidFill>
                  <a:schemeClr val="bg1"/>
                </a:solidFill>
                <a:effectLst/>
                <a:latin typeface="+mj-lt"/>
                <a:cs typeface="Times New Roman" panose="02020603050405020304" pitchFamily="18" charset="0"/>
              </a:rPr>
              <a:t>Chúa</a:t>
            </a:r>
            <a:r>
              <a:rPr lang="en-US" sz="4400" b="0" i="0" dirty="0">
                <a:solidFill>
                  <a:schemeClr val="bg1"/>
                </a:solidFill>
                <a:effectLst/>
                <a:latin typeface="+mj-lt"/>
                <a:cs typeface="Times New Roman" panose="02020603050405020304" pitchFamily="18" charset="0"/>
              </a:rPr>
              <a:t>, </a:t>
            </a:r>
            <a:r>
              <a:rPr lang="en-US" sz="4400" b="0" i="0" dirty="0" err="1">
                <a:solidFill>
                  <a:schemeClr val="bg1"/>
                </a:solidFill>
                <a:effectLst/>
                <a:latin typeface="+mj-lt"/>
                <a:cs typeface="Times New Roman" panose="02020603050405020304" pitchFamily="18" charset="0"/>
              </a:rPr>
              <a:t>chỉ</a:t>
            </a:r>
            <a:r>
              <a:rPr lang="en-US" sz="4400" b="0" i="0" dirty="0">
                <a:solidFill>
                  <a:schemeClr val="bg1"/>
                </a:solidFill>
                <a:effectLst/>
                <a:latin typeface="+mj-lt"/>
                <a:cs typeface="Times New Roman" panose="02020603050405020304" pitchFamily="18" charset="0"/>
              </a:rPr>
              <a:t> </a:t>
            </a:r>
            <a:r>
              <a:rPr lang="en-US" sz="4400" b="0" i="0" dirty="0" err="1">
                <a:solidFill>
                  <a:schemeClr val="bg1"/>
                </a:solidFill>
                <a:effectLst/>
                <a:latin typeface="+mj-lt"/>
                <a:cs typeface="Times New Roman" panose="02020603050405020304" pitchFamily="18" charset="0"/>
              </a:rPr>
              <a:t>có</a:t>
            </a:r>
            <a:r>
              <a:rPr lang="en-US" sz="4400" b="0" i="0" dirty="0">
                <a:solidFill>
                  <a:schemeClr val="bg1"/>
                </a:solidFill>
                <a:effectLst/>
                <a:latin typeface="+mj-lt"/>
                <a:cs typeface="Times New Roman" panose="02020603050405020304" pitchFamily="18" charset="0"/>
              </a:rPr>
              <a:t> </a:t>
            </a:r>
            <a:r>
              <a:rPr lang="en-US" sz="4400" b="0" i="0" dirty="0" err="1">
                <a:solidFill>
                  <a:schemeClr val="bg1"/>
                </a:solidFill>
                <a:effectLst/>
                <a:latin typeface="+mj-lt"/>
                <a:cs typeface="Times New Roman" panose="02020603050405020304" pitchFamily="18" charset="0"/>
              </a:rPr>
              <a:t>Chúa</a:t>
            </a:r>
            <a:r>
              <a:rPr lang="en-US" sz="4400" b="0" i="0" dirty="0">
                <a:solidFill>
                  <a:schemeClr val="bg1"/>
                </a:solidFill>
                <a:effectLst/>
                <a:latin typeface="+mj-lt"/>
                <a:cs typeface="Times New Roman" panose="02020603050405020304" pitchFamily="18" charset="0"/>
              </a:rPr>
              <a:t> </a:t>
            </a:r>
            <a:r>
              <a:rPr lang="en-US" sz="4400" b="0" i="0" dirty="0" err="1">
                <a:solidFill>
                  <a:schemeClr val="bg1"/>
                </a:solidFill>
                <a:effectLst/>
                <a:latin typeface="+mj-lt"/>
                <a:cs typeface="Times New Roman" panose="02020603050405020304" pitchFamily="18" charset="0"/>
              </a:rPr>
              <a:t>là</a:t>
            </a:r>
            <a:r>
              <a:rPr lang="en-US" sz="4400" b="0" i="0" dirty="0">
                <a:solidFill>
                  <a:schemeClr val="bg1"/>
                </a:solidFill>
                <a:effectLst/>
                <a:latin typeface="+mj-lt"/>
                <a:cs typeface="Times New Roman" panose="02020603050405020304" pitchFamily="18" charset="0"/>
              </a:rPr>
              <a:t> </a:t>
            </a:r>
            <a:r>
              <a:rPr lang="en-US" sz="4400" b="0" i="0" dirty="0" err="1">
                <a:solidFill>
                  <a:schemeClr val="bg1"/>
                </a:solidFill>
                <a:effectLst/>
                <a:latin typeface="+mj-lt"/>
                <a:cs typeface="Times New Roman" panose="02020603050405020304" pitchFamily="18" charset="0"/>
              </a:rPr>
              <a:t>đấng</a:t>
            </a:r>
            <a:r>
              <a:rPr lang="en-US" sz="4400" b="0" i="0" dirty="0">
                <a:solidFill>
                  <a:schemeClr val="bg1"/>
                </a:solidFill>
                <a:effectLst/>
                <a:latin typeface="+mj-lt"/>
                <a:cs typeface="Times New Roman" panose="02020603050405020304" pitchFamily="18" charset="0"/>
              </a:rPr>
              <a:t> </a:t>
            </a:r>
            <a:r>
              <a:rPr lang="en-US" sz="4400" b="0" i="0" dirty="0" err="1">
                <a:solidFill>
                  <a:schemeClr val="bg1"/>
                </a:solidFill>
                <a:effectLst/>
                <a:latin typeface="+mj-lt"/>
                <a:cs typeface="Times New Roman" panose="02020603050405020304" pitchFamily="18" charset="0"/>
              </a:rPr>
              <a:t>tối</a:t>
            </a:r>
            <a:r>
              <a:rPr lang="en-US" sz="4400" b="0" i="0" dirty="0">
                <a:solidFill>
                  <a:schemeClr val="bg1"/>
                </a:solidFill>
                <a:effectLst/>
                <a:latin typeface="+mj-lt"/>
                <a:cs typeface="Times New Roman" panose="02020603050405020304" pitchFamily="18" charset="0"/>
              </a:rPr>
              <a:t> </a:t>
            </a:r>
            <a:r>
              <a:rPr lang="en-US" sz="4400" b="0" i="0" dirty="0" err="1">
                <a:solidFill>
                  <a:schemeClr val="bg1"/>
                </a:solidFill>
                <a:effectLst/>
                <a:latin typeface="+mj-lt"/>
                <a:cs typeface="Times New Roman" panose="02020603050405020304" pitchFamily="18" charset="0"/>
              </a:rPr>
              <a:t>cao</a:t>
            </a:r>
            <a:r>
              <a:rPr lang="en-US" sz="4400" b="0" i="0" dirty="0">
                <a:solidFill>
                  <a:schemeClr val="bg1"/>
                </a:solidFill>
                <a:effectLst/>
                <a:latin typeface="+mj-lt"/>
                <a:cs typeface="Times New Roman" panose="02020603050405020304" pitchFamily="18" charset="0"/>
              </a:rPr>
              <a:t>.</a:t>
            </a:r>
          </a:p>
          <a:p>
            <a:pPr marL="0" indent="0" algn="just" eaLnBrk="1" hangingPunct="1">
              <a:lnSpc>
                <a:spcPct val="140000"/>
              </a:lnSpc>
              <a:buFontTx/>
              <a:buNone/>
            </a:pPr>
            <a:r>
              <a:rPr lang="vi-VN" sz="4400" b="0" i="0" u="sng" dirty="0">
                <a:solidFill>
                  <a:srgbClr val="FFFF00"/>
                </a:solidFill>
                <a:effectLst/>
                <a:latin typeface="+mj-lt"/>
                <a:cs typeface="Times New Roman" panose="02020603050405020304" pitchFamily="18" charset="0"/>
              </a:rPr>
              <a:t>A+</a:t>
            </a:r>
            <a:r>
              <a:rPr lang="en-US" sz="4400" b="0" i="0" u="sng" dirty="0">
                <a:solidFill>
                  <a:srgbClr val="FFFF00"/>
                </a:solidFill>
                <a:effectLst/>
                <a:latin typeface="+mj-lt"/>
                <a:cs typeface="Times New Roman" panose="02020603050405020304" pitchFamily="18" charset="0"/>
              </a:rPr>
              <a:t>B</a:t>
            </a:r>
            <a:r>
              <a:rPr lang="vi-VN" sz="4400" b="0" i="0" u="sng" dirty="0">
                <a:solidFill>
                  <a:srgbClr val="FFFF00"/>
                </a:solidFill>
                <a:effectLst/>
                <a:latin typeface="+mj-lt"/>
                <a:cs typeface="Times New Roman" panose="02020603050405020304" pitchFamily="18" charset="0"/>
              </a:rPr>
              <a:t>:</a:t>
            </a:r>
            <a:r>
              <a:rPr lang="vi-VN" sz="4400" b="0" i="0" dirty="0">
                <a:solidFill>
                  <a:schemeClr val="bg1"/>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i="0" u="sng" dirty="0">
                <a:solidFill>
                  <a:srgbClr val="FFFF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37726010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descr="A person in a robe with arms outstretched&#10;&#10;Description automatically generated">
            <a:extLst>
              <a:ext uri="{FF2B5EF4-FFF2-40B4-BE49-F238E27FC236}">
                <a16:creationId xmlns:a16="http://schemas.microsoft.com/office/drawing/2014/main" id="{03A68D59-BB1C-47CE-9A8C-EC93F69AEC6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2365715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descr="A book with text on it&#10;&#10;Description automatically generated">
            <a:extLst>
              <a:ext uri="{FF2B5EF4-FFF2-40B4-BE49-F238E27FC236}">
                <a16:creationId xmlns:a16="http://schemas.microsoft.com/office/drawing/2014/main" id="{5A2ED7FA-BA4D-401D-AE04-F850F7E8302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34501000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lstStyle/>
          <a:p>
            <a:r>
              <a:rPr lang="en-US" b="0" i="0" dirty="0" err="1">
                <a:solidFill>
                  <a:srgbClr val="FFFF00"/>
                </a:solidFill>
                <a:effectLst/>
              </a:rPr>
              <a:t>Thánh</a:t>
            </a:r>
            <a:r>
              <a:rPr lang="en-US" b="0" i="0" dirty="0">
                <a:solidFill>
                  <a:srgbClr val="FFFF00"/>
                </a:solidFill>
                <a:effectLst/>
              </a:rPr>
              <a:t> </a:t>
            </a:r>
            <a:r>
              <a:rPr lang="en-US" b="0" i="0" dirty="0" err="1">
                <a:solidFill>
                  <a:srgbClr val="FFFF00"/>
                </a:solidFill>
                <a:effectLst/>
              </a:rPr>
              <a:t>Vịnh</a:t>
            </a:r>
            <a:r>
              <a:rPr lang="en-US" b="0" i="0" dirty="0">
                <a:solidFill>
                  <a:srgbClr val="FFFF00"/>
                </a:solidFill>
                <a:effectLst/>
              </a:rPr>
              <a:t> 102</a:t>
            </a:r>
            <a:br>
              <a:rPr lang="en-US" b="0" i="0" dirty="0">
                <a:solidFill>
                  <a:srgbClr val="FFFF00"/>
                </a:solidFill>
                <a:effectLst/>
              </a:rPr>
            </a:br>
            <a:r>
              <a:rPr lang="en-US" b="0" i="0" dirty="0">
                <a:solidFill>
                  <a:srgbClr val="FFFF00"/>
                </a:solidFill>
                <a:effectLst/>
              </a:rPr>
              <a:t>Chúa </a:t>
            </a:r>
            <a:r>
              <a:rPr lang="en-US" b="0" i="0" dirty="0" err="1">
                <a:solidFill>
                  <a:srgbClr val="FFFF00"/>
                </a:solidFill>
                <a:effectLst/>
              </a:rPr>
              <a:t>Nhật</a:t>
            </a:r>
            <a:r>
              <a:rPr lang="en-US" b="0" i="0" dirty="0">
                <a:solidFill>
                  <a:srgbClr val="FFFF00"/>
                </a:solidFill>
                <a:effectLst/>
              </a:rPr>
              <a:t> XXIV </a:t>
            </a:r>
            <a:r>
              <a:rPr lang="en-US" b="0" i="0" dirty="0" err="1">
                <a:solidFill>
                  <a:srgbClr val="FFFF00"/>
                </a:solidFill>
                <a:effectLst/>
              </a:rPr>
              <a:t>Thường</a:t>
            </a:r>
            <a:r>
              <a:rPr lang="en-US" b="0" i="0" dirty="0">
                <a:solidFill>
                  <a:srgbClr val="FFFF00"/>
                </a:solidFill>
                <a:effectLst/>
              </a:rPr>
              <a:t> </a:t>
            </a:r>
            <a:r>
              <a:rPr lang="en-US" b="0" i="0" dirty="0" err="1">
                <a:solidFill>
                  <a:srgbClr val="FFFF00"/>
                </a:solidFill>
                <a:effectLst/>
              </a:rPr>
              <a:t>Niên</a:t>
            </a:r>
            <a:br>
              <a:rPr lang="en-US" b="0" i="0" dirty="0">
                <a:solidFill>
                  <a:srgbClr val="FFFF00"/>
                </a:solidFill>
                <a:effectLst/>
              </a:rPr>
            </a:br>
            <a:r>
              <a:rPr lang="en-US" b="0" i="0" dirty="0" err="1">
                <a:solidFill>
                  <a:srgbClr val="FFFF00"/>
                </a:solidFill>
                <a:effectLst/>
              </a:rPr>
              <a:t>Năm</a:t>
            </a:r>
            <a:r>
              <a:rPr lang="en-US" b="0" i="0" dirty="0">
                <a:solidFill>
                  <a:srgbClr val="FFFF00"/>
                </a:solidFill>
                <a:effectLst/>
              </a:rPr>
              <a:t> A</a:t>
            </a:r>
          </a:p>
        </p:txBody>
      </p:sp>
    </p:spTree>
    <p:extLst>
      <p:ext uri="{BB962C8B-B14F-4D97-AF65-F5344CB8AC3E}">
        <p14:creationId xmlns:p14="http://schemas.microsoft.com/office/powerpoint/2010/main" val="38711614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b="0" i="0" u="sng" dirty="0">
                <a:solidFill>
                  <a:srgbClr val="FFFF00"/>
                </a:solidFill>
                <a:effectLst/>
              </a:rPr>
              <a:t>Đk:</a:t>
            </a:r>
            <a:r>
              <a:rPr lang="en-US" sz="7200" b="0" i="0" dirty="0">
                <a:solidFill>
                  <a:schemeClr val="bg1"/>
                </a:solidFill>
                <a:effectLst/>
              </a:rPr>
              <a:t> </a:t>
            </a:r>
            <a:r>
              <a:rPr lang="vi-VN" sz="7200" b="0" i="0" dirty="0">
                <a:solidFill>
                  <a:schemeClr val="bg1"/>
                </a:solidFill>
                <a:effectLst/>
              </a:rPr>
              <a:t>Chúa là Đấng từ bi nhân ái, Ngài chậm giận và rất giàu tình thương.</a:t>
            </a:r>
          </a:p>
        </p:txBody>
      </p:sp>
    </p:spTree>
    <p:extLst>
      <p:ext uri="{BB962C8B-B14F-4D97-AF65-F5344CB8AC3E}">
        <p14:creationId xmlns:p14="http://schemas.microsoft.com/office/powerpoint/2010/main" val="15587725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300" b="0" i="0" u="sng" dirty="0">
                <a:solidFill>
                  <a:srgbClr val="FFFF00"/>
                </a:solidFill>
                <a:effectLst/>
              </a:rPr>
              <a:t>Đk:</a:t>
            </a:r>
            <a:r>
              <a:rPr lang="en-US" sz="7300" b="0" i="0" dirty="0">
                <a:solidFill>
                  <a:schemeClr val="bg1"/>
                </a:solidFill>
                <a:effectLst/>
              </a:rPr>
              <a:t> </a:t>
            </a:r>
            <a:r>
              <a:rPr lang="vi-VN" sz="7300" b="0" i="0" dirty="0">
                <a:solidFill>
                  <a:schemeClr val="bg1"/>
                </a:solidFill>
                <a:effectLst/>
              </a:rPr>
              <a:t>Chúa là Đấng từ bi nhân ái, Ngài chậm giận và rất giàu tình thương.</a:t>
            </a:r>
          </a:p>
        </p:txBody>
      </p:sp>
    </p:spTree>
    <p:extLst>
      <p:ext uri="{BB962C8B-B14F-4D97-AF65-F5344CB8AC3E}">
        <p14:creationId xmlns:p14="http://schemas.microsoft.com/office/powerpoint/2010/main" val="31410817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i="0" u="sng" dirty="0">
                <a:solidFill>
                  <a:srgbClr val="FFFF00"/>
                </a:solidFill>
                <a:effectLst/>
              </a:rPr>
              <a:t>Tk1:</a:t>
            </a:r>
            <a:r>
              <a:rPr lang="en-US" sz="5400" b="0" i="0" dirty="0">
                <a:solidFill>
                  <a:schemeClr val="bg1"/>
                </a:solidFill>
                <a:effectLst/>
              </a:rPr>
              <a:t> </a:t>
            </a:r>
            <a:r>
              <a:rPr lang="vi-VN" sz="5400" b="0" i="0" dirty="0">
                <a:solidFill>
                  <a:schemeClr val="bg1"/>
                </a:solidFill>
                <a:effectLst/>
              </a:rPr>
              <a:t>Linh hồn tôi ơi hãy ngợi khen Thiên Chúa, toàn thân tôi tán dương Danh Ngài. Linh hồn tôi ơi hãy ngợi khen Thiên Chúa và đừng quên các ân huệ Ngài.</a:t>
            </a:r>
            <a:endParaRPr lang="en-US" sz="5400" b="0" i="0" dirty="0">
              <a:solidFill>
                <a:schemeClr val="bg1"/>
              </a:solidFill>
              <a:effectLst/>
            </a:endParaRPr>
          </a:p>
        </p:txBody>
      </p:sp>
    </p:spTree>
    <p:extLst>
      <p:ext uri="{BB962C8B-B14F-4D97-AF65-F5344CB8AC3E}">
        <p14:creationId xmlns:p14="http://schemas.microsoft.com/office/powerpoint/2010/main" val="7198114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b="0" i="0" u="sng" dirty="0">
                <a:solidFill>
                  <a:srgbClr val="FFFF00"/>
                </a:solidFill>
                <a:effectLst/>
              </a:rPr>
              <a:t>Đk:</a:t>
            </a:r>
            <a:r>
              <a:rPr lang="en-US" sz="7200" b="0" i="0" dirty="0">
                <a:solidFill>
                  <a:schemeClr val="bg1"/>
                </a:solidFill>
                <a:effectLst/>
              </a:rPr>
              <a:t> </a:t>
            </a:r>
            <a:r>
              <a:rPr lang="vi-VN" sz="7200" b="0" i="0" dirty="0">
                <a:solidFill>
                  <a:schemeClr val="bg1"/>
                </a:solidFill>
                <a:effectLst/>
              </a:rPr>
              <a:t>Chúa là Đấng từ bi nhân ái, Ngài chậm giận và rất giàu tình thương.</a:t>
            </a:r>
          </a:p>
        </p:txBody>
      </p:sp>
    </p:spTree>
    <p:extLst>
      <p:ext uri="{BB962C8B-B14F-4D97-AF65-F5344CB8AC3E}">
        <p14:creationId xmlns:p14="http://schemas.microsoft.com/office/powerpoint/2010/main" val="5353142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5400" b="0" i="0" u="sng" dirty="0">
                <a:solidFill>
                  <a:srgbClr val="FFFF00"/>
                </a:solidFill>
                <a:effectLst/>
              </a:rPr>
              <a:t>Tk2:</a:t>
            </a:r>
            <a:r>
              <a:rPr lang="en-US" sz="5400" b="0" i="0" dirty="0">
                <a:solidFill>
                  <a:schemeClr val="bg1"/>
                </a:solidFill>
                <a:effectLst/>
              </a:rPr>
              <a:t> </a:t>
            </a:r>
            <a:r>
              <a:rPr lang="vi-VN" sz="5400" b="0" i="0" dirty="0">
                <a:solidFill>
                  <a:schemeClr val="bg1"/>
                </a:solidFill>
                <a:effectLst/>
              </a:rPr>
              <a:t>Bao tội khiên ngươi Chúa dủ tình tha thứ và còn thương chữa khỏi tật nguyền. Tay Ngài đưa ngươi thoát mồ sâu tăm tối, và rộng ban nghĩa ân hải hà.</a:t>
            </a:r>
            <a:endParaRPr lang="en-US" sz="5400" b="0" i="0" dirty="0">
              <a:solidFill>
                <a:schemeClr val="bg1"/>
              </a:solidFill>
              <a:effectLst/>
            </a:endParaRPr>
          </a:p>
        </p:txBody>
      </p:sp>
    </p:spTree>
    <p:extLst>
      <p:ext uri="{BB962C8B-B14F-4D97-AF65-F5344CB8AC3E}">
        <p14:creationId xmlns:p14="http://schemas.microsoft.com/office/powerpoint/2010/main" val="8378004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b="0" i="0" u="sng" dirty="0">
                <a:solidFill>
                  <a:srgbClr val="FFFF00"/>
                </a:solidFill>
                <a:effectLst/>
              </a:rPr>
              <a:t>Đk:</a:t>
            </a:r>
            <a:r>
              <a:rPr lang="en-US" sz="7200" b="0" i="0" dirty="0">
                <a:solidFill>
                  <a:schemeClr val="bg1"/>
                </a:solidFill>
                <a:effectLst/>
              </a:rPr>
              <a:t> </a:t>
            </a:r>
            <a:r>
              <a:rPr lang="vi-VN" sz="7200" b="0" i="0" dirty="0">
                <a:solidFill>
                  <a:schemeClr val="bg1"/>
                </a:solidFill>
                <a:effectLst/>
              </a:rPr>
              <a:t>Chúa là Đấng từ bi nhân ái, Ngài chậm giận và rất giàu tình thương.</a:t>
            </a:r>
          </a:p>
        </p:txBody>
      </p:sp>
    </p:spTree>
    <p:extLst>
      <p:ext uri="{BB962C8B-B14F-4D97-AF65-F5344CB8AC3E}">
        <p14:creationId xmlns:p14="http://schemas.microsoft.com/office/powerpoint/2010/main" val="5353142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fontScale="90000"/>
          </a:bodyPr>
          <a:lstStyle/>
          <a:p>
            <a:pPr algn="just"/>
            <a:r>
              <a:rPr lang="en-US" sz="6000" b="0" i="0" u="sng" dirty="0">
                <a:solidFill>
                  <a:srgbClr val="FFFF00"/>
                </a:solidFill>
                <a:effectLst/>
              </a:rPr>
              <a:t>Tk3:</a:t>
            </a:r>
            <a:r>
              <a:rPr lang="en-US" sz="6000" b="0" i="0" dirty="0">
                <a:solidFill>
                  <a:schemeClr val="bg1"/>
                </a:solidFill>
                <a:effectLst/>
              </a:rPr>
              <a:t> </a:t>
            </a:r>
            <a:r>
              <a:rPr lang="vi-VN" sz="6000" b="0" i="0" dirty="0">
                <a:solidFill>
                  <a:schemeClr val="bg1"/>
                </a:solidFill>
                <a:effectLst/>
              </a:rPr>
              <a:t> Đâu Ngài luôn luôn trách hờn rời xa mãi. Nào đang tâm oán ta miên trường. Không xử phân theo những gì ta sai lỗi, chẳng phạt ta đúng như tội tình.</a:t>
            </a:r>
          </a:p>
        </p:txBody>
      </p:sp>
    </p:spTree>
    <p:extLst>
      <p:ext uri="{BB962C8B-B14F-4D97-AF65-F5344CB8AC3E}">
        <p14:creationId xmlns:p14="http://schemas.microsoft.com/office/powerpoint/2010/main" val="41133348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b="0" i="0" u="sng" dirty="0">
                <a:solidFill>
                  <a:srgbClr val="FFFF00"/>
                </a:solidFill>
                <a:effectLst/>
              </a:rPr>
              <a:t>Đk:</a:t>
            </a:r>
            <a:r>
              <a:rPr lang="en-US" sz="7200" b="0" i="0" dirty="0">
                <a:solidFill>
                  <a:schemeClr val="bg1"/>
                </a:solidFill>
                <a:effectLst/>
              </a:rPr>
              <a:t> </a:t>
            </a:r>
            <a:r>
              <a:rPr lang="vi-VN" sz="7200" b="0" i="0" dirty="0">
                <a:solidFill>
                  <a:schemeClr val="bg1"/>
                </a:solidFill>
                <a:effectLst/>
              </a:rPr>
              <a:t>Chúa là Đấng từ bi nhân ái, Ngài chậm giận và rất giàu tình thương.</a:t>
            </a:r>
          </a:p>
        </p:txBody>
      </p:sp>
    </p:spTree>
    <p:extLst>
      <p:ext uri="{BB962C8B-B14F-4D97-AF65-F5344CB8AC3E}">
        <p14:creationId xmlns:p14="http://schemas.microsoft.com/office/powerpoint/2010/main" val="5353142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fontScale="90000"/>
          </a:bodyPr>
          <a:lstStyle/>
          <a:p>
            <a:pPr algn="just"/>
            <a:r>
              <a:rPr lang="en-US" sz="6000" b="0" i="0" u="sng" dirty="0">
                <a:solidFill>
                  <a:srgbClr val="FFFF00"/>
                </a:solidFill>
                <a:effectLst/>
              </a:rPr>
              <a:t>Tk4:</a:t>
            </a:r>
            <a:r>
              <a:rPr lang="en-US" sz="6000" b="0" i="0" dirty="0">
                <a:solidFill>
                  <a:schemeClr val="bg1"/>
                </a:solidFill>
                <a:effectLst/>
              </a:rPr>
              <a:t> </a:t>
            </a:r>
            <a:r>
              <a:rPr lang="vi-VN" sz="6000" b="0" i="0" dirty="0">
                <a:solidFill>
                  <a:schemeClr val="bg1"/>
                </a:solidFill>
                <a:effectLst/>
              </a:rPr>
              <a:t>Như trời cao xa trổi vượt trên mặt đất, Ngài rộng thương kẻ tôn sợ Ngài. Bao tội khiên ta Chúa liệng xa ta mãi, tựa phương đông các xa phương đoài.</a:t>
            </a:r>
          </a:p>
        </p:txBody>
      </p:sp>
    </p:spTree>
    <p:extLst>
      <p:ext uri="{BB962C8B-B14F-4D97-AF65-F5344CB8AC3E}">
        <p14:creationId xmlns:p14="http://schemas.microsoft.com/office/powerpoint/2010/main" val="11225608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b="0" i="0" u="sng" dirty="0">
                <a:solidFill>
                  <a:srgbClr val="FFFF00"/>
                </a:solidFill>
                <a:effectLst/>
              </a:rPr>
              <a:t>Đk:</a:t>
            </a:r>
            <a:r>
              <a:rPr lang="en-US" sz="7200" b="0" i="0" dirty="0">
                <a:solidFill>
                  <a:schemeClr val="bg1"/>
                </a:solidFill>
                <a:effectLst/>
              </a:rPr>
              <a:t> </a:t>
            </a:r>
            <a:r>
              <a:rPr lang="vi-VN" sz="7200" b="0" i="0" dirty="0">
                <a:solidFill>
                  <a:schemeClr val="bg1"/>
                </a:solidFill>
                <a:effectLst/>
              </a:rPr>
              <a:t>Chúa là Đấng từ bi nhân ái, Ngài chậm giận và rất giàu tình thương.</a:t>
            </a:r>
          </a:p>
        </p:txBody>
      </p:sp>
    </p:spTree>
    <p:extLst>
      <p:ext uri="{BB962C8B-B14F-4D97-AF65-F5344CB8AC3E}">
        <p14:creationId xmlns:p14="http://schemas.microsoft.com/office/powerpoint/2010/main" val="5353142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descr="A book with green and white text&#10;&#10;Description automatically generated">
            <a:extLst>
              <a:ext uri="{FF2B5EF4-FFF2-40B4-BE49-F238E27FC236}">
                <a16:creationId xmlns:a16="http://schemas.microsoft.com/office/drawing/2014/main" id="{41B99461-4C53-4015-9C26-86CFE58CA1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10765862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vi-VN" sz="5400" b="0" i="0" dirty="0">
                <a:solidFill>
                  <a:schemeClr val="bg1"/>
                </a:solidFill>
                <a:effectLst/>
              </a:rPr>
              <a:t>Chúa nói: Thầy ban cho các con một điều răn mới là các con hãy yêu thương nhau như Thầy yêu thương các con.</a:t>
            </a:r>
            <a:endParaRPr lang="en-US" sz="5400" b="0" i="0" dirty="0">
              <a:solidFill>
                <a:schemeClr val="bg1"/>
              </a:solidFill>
              <a:effectLst/>
            </a:endParaRPr>
          </a:p>
        </p:txBody>
      </p:sp>
      <p:sp>
        <p:nvSpPr>
          <p:cNvPr id="3" name="TextBox 2"/>
          <p:cNvSpPr txBox="1"/>
          <p:nvPr/>
        </p:nvSpPr>
        <p:spPr>
          <a:xfrm>
            <a:off x="0" y="1"/>
            <a:ext cx="3886200" cy="646331"/>
          </a:xfrm>
          <a:prstGeom prst="rect">
            <a:avLst/>
          </a:prstGeom>
          <a:noFill/>
        </p:spPr>
        <p:txBody>
          <a:bodyPr wrap="square" rtlCol="0">
            <a:spAutoFit/>
          </a:bodyPr>
          <a:lstStyle/>
          <a:p>
            <a:r>
              <a:rPr lang="en-US" sz="3600">
                <a:solidFill>
                  <a:srgbClr val="FFFF00"/>
                </a:solidFill>
              </a:rPr>
              <a:t>Alleluia - Alleluia:</a:t>
            </a:r>
          </a:p>
        </p:txBody>
      </p:sp>
      <p:sp>
        <p:nvSpPr>
          <p:cNvPr id="4" name="Rectangle 3"/>
          <p:cNvSpPr/>
          <p:nvPr/>
        </p:nvSpPr>
        <p:spPr>
          <a:xfrm>
            <a:off x="6477000" y="4497169"/>
            <a:ext cx="2053767" cy="646331"/>
          </a:xfrm>
          <a:prstGeom prst="rect">
            <a:avLst/>
          </a:prstGeom>
        </p:spPr>
        <p:txBody>
          <a:bodyPr wrap="none">
            <a:spAutoFit/>
          </a:bodyPr>
          <a:lstStyle/>
          <a:p>
            <a:r>
              <a:rPr lang="en-US" sz="3600">
                <a:solidFill>
                  <a:srgbClr val="FFFF00"/>
                </a:solidFill>
              </a:rPr>
              <a:t>Alleluia …</a:t>
            </a:r>
          </a:p>
        </p:txBody>
      </p:sp>
    </p:spTree>
    <p:extLst>
      <p:ext uri="{BB962C8B-B14F-4D97-AF65-F5344CB8AC3E}">
        <p14:creationId xmlns:p14="http://schemas.microsoft.com/office/powerpoint/2010/main" val="40369358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vi-VN" sz="5400" b="0" i="0" dirty="0">
                <a:solidFill>
                  <a:schemeClr val="bg1"/>
                </a:solidFill>
                <a:effectLst/>
              </a:rPr>
              <a:t>Chúa nói: Thầy ban cho các con một điều răn mới là các con hãy yêu thương nhau như Thầy yêu thương các con.</a:t>
            </a:r>
            <a:endParaRPr lang="en-US" sz="5400" b="0" i="0" dirty="0">
              <a:solidFill>
                <a:schemeClr val="bg1"/>
              </a:solidFill>
              <a:effectLst/>
            </a:endParaRPr>
          </a:p>
        </p:txBody>
      </p:sp>
      <p:sp>
        <p:nvSpPr>
          <p:cNvPr id="3" name="TextBox 2"/>
          <p:cNvSpPr txBox="1"/>
          <p:nvPr/>
        </p:nvSpPr>
        <p:spPr>
          <a:xfrm>
            <a:off x="0" y="1"/>
            <a:ext cx="3886200" cy="646331"/>
          </a:xfrm>
          <a:prstGeom prst="rect">
            <a:avLst/>
          </a:prstGeom>
          <a:noFill/>
        </p:spPr>
        <p:txBody>
          <a:bodyPr wrap="square" rtlCol="0">
            <a:spAutoFit/>
          </a:bodyPr>
          <a:lstStyle/>
          <a:p>
            <a:r>
              <a:rPr lang="en-US" sz="3600">
                <a:solidFill>
                  <a:srgbClr val="FFFF00"/>
                </a:solidFill>
              </a:rPr>
              <a:t>Alleluia - Alleluia:</a:t>
            </a:r>
          </a:p>
        </p:txBody>
      </p:sp>
      <p:sp>
        <p:nvSpPr>
          <p:cNvPr id="4" name="Rectangle 3"/>
          <p:cNvSpPr/>
          <p:nvPr/>
        </p:nvSpPr>
        <p:spPr>
          <a:xfrm>
            <a:off x="6477000" y="4497169"/>
            <a:ext cx="2053767" cy="646331"/>
          </a:xfrm>
          <a:prstGeom prst="rect">
            <a:avLst/>
          </a:prstGeom>
        </p:spPr>
        <p:txBody>
          <a:bodyPr wrap="none">
            <a:spAutoFit/>
          </a:bodyPr>
          <a:lstStyle/>
          <a:p>
            <a:r>
              <a:rPr lang="en-US" sz="3600">
                <a:solidFill>
                  <a:srgbClr val="FFFF00"/>
                </a:solidFill>
              </a:rPr>
              <a:t>Alleluia …</a:t>
            </a:r>
          </a:p>
        </p:txBody>
      </p:sp>
    </p:spTree>
    <p:extLst>
      <p:ext uri="{BB962C8B-B14F-4D97-AF65-F5344CB8AC3E}">
        <p14:creationId xmlns:p14="http://schemas.microsoft.com/office/powerpoint/2010/main" val="25937768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b="0" i="0" dirty="0">
              <a:effectLst/>
            </a:endParaRPr>
          </a:p>
        </p:txBody>
      </p:sp>
      <p:pic>
        <p:nvPicPr>
          <p:cNvPr id="5" name="Picture 4" descr="A painting of a person helping another person to get the head of another person&#10;&#10;Description automatically generated">
            <a:extLst>
              <a:ext uri="{FF2B5EF4-FFF2-40B4-BE49-F238E27FC236}">
                <a16:creationId xmlns:a16="http://schemas.microsoft.com/office/drawing/2014/main" id="{307ACE44-6947-4D84-AE82-63968A970B7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32220437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i="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20112582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i="0" dirty="0">
                <a:solidFill>
                  <a:schemeClr val="bg1"/>
                </a:solidFill>
                <a:effectLst/>
                <a:latin typeface="+mj-lt"/>
                <a:cs typeface="Times New Roman" pitchFamily="18" charset="0"/>
              </a:rPr>
              <a:t>Tôi tin kính một Thiên Chúa là Cha toàn năng, Đấng tạo thành trời đất, muôn vật hữu hình và vô hình. </a:t>
            </a:r>
            <a:endParaRPr lang="en-US" sz="6600" b="0" i="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65268093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i="0" dirty="0" err="1">
                <a:solidFill>
                  <a:schemeClr val="bg1"/>
                </a:solidFill>
                <a:effectLst/>
                <a:latin typeface="+mj-lt"/>
                <a:cs typeface="Times New Roman" pitchFamily="18" charset="0"/>
              </a:rPr>
              <a:t>Tôi</a:t>
            </a:r>
            <a:r>
              <a:rPr lang="en-US" sz="6600" b="0" i="0" dirty="0">
                <a:solidFill>
                  <a:schemeClr val="bg1"/>
                </a:solidFill>
                <a:effectLst/>
                <a:latin typeface="+mj-lt"/>
                <a:cs typeface="Times New Roman" pitchFamily="18" charset="0"/>
              </a:rPr>
              <a:t> tin </a:t>
            </a:r>
            <a:r>
              <a:rPr lang="en-US" sz="6600" b="0" i="0" dirty="0" err="1">
                <a:solidFill>
                  <a:schemeClr val="bg1"/>
                </a:solidFill>
                <a:effectLst/>
                <a:latin typeface="+mj-lt"/>
                <a:cs typeface="Times New Roman" pitchFamily="18" charset="0"/>
              </a:rPr>
              <a:t>kính</a:t>
            </a:r>
            <a:r>
              <a:rPr lang="en-US" sz="6600" b="0" i="0" dirty="0">
                <a:solidFill>
                  <a:schemeClr val="bg1"/>
                </a:solidFill>
                <a:effectLst/>
                <a:latin typeface="+mj-lt"/>
                <a:cs typeface="Times New Roman" pitchFamily="18" charset="0"/>
              </a:rPr>
              <a:t> </a:t>
            </a:r>
            <a:r>
              <a:rPr lang="en-US" sz="6600" b="0" i="0" dirty="0" err="1">
                <a:solidFill>
                  <a:schemeClr val="bg1"/>
                </a:solidFill>
                <a:effectLst/>
                <a:latin typeface="+mj-lt"/>
                <a:cs typeface="Times New Roman" pitchFamily="18" charset="0"/>
              </a:rPr>
              <a:t>một</a:t>
            </a:r>
            <a:r>
              <a:rPr lang="en-US" sz="6600" b="0" i="0" dirty="0">
                <a:solidFill>
                  <a:schemeClr val="bg1"/>
                </a:solidFill>
                <a:effectLst/>
                <a:latin typeface="+mj-lt"/>
                <a:cs typeface="Times New Roman" pitchFamily="18" charset="0"/>
              </a:rPr>
              <a:t> </a:t>
            </a:r>
            <a:r>
              <a:rPr lang="en-US" sz="6600" b="0" i="0" dirty="0" err="1">
                <a:solidFill>
                  <a:schemeClr val="bg1"/>
                </a:solidFill>
                <a:effectLst/>
                <a:latin typeface="+mj-lt"/>
                <a:cs typeface="Times New Roman" pitchFamily="18" charset="0"/>
              </a:rPr>
              <a:t>Chúa</a:t>
            </a:r>
            <a:r>
              <a:rPr lang="en-US" sz="6600" b="0" i="0" dirty="0">
                <a:solidFill>
                  <a:schemeClr val="bg1"/>
                </a:solidFill>
                <a:effectLst/>
                <a:latin typeface="+mj-lt"/>
                <a:cs typeface="Times New Roman" pitchFamily="18" charset="0"/>
              </a:rPr>
              <a:t> </a:t>
            </a:r>
            <a:r>
              <a:rPr lang="en-US" sz="6600" b="0" i="0" dirty="0" err="1">
                <a:solidFill>
                  <a:schemeClr val="bg1"/>
                </a:solidFill>
                <a:effectLst/>
                <a:latin typeface="+mj-lt"/>
                <a:cs typeface="Times New Roman" pitchFamily="18" charset="0"/>
              </a:rPr>
              <a:t>Giêsu</a:t>
            </a:r>
            <a:r>
              <a:rPr lang="en-US" sz="6600" b="0" i="0" dirty="0">
                <a:solidFill>
                  <a:schemeClr val="bg1"/>
                </a:solidFill>
                <a:effectLst/>
                <a:latin typeface="+mj-lt"/>
                <a:cs typeface="Times New Roman" pitchFamily="18" charset="0"/>
              </a:rPr>
              <a:t> </a:t>
            </a:r>
            <a:r>
              <a:rPr lang="en-US" sz="6600" b="0" i="0" dirty="0" err="1">
                <a:solidFill>
                  <a:schemeClr val="bg1"/>
                </a:solidFill>
                <a:effectLst/>
                <a:latin typeface="+mj-lt"/>
                <a:cs typeface="Times New Roman" pitchFamily="18" charset="0"/>
              </a:rPr>
              <a:t>Kitô</a:t>
            </a:r>
            <a:r>
              <a:rPr lang="en-US" sz="6600" b="0" i="0" dirty="0">
                <a:solidFill>
                  <a:schemeClr val="bg1"/>
                </a:solidFill>
                <a:effectLst/>
                <a:latin typeface="+mj-lt"/>
                <a:cs typeface="Times New Roman" pitchFamily="18" charset="0"/>
              </a:rPr>
              <a:t>, Con </a:t>
            </a:r>
            <a:r>
              <a:rPr lang="en-US" sz="6600" b="0" i="0" dirty="0" err="1">
                <a:solidFill>
                  <a:schemeClr val="bg1"/>
                </a:solidFill>
                <a:effectLst/>
                <a:latin typeface="+mj-lt"/>
                <a:cs typeface="Times New Roman" pitchFamily="18" charset="0"/>
              </a:rPr>
              <a:t>Một</a:t>
            </a:r>
            <a:r>
              <a:rPr lang="en-US" sz="6600" b="0" i="0" dirty="0">
                <a:solidFill>
                  <a:schemeClr val="bg1"/>
                </a:solidFill>
                <a:effectLst/>
                <a:latin typeface="+mj-lt"/>
                <a:cs typeface="Times New Roman" pitchFamily="18" charset="0"/>
              </a:rPr>
              <a:t> </a:t>
            </a:r>
            <a:r>
              <a:rPr lang="en-US" sz="6600" b="0" i="0" dirty="0" err="1">
                <a:solidFill>
                  <a:schemeClr val="bg1"/>
                </a:solidFill>
                <a:effectLst/>
                <a:latin typeface="+mj-lt"/>
                <a:cs typeface="Times New Roman" pitchFamily="18" charset="0"/>
              </a:rPr>
              <a:t>Thiên</a:t>
            </a:r>
            <a:r>
              <a:rPr lang="en-US" sz="6600" b="0" i="0" dirty="0">
                <a:solidFill>
                  <a:schemeClr val="bg1"/>
                </a:solidFill>
                <a:effectLst/>
                <a:latin typeface="+mj-lt"/>
                <a:cs typeface="Times New Roman" pitchFamily="18" charset="0"/>
              </a:rPr>
              <a:t> </a:t>
            </a:r>
            <a:r>
              <a:rPr lang="en-US" sz="6600" b="0" i="0" dirty="0" err="1">
                <a:solidFill>
                  <a:schemeClr val="bg1"/>
                </a:solidFill>
                <a:effectLst/>
                <a:latin typeface="+mj-lt"/>
                <a:cs typeface="Times New Roman" pitchFamily="18" charset="0"/>
              </a:rPr>
              <a:t>Chúa</a:t>
            </a:r>
            <a:r>
              <a:rPr lang="en-US" sz="6600" b="0" i="0" dirty="0">
                <a:solidFill>
                  <a:schemeClr val="bg1"/>
                </a:solidFill>
                <a:effectLst/>
                <a:latin typeface="+mj-lt"/>
                <a:cs typeface="Times New Roman" pitchFamily="18" charset="0"/>
              </a:rPr>
              <a:t>, </a:t>
            </a:r>
            <a:r>
              <a:rPr lang="vi-VN" sz="6600" b="0" i="0" dirty="0">
                <a:solidFill>
                  <a:schemeClr val="bg1"/>
                </a:solidFill>
                <a:effectLst/>
                <a:latin typeface="+mj-lt"/>
                <a:cs typeface="Times New Roman" pitchFamily="18" charset="0"/>
              </a:rPr>
              <a:t>Sinh bởi Đức Chúa Cha từ trước muôn đời. </a:t>
            </a:r>
            <a:endParaRPr lang="en-US" sz="6600" b="0" i="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1403663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i="0" dirty="0">
                <a:solidFill>
                  <a:schemeClr val="bg1"/>
                </a:solidFill>
                <a:effectLst/>
                <a:latin typeface="+mj-lt"/>
                <a:cs typeface="Times New Roman" pitchFamily="18" charset="0"/>
              </a:rPr>
              <a:t>Người là Thiên Chúa bởi Thiên Chúa, Ánh Sáng bởi Ánh Sáng,</a:t>
            </a:r>
            <a:r>
              <a:rPr lang="en-US" sz="6600" b="0" i="0" dirty="0">
                <a:solidFill>
                  <a:schemeClr val="bg1"/>
                </a:solidFill>
                <a:effectLst/>
                <a:latin typeface="+mj-lt"/>
                <a:cs typeface="Times New Roman" pitchFamily="18" charset="0"/>
              </a:rPr>
              <a:t> </a:t>
            </a:r>
            <a:r>
              <a:rPr lang="en-US" sz="6600" b="0" i="0" dirty="0" err="1">
                <a:solidFill>
                  <a:schemeClr val="bg1"/>
                </a:solidFill>
                <a:effectLst/>
                <a:latin typeface="+mj-lt"/>
                <a:cs typeface="Times New Roman" pitchFamily="18" charset="0"/>
              </a:rPr>
              <a:t>Thiên</a:t>
            </a:r>
            <a:r>
              <a:rPr lang="en-US" sz="6600" b="0" i="0" dirty="0">
                <a:solidFill>
                  <a:schemeClr val="bg1"/>
                </a:solidFill>
                <a:effectLst/>
                <a:latin typeface="+mj-lt"/>
                <a:cs typeface="Times New Roman" pitchFamily="18" charset="0"/>
              </a:rPr>
              <a:t> </a:t>
            </a:r>
            <a:r>
              <a:rPr lang="en-US" sz="6600" b="0" i="0" dirty="0" err="1">
                <a:solidFill>
                  <a:schemeClr val="bg1"/>
                </a:solidFill>
                <a:effectLst/>
                <a:latin typeface="+mj-lt"/>
                <a:cs typeface="Times New Roman" pitchFamily="18" charset="0"/>
              </a:rPr>
              <a:t>Chúa</a:t>
            </a:r>
            <a:r>
              <a:rPr lang="en-US" sz="6600" b="0" i="0" dirty="0">
                <a:solidFill>
                  <a:schemeClr val="bg1"/>
                </a:solidFill>
                <a:effectLst/>
                <a:latin typeface="+mj-lt"/>
                <a:cs typeface="Times New Roman" pitchFamily="18" charset="0"/>
              </a:rPr>
              <a:t> </a:t>
            </a:r>
            <a:r>
              <a:rPr lang="en-US" sz="6600" b="0" i="0" dirty="0" err="1">
                <a:solidFill>
                  <a:schemeClr val="bg1"/>
                </a:solidFill>
                <a:effectLst/>
                <a:latin typeface="+mj-lt"/>
                <a:cs typeface="Times New Roman" pitchFamily="18" charset="0"/>
              </a:rPr>
              <a:t>thật</a:t>
            </a:r>
            <a:r>
              <a:rPr lang="en-US" sz="6600" b="0" i="0" dirty="0">
                <a:solidFill>
                  <a:schemeClr val="bg1"/>
                </a:solidFill>
                <a:effectLst/>
                <a:latin typeface="+mj-lt"/>
                <a:cs typeface="Times New Roman" pitchFamily="18" charset="0"/>
              </a:rPr>
              <a:t> </a:t>
            </a:r>
            <a:r>
              <a:rPr lang="en-US" sz="6600" b="0" i="0" dirty="0" err="1">
                <a:solidFill>
                  <a:schemeClr val="bg1"/>
                </a:solidFill>
                <a:effectLst/>
                <a:latin typeface="+mj-lt"/>
                <a:cs typeface="Times New Roman" pitchFamily="18" charset="0"/>
              </a:rPr>
              <a:t>bởi</a:t>
            </a:r>
            <a:r>
              <a:rPr lang="en-US" sz="6600" b="0" i="0" dirty="0">
                <a:solidFill>
                  <a:schemeClr val="bg1"/>
                </a:solidFill>
                <a:effectLst/>
                <a:latin typeface="+mj-lt"/>
                <a:cs typeface="Times New Roman" pitchFamily="18" charset="0"/>
              </a:rPr>
              <a:t> </a:t>
            </a:r>
            <a:r>
              <a:rPr lang="en-US" sz="6600" b="0" i="0" dirty="0" err="1">
                <a:solidFill>
                  <a:schemeClr val="bg1"/>
                </a:solidFill>
                <a:effectLst/>
                <a:latin typeface="+mj-lt"/>
                <a:cs typeface="Times New Roman" pitchFamily="18" charset="0"/>
              </a:rPr>
              <a:t>Thiên</a:t>
            </a:r>
            <a:r>
              <a:rPr lang="en-US" sz="6600" b="0" i="0" dirty="0">
                <a:solidFill>
                  <a:schemeClr val="bg1"/>
                </a:solidFill>
                <a:effectLst/>
                <a:latin typeface="+mj-lt"/>
                <a:cs typeface="Times New Roman" pitchFamily="18" charset="0"/>
              </a:rPr>
              <a:t> </a:t>
            </a:r>
            <a:r>
              <a:rPr lang="en-US" sz="6600" b="0" i="0" dirty="0" err="1">
                <a:solidFill>
                  <a:schemeClr val="bg1"/>
                </a:solidFill>
                <a:effectLst/>
                <a:latin typeface="+mj-lt"/>
                <a:cs typeface="Times New Roman" pitchFamily="18" charset="0"/>
              </a:rPr>
              <a:t>Chúa</a:t>
            </a:r>
            <a:r>
              <a:rPr lang="en-US" sz="6600" b="0" i="0" dirty="0">
                <a:solidFill>
                  <a:schemeClr val="bg1"/>
                </a:solidFill>
                <a:effectLst/>
                <a:latin typeface="+mj-lt"/>
                <a:cs typeface="Times New Roman" pitchFamily="18" charset="0"/>
              </a:rPr>
              <a:t> </a:t>
            </a:r>
            <a:r>
              <a:rPr lang="en-US" sz="6600" b="0" i="0" dirty="0" err="1">
                <a:solidFill>
                  <a:schemeClr val="bg1"/>
                </a:solidFill>
                <a:effectLst/>
                <a:latin typeface="+mj-lt"/>
                <a:cs typeface="Times New Roman" pitchFamily="18" charset="0"/>
              </a:rPr>
              <a:t>thật</a:t>
            </a:r>
            <a:r>
              <a:rPr lang="en-US" sz="6600" b="0" i="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30714616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i="0" dirty="0">
                <a:solidFill>
                  <a:schemeClr val="bg1"/>
                </a:solidFill>
                <a:effectLst/>
                <a:latin typeface="+mj-lt"/>
              </a:rPr>
              <a:t>được sinh ra mà không phải được tạo thành, đồng bản thể với Đức Chúa Cha: nhờ Người mà muôn vật được tạo thành. </a:t>
            </a:r>
            <a:endParaRPr lang="en-US" sz="6000" b="0" i="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7248815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i="0" dirty="0">
                <a:solidFill>
                  <a:schemeClr val="bg1"/>
                </a:solidFill>
                <a:effectLst/>
                <a:latin typeface="+mj-lt"/>
              </a:rPr>
              <a:t>Vì loài người chúng ta và để cứu độ chúng ta,</a:t>
            </a:r>
            <a:r>
              <a:rPr lang="en-US" sz="7200" b="0" i="0" dirty="0">
                <a:solidFill>
                  <a:schemeClr val="bg1"/>
                </a:solidFill>
                <a:effectLst/>
                <a:latin typeface="+mj-lt"/>
              </a:rPr>
              <a:t> </a:t>
            </a:r>
            <a:r>
              <a:rPr lang="vi-VN" sz="7200" b="0" i="0" dirty="0">
                <a:solidFill>
                  <a:schemeClr val="bg1"/>
                </a:solidFill>
                <a:effectLst/>
                <a:latin typeface="+mj-lt"/>
                <a:cs typeface="Times New Roman" pitchFamily="18" charset="0"/>
              </a:rPr>
              <a:t>Người đã từ trời xuống thế. </a:t>
            </a:r>
            <a:endParaRPr lang="en-US" sz="7200" b="0" i="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86806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i="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i="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3243321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i="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i="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857252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descr="A person in a robe with arms outstretched&#10;&#10;Description automatically generated">
            <a:extLst>
              <a:ext uri="{FF2B5EF4-FFF2-40B4-BE49-F238E27FC236}">
                <a16:creationId xmlns:a16="http://schemas.microsoft.com/office/drawing/2014/main" id="{03A68D59-BB1C-47CE-9A8C-EC93F69AEC6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95133434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i="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i="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01995679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i="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i="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4491499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i="0" dirty="0">
                <a:solidFill>
                  <a:schemeClr val="bg1"/>
                </a:solidFill>
                <a:effectLst/>
                <a:latin typeface="+mj-lt"/>
              </a:rPr>
              <a:t>Người được phụng thờ và tôn vinh cùng với Đức Chúa Cha và Đức Chúa Con: Người đã dùng các tiên tri mà phán dạy. </a:t>
            </a:r>
            <a:endParaRPr lang="en-US" sz="6000" b="0" i="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742874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i="0" dirty="0">
                <a:solidFill>
                  <a:schemeClr val="bg1"/>
                </a:solidFill>
                <a:effectLst/>
                <a:latin typeface="+mj-lt"/>
              </a:rPr>
              <a:t>Tôi tin Hội Thánh duy nhất thánh thiện công giáo và tông truyền.</a:t>
            </a:r>
            <a:endParaRPr lang="en-US" sz="8000" b="0" i="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063799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i="0" dirty="0">
                <a:solidFill>
                  <a:schemeClr val="bg1"/>
                </a:solidFill>
                <a:effectLst/>
                <a:latin typeface="+mj-lt"/>
                <a:cs typeface="Times New Roman" pitchFamily="18" charset="0"/>
              </a:rPr>
              <a:t>Tôi tuyên xưng có một Phép Rửa để tha tội. Tôi trông đợi kẻ chết sống lại và sự</a:t>
            </a:r>
            <a:r>
              <a:rPr lang="en-US" sz="6600" b="0" i="0" dirty="0">
                <a:solidFill>
                  <a:schemeClr val="bg1"/>
                </a:solidFill>
                <a:effectLst/>
                <a:latin typeface="+mj-lt"/>
                <a:cs typeface="Times New Roman" pitchFamily="18" charset="0"/>
              </a:rPr>
              <a:t> </a:t>
            </a:r>
            <a:r>
              <a:rPr lang="vi-VN" sz="6600" b="0" i="0" dirty="0">
                <a:solidFill>
                  <a:schemeClr val="bg1"/>
                </a:solidFill>
                <a:effectLst/>
                <a:latin typeface="+mj-lt"/>
                <a:cs typeface="Times New Roman" pitchFamily="18" charset="0"/>
              </a:rPr>
              <a:t>sống đời sau. </a:t>
            </a:r>
            <a:r>
              <a:rPr lang="vi-VN" sz="6600" b="0" i="0" u="sng" dirty="0">
                <a:solidFill>
                  <a:srgbClr val="FFFF00"/>
                </a:solidFill>
                <a:effectLst/>
                <a:latin typeface="+mj-lt"/>
                <a:cs typeface="Times New Roman" pitchFamily="18" charset="0"/>
              </a:rPr>
              <a:t>Amen.</a:t>
            </a:r>
            <a:endParaRPr lang="en-US" sz="6600" b="0" i="0" u="sng"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23069602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br>
              <a:rPr lang="en-US" altLang="en-US" sz="7200" b="0" i="0" u="sng" dirty="0">
                <a:solidFill>
                  <a:schemeClr val="bg1"/>
                </a:solidFill>
                <a:effectLst/>
                <a:latin typeface="+mj-lt"/>
                <a:cs typeface="Times New Roman" panose="02020603050405020304" pitchFamily="18" charset="0"/>
              </a:rPr>
            </a:br>
            <a:endParaRPr lang="en-US" sz="6600" b="0" i="0" dirty="0">
              <a:solidFill>
                <a:schemeClr val="bg1"/>
              </a:solidFill>
              <a:effectLst/>
              <a:latin typeface="+mj-lt"/>
              <a:cs typeface="Times New Roman" pitchFamily="18" charset="0"/>
            </a:endParaRPr>
          </a:p>
        </p:txBody>
      </p:sp>
      <p:sp>
        <p:nvSpPr>
          <p:cNvPr id="4" name="TextBox 3"/>
          <p:cNvSpPr txBox="1"/>
          <p:nvPr/>
        </p:nvSpPr>
        <p:spPr>
          <a:xfrm>
            <a:off x="5029200" y="155515"/>
            <a:ext cx="37338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white"/>
                </a:solidFill>
                <a:effectLst/>
                <a:uLnTx/>
                <a:uFillTx/>
                <a:latin typeface="UTM American Sans"/>
                <a:ea typeface="+mn-ea"/>
                <a:cs typeface="+mn-cs"/>
              </a:rPr>
              <a:t>Lời Nguyện Tín Hữu</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414549729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i="0" dirty="0">
              <a:solidFill>
                <a:schemeClr val="bg1"/>
              </a:solidFill>
              <a:effectLst/>
              <a:latin typeface="+mj-lt"/>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3350"/>
            <a:ext cx="9144000" cy="5010150"/>
          </a:xfrm>
          <a:prstGeom prst="rect">
            <a:avLst/>
          </a:prstGeom>
        </p:spPr>
      </p:pic>
      <p:sp>
        <p:nvSpPr>
          <p:cNvPr id="4" name="Rectangle 3"/>
          <p:cNvSpPr/>
          <p:nvPr/>
        </p:nvSpPr>
        <p:spPr>
          <a:xfrm>
            <a:off x="3810000" y="2570911"/>
            <a:ext cx="5181600" cy="1323439"/>
          </a:xfrm>
          <a:prstGeom prst="rect">
            <a:avLst/>
          </a:prstGeom>
        </p:spPr>
        <p:txBody>
          <a:bodyPr wrap="square">
            <a:spAutoFit/>
          </a:bodyPr>
          <a:lstStyle/>
          <a:p>
            <a:pPr algn="ctr"/>
            <a:r>
              <a:rPr lang="en-US" sz="4000" b="1" dirty="0" err="1">
                <a:solidFill>
                  <a:srgbClr val="FFFF00"/>
                </a:solidFill>
              </a:rPr>
              <a:t>Của</a:t>
            </a:r>
            <a:r>
              <a:rPr lang="en-US" sz="4000" b="1" dirty="0">
                <a:solidFill>
                  <a:srgbClr val="FFFF00"/>
                </a:solidFill>
              </a:rPr>
              <a:t> </a:t>
            </a:r>
            <a:r>
              <a:rPr lang="en-US" sz="4000" b="1" dirty="0" err="1">
                <a:solidFill>
                  <a:srgbClr val="FFFF00"/>
                </a:solidFill>
              </a:rPr>
              <a:t>Lễ</a:t>
            </a:r>
            <a:r>
              <a:rPr lang="en-US" sz="4000" b="1" dirty="0">
                <a:solidFill>
                  <a:srgbClr val="FFFF00"/>
                </a:solidFill>
              </a:rPr>
              <a:t> </a:t>
            </a:r>
            <a:r>
              <a:rPr lang="en-US" sz="4000" b="1" dirty="0" err="1">
                <a:solidFill>
                  <a:srgbClr val="FFFF00"/>
                </a:solidFill>
              </a:rPr>
              <a:t>Giao</a:t>
            </a:r>
            <a:r>
              <a:rPr lang="en-US" sz="4000" b="1" dirty="0">
                <a:solidFill>
                  <a:srgbClr val="FFFF00"/>
                </a:solidFill>
              </a:rPr>
              <a:t> </a:t>
            </a:r>
            <a:r>
              <a:rPr lang="en-US" sz="4000" b="1" dirty="0" err="1">
                <a:solidFill>
                  <a:srgbClr val="FFFF00"/>
                </a:solidFill>
              </a:rPr>
              <a:t>Hòa</a:t>
            </a:r>
            <a:endParaRPr lang="en-US" sz="4000" b="1" dirty="0">
              <a:solidFill>
                <a:srgbClr val="FFFF00"/>
              </a:solidFill>
            </a:endParaRPr>
          </a:p>
          <a:p>
            <a:pPr algn="ctr"/>
            <a:r>
              <a:rPr lang="en-US" sz="4000" b="1" i="1" dirty="0" err="1">
                <a:solidFill>
                  <a:schemeClr val="bg1"/>
                </a:solidFill>
              </a:rPr>
              <a:t>Phạm</a:t>
            </a:r>
            <a:r>
              <a:rPr lang="en-US" sz="4000" b="1" i="1" dirty="0">
                <a:solidFill>
                  <a:schemeClr val="bg1"/>
                </a:solidFill>
              </a:rPr>
              <a:t> </a:t>
            </a:r>
            <a:r>
              <a:rPr lang="en-US" sz="4000" b="1" i="1" dirty="0" err="1">
                <a:solidFill>
                  <a:schemeClr val="bg1"/>
                </a:solidFill>
              </a:rPr>
              <a:t>Hùng</a:t>
            </a:r>
            <a:endParaRPr lang="en-US" sz="4000" b="1" i="1" dirty="0">
              <a:solidFill>
                <a:schemeClr val="bg1"/>
              </a:solidFill>
            </a:endParaRPr>
          </a:p>
        </p:txBody>
      </p:sp>
    </p:spTree>
    <p:extLst>
      <p:ext uri="{BB962C8B-B14F-4D97-AF65-F5344CB8AC3E}">
        <p14:creationId xmlns:p14="http://schemas.microsoft.com/office/powerpoint/2010/main" val="123585548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b="0" i="0" u="sng" dirty="0">
                <a:solidFill>
                  <a:srgbClr val="FFFF00"/>
                </a:solidFill>
                <a:effectLst/>
              </a:rPr>
              <a:t>Tk1:</a:t>
            </a:r>
            <a:r>
              <a:rPr lang="en-US" sz="4600" b="0" i="0" dirty="0">
                <a:solidFill>
                  <a:schemeClr val="bg1"/>
                </a:solidFill>
                <a:effectLst/>
              </a:rPr>
              <a:t> </a:t>
            </a:r>
            <a:r>
              <a:rPr lang="vi-VN" sz="4600" b="0" i="0" dirty="0">
                <a:solidFill>
                  <a:schemeClr val="bg1"/>
                </a:solidFill>
                <a:effectLst/>
              </a:rPr>
              <a:t>Con dâng lễ vật, chợt nhớ đến điều bất hòa, xúc phạm đến anh em. Thì con để của lễ làm hòa với anh em rồi dâng (của) lễ vật lên Chúa Cha nhân từ. Xin Ngài thương chấp nhận lòng thành con kính dâng.</a:t>
            </a:r>
            <a:endParaRPr lang="en-US" sz="4600" b="0" i="0" dirty="0">
              <a:solidFill>
                <a:schemeClr val="bg1"/>
              </a:solidFill>
              <a:effectLst/>
            </a:endParaRPr>
          </a:p>
        </p:txBody>
      </p:sp>
    </p:spTree>
    <p:extLst>
      <p:ext uri="{BB962C8B-B14F-4D97-AF65-F5344CB8AC3E}">
        <p14:creationId xmlns:p14="http://schemas.microsoft.com/office/powerpoint/2010/main" val="220090980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b="0" i="0" u="sng" dirty="0" err="1">
                <a:solidFill>
                  <a:srgbClr val="FFFF00"/>
                </a:solidFill>
                <a:effectLst/>
              </a:rPr>
              <a:t>Đk</a:t>
            </a:r>
            <a:r>
              <a:rPr lang="en-US" sz="4600" b="0" i="0" u="sng" dirty="0">
                <a:solidFill>
                  <a:srgbClr val="FFFF00"/>
                </a:solidFill>
                <a:effectLst/>
              </a:rPr>
              <a:t>:</a:t>
            </a:r>
            <a:r>
              <a:rPr lang="en-US" sz="4600" b="0" i="0" dirty="0">
                <a:solidFill>
                  <a:schemeClr val="bg1"/>
                </a:solidFill>
                <a:effectLst/>
              </a:rPr>
              <a:t> </a:t>
            </a:r>
            <a:r>
              <a:rPr lang="vi-VN" b="0" i="0" dirty="0">
                <a:solidFill>
                  <a:schemeClr val="bg1"/>
                </a:solidFill>
                <a:effectLst/>
              </a:rPr>
              <a:t>Của lễ con dâng Chúa là lòng đơn sơ chân thành. Là hy sinh nhỏ bé âm thầm của từng ngày trong cuộc sống. Của lễ dâng lên Ngài là lễ tình yêu giao hòa, là mối tình tâm giao với Chúa, là nhịp cầu kết nối anh em.</a:t>
            </a:r>
            <a:endParaRPr lang="en-US" sz="4600" b="0" i="0" dirty="0">
              <a:solidFill>
                <a:schemeClr val="bg1"/>
              </a:solidFill>
              <a:effectLst/>
            </a:endParaRPr>
          </a:p>
        </p:txBody>
      </p:sp>
    </p:spTree>
    <p:extLst>
      <p:ext uri="{BB962C8B-B14F-4D97-AF65-F5344CB8AC3E}">
        <p14:creationId xmlns:p14="http://schemas.microsoft.com/office/powerpoint/2010/main" val="375939920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b="0" i="0" u="sng" dirty="0">
                <a:solidFill>
                  <a:srgbClr val="FFFF00"/>
                </a:solidFill>
                <a:effectLst/>
              </a:rPr>
              <a:t>Tk2:</a:t>
            </a:r>
            <a:r>
              <a:rPr lang="en-US" sz="4600" b="0" i="0" dirty="0">
                <a:solidFill>
                  <a:srgbClr val="FFFF00"/>
                </a:solidFill>
                <a:effectLst/>
              </a:rPr>
              <a:t> </a:t>
            </a:r>
            <a:r>
              <a:rPr lang="vi-VN" b="0" i="0" dirty="0">
                <a:solidFill>
                  <a:schemeClr val="bg1"/>
                </a:solidFill>
                <a:effectLst/>
              </a:rPr>
              <a:t>Xin Cha khấng nhận, một chút tấm lòng nhỏ hèn bé mọn của con đây. Nguyện xin Ngài thương đến dủ tình phúc thương ban, đời con là lễ vật dâng hiến lên bàn thờ, mỗi ngày trong Thánh điện cùng Ngài vui sướng bao.</a:t>
            </a:r>
            <a:endParaRPr lang="vi-VN" sz="4600" b="0" i="0" dirty="0">
              <a:solidFill>
                <a:schemeClr val="bg1"/>
              </a:solidFill>
              <a:effectLst/>
            </a:endParaRPr>
          </a:p>
        </p:txBody>
      </p:sp>
    </p:spTree>
    <p:extLst>
      <p:ext uri="{BB962C8B-B14F-4D97-AF65-F5344CB8AC3E}">
        <p14:creationId xmlns:p14="http://schemas.microsoft.com/office/powerpoint/2010/main" val="21997094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br>
              <a:rPr lang="en-US" sz="6000" b="0" i="0" dirty="0">
                <a:solidFill>
                  <a:srgbClr val="FFFF00"/>
                </a:solidFill>
                <a:effectLst/>
                <a:latin typeface="+mj-lt"/>
              </a:rPr>
            </a:br>
            <a:r>
              <a:rPr lang="en-US" sz="8000" b="0" i="0" dirty="0">
                <a:solidFill>
                  <a:srgbClr val="FFFF00"/>
                </a:solidFill>
                <a:effectLst/>
                <a:latin typeface="+mj-lt"/>
              </a:rPr>
              <a:t>Ca </a:t>
            </a:r>
            <a:r>
              <a:rPr lang="en-US" sz="8000" b="0" i="0" dirty="0" err="1">
                <a:solidFill>
                  <a:srgbClr val="FFFF00"/>
                </a:solidFill>
                <a:effectLst/>
                <a:latin typeface="+mj-lt"/>
              </a:rPr>
              <a:t>Nhập</a:t>
            </a:r>
            <a:r>
              <a:rPr lang="en-US" sz="8000" b="0" i="0" dirty="0">
                <a:solidFill>
                  <a:srgbClr val="FFFF00"/>
                </a:solidFill>
                <a:effectLst/>
                <a:latin typeface="+mj-lt"/>
              </a:rPr>
              <a:t> </a:t>
            </a:r>
            <a:r>
              <a:rPr lang="en-US" sz="8000" b="0" i="0" dirty="0" err="1">
                <a:solidFill>
                  <a:srgbClr val="FFFF00"/>
                </a:solidFill>
                <a:effectLst/>
                <a:latin typeface="+mj-lt"/>
              </a:rPr>
              <a:t>Lễ</a:t>
            </a:r>
            <a:br>
              <a:rPr lang="en-US" sz="8000" b="0" i="0" dirty="0">
                <a:solidFill>
                  <a:srgbClr val="FFFF00"/>
                </a:solidFill>
                <a:effectLst/>
                <a:latin typeface="+mj-lt"/>
              </a:rPr>
            </a:br>
            <a:r>
              <a:rPr lang="en-US" sz="8000" b="0" i="0" dirty="0" err="1">
                <a:solidFill>
                  <a:srgbClr val="FFFF00"/>
                </a:solidFill>
                <a:effectLst/>
                <a:latin typeface="+mj-lt"/>
              </a:rPr>
              <a:t>Về</a:t>
            </a:r>
            <a:r>
              <a:rPr lang="en-US" sz="8000" b="0" i="0" dirty="0">
                <a:solidFill>
                  <a:srgbClr val="FFFF00"/>
                </a:solidFill>
                <a:effectLst/>
                <a:latin typeface="+mj-lt"/>
              </a:rPr>
              <a:t> </a:t>
            </a:r>
            <a:r>
              <a:rPr lang="en-US" sz="8000" b="0" i="0" dirty="0" err="1">
                <a:solidFill>
                  <a:srgbClr val="FFFF00"/>
                </a:solidFill>
                <a:effectLst/>
                <a:latin typeface="+mj-lt"/>
              </a:rPr>
              <a:t>Nhà</a:t>
            </a:r>
            <a:r>
              <a:rPr lang="en-US" sz="8000" b="0" i="0" dirty="0">
                <a:solidFill>
                  <a:srgbClr val="FFFF00"/>
                </a:solidFill>
                <a:effectLst/>
                <a:latin typeface="+mj-lt"/>
              </a:rPr>
              <a:t> Cha (2)</a:t>
            </a:r>
            <a:br>
              <a:rPr lang="en-US" sz="8000" b="0" i="0" dirty="0">
                <a:solidFill>
                  <a:srgbClr val="FFFF00"/>
                </a:solidFill>
                <a:effectLst/>
                <a:latin typeface="+mj-lt"/>
              </a:rPr>
            </a:br>
            <a:r>
              <a:rPr lang="en-US" sz="6000" b="0" i="0" dirty="0">
                <a:solidFill>
                  <a:schemeClr val="bg1"/>
                </a:solidFill>
                <a:effectLst/>
                <a:latin typeface="+mj-lt"/>
              </a:rPr>
              <a:t>Anh </a:t>
            </a:r>
            <a:r>
              <a:rPr lang="en-US" sz="6000" b="0" i="0" dirty="0" err="1">
                <a:solidFill>
                  <a:schemeClr val="bg1"/>
                </a:solidFill>
                <a:effectLst/>
                <a:latin typeface="+mj-lt"/>
              </a:rPr>
              <a:t>Tuấn</a:t>
            </a:r>
            <a:br>
              <a:rPr lang="en-US" sz="6000" b="0" i="0" dirty="0">
                <a:solidFill>
                  <a:schemeClr val="bg1"/>
                </a:solidFill>
                <a:effectLst/>
                <a:latin typeface="+mj-lt"/>
              </a:rPr>
            </a:br>
            <a:endParaRPr lang="en-US" sz="6000" b="0" i="0" dirty="0">
              <a:solidFill>
                <a:schemeClr val="bg1"/>
              </a:solidFill>
              <a:effectLst/>
              <a:latin typeface="+mj-lt"/>
            </a:endParaRPr>
          </a:p>
        </p:txBody>
      </p:sp>
    </p:spTree>
    <p:extLst>
      <p:ext uri="{BB962C8B-B14F-4D97-AF65-F5344CB8AC3E}">
        <p14:creationId xmlns:p14="http://schemas.microsoft.com/office/powerpoint/2010/main" val="114841572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b="0" i="0" u="sng" dirty="0" err="1">
                <a:solidFill>
                  <a:srgbClr val="FFFF00"/>
                </a:solidFill>
                <a:effectLst/>
              </a:rPr>
              <a:t>Đk</a:t>
            </a:r>
            <a:r>
              <a:rPr lang="en-US" sz="4600" b="0" i="0" u="sng" dirty="0">
                <a:solidFill>
                  <a:srgbClr val="FFFF00"/>
                </a:solidFill>
                <a:effectLst/>
              </a:rPr>
              <a:t>:</a:t>
            </a:r>
            <a:r>
              <a:rPr lang="en-US" sz="4600" b="0" i="0" dirty="0">
                <a:solidFill>
                  <a:schemeClr val="bg1"/>
                </a:solidFill>
                <a:effectLst/>
              </a:rPr>
              <a:t> </a:t>
            </a:r>
            <a:r>
              <a:rPr lang="vi-VN" b="0" i="0" dirty="0">
                <a:solidFill>
                  <a:schemeClr val="bg1"/>
                </a:solidFill>
                <a:effectLst/>
              </a:rPr>
              <a:t>Của lễ con dâng Chúa là lòng đơn sơ chân thành. Là hy sinh nhỏ bé âm thầm của từng ngày trong cuộc sống. Của lễ dâng lên Ngài là lễ tình yêu giao hòa, là mối tình tâm giao với Chúa, là nhịp cầu kết nối anh em.</a:t>
            </a:r>
            <a:endParaRPr lang="en-US" sz="4600" b="0" i="0" dirty="0">
              <a:solidFill>
                <a:schemeClr val="bg1"/>
              </a:solidFill>
              <a:effectLst/>
            </a:endParaRPr>
          </a:p>
        </p:txBody>
      </p:sp>
    </p:spTree>
    <p:extLst>
      <p:ext uri="{BB962C8B-B14F-4D97-AF65-F5344CB8AC3E}">
        <p14:creationId xmlns:p14="http://schemas.microsoft.com/office/powerpoint/2010/main" val="287241412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descr="A person in a robe with arms outstretched&#10;&#10;Description automatically generated">
            <a:extLst>
              <a:ext uri="{FF2B5EF4-FFF2-40B4-BE49-F238E27FC236}">
                <a16:creationId xmlns:a16="http://schemas.microsoft.com/office/drawing/2014/main" id="{018DA935-A749-4323-8C87-BE1D6ABD33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39509127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i="0" dirty="0">
                <a:solidFill>
                  <a:srgbClr val="FFFF00"/>
                </a:solidFill>
                <a:effectLst/>
                <a:latin typeface="+mj-lt"/>
              </a:rPr>
              <a:t>Ca </a:t>
            </a:r>
            <a:r>
              <a:rPr lang="en-US" sz="6600" b="0" i="0" dirty="0" err="1">
                <a:solidFill>
                  <a:srgbClr val="FFFF00"/>
                </a:solidFill>
                <a:effectLst/>
                <a:latin typeface="+mj-lt"/>
              </a:rPr>
              <a:t>Nguyện</a:t>
            </a:r>
            <a:r>
              <a:rPr lang="en-US" sz="6600" b="0" i="0" dirty="0">
                <a:solidFill>
                  <a:srgbClr val="FFFF00"/>
                </a:solidFill>
                <a:effectLst/>
                <a:latin typeface="+mj-lt"/>
              </a:rPr>
              <a:t> </a:t>
            </a:r>
            <a:r>
              <a:rPr lang="en-US" sz="6600" b="0" i="0" dirty="0" err="1">
                <a:solidFill>
                  <a:srgbClr val="FFFF00"/>
                </a:solidFill>
                <a:effectLst/>
                <a:latin typeface="+mj-lt"/>
              </a:rPr>
              <a:t>Hiệp</a:t>
            </a:r>
            <a:r>
              <a:rPr lang="en-US" sz="6600" b="0" i="0" dirty="0">
                <a:solidFill>
                  <a:srgbClr val="FFFF00"/>
                </a:solidFill>
                <a:effectLst/>
                <a:latin typeface="+mj-lt"/>
              </a:rPr>
              <a:t> </a:t>
            </a:r>
            <a:r>
              <a:rPr lang="en-US" sz="6600" b="0" i="0" dirty="0" err="1">
                <a:solidFill>
                  <a:srgbClr val="FFFF00"/>
                </a:solidFill>
                <a:effectLst/>
                <a:latin typeface="+mj-lt"/>
              </a:rPr>
              <a:t>Lễ</a:t>
            </a:r>
            <a:br>
              <a:rPr lang="en-US" sz="6600" b="0" i="0" dirty="0">
                <a:solidFill>
                  <a:srgbClr val="FFFF00"/>
                </a:solidFill>
                <a:effectLst/>
                <a:latin typeface="+mj-lt"/>
              </a:rPr>
            </a:br>
            <a:r>
              <a:rPr lang="en-US" sz="6600" b="0" i="0" dirty="0" err="1">
                <a:solidFill>
                  <a:srgbClr val="FFFF00"/>
                </a:solidFill>
                <a:effectLst/>
              </a:rPr>
              <a:t>Bảy</a:t>
            </a:r>
            <a:r>
              <a:rPr lang="en-US" sz="6600" b="0" i="0" dirty="0">
                <a:solidFill>
                  <a:srgbClr val="FFFF00"/>
                </a:solidFill>
                <a:effectLst/>
              </a:rPr>
              <a:t> M</a:t>
            </a:r>
            <a:r>
              <a:rPr lang="vi-VN" sz="6600" b="0" i="0" dirty="0">
                <a:solidFill>
                  <a:srgbClr val="FFFF00"/>
                </a:solidFill>
                <a:effectLst/>
              </a:rPr>
              <a:t>ư</a:t>
            </a:r>
            <a:r>
              <a:rPr lang="en-US" sz="6600" b="0" i="0" dirty="0" err="1">
                <a:solidFill>
                  <a:srgbClr val="FFFF00"/>
                </a:solidFill>
                <a:effectLst/>
              </a:rPr>
              <a:t>ơi</a:t>
            </a:r>
            <a:r>
              <a:rPr lang="en-US" sz="6600" b="0" i="0" dirty="0">
                <a:solidFill>
                  <a:srgbClr val="FFFF00"/>
                </a:solidFill>
                <a:effectLst/>
              </a:rPr>
              <a:t> </a:t>
            </a:r>
            <a:r>
              <a:rPr lang="en-US" sz="6600" b="0" i="0" dirty="0" err="1">
                <a:solidFill>
                  <a:srgbClr val="FFFF00"/>
                </a:solidFill>
                <a:effectLst/>
              </a:rPr>
              <a:t>Lần</a:t>
            </a:r>
            <a:r>
              <a:rPr lang="en-US" sz="6600" b="0" i="0" dirty="0">
                <a:solidFill>
                  <a:srgbClr val="FFFF00"/>
                </a:solidFill>
                <a:effectLst/>
              </a:rPr>
              <a:t> </a:t>
            </a:r>
            <a:r>
              <a:rPr lang="en-US" sz="6600" b="0" i="0" dirty="0" err="1">
                <a:solidFill>
                  <a:srgbClr val="FFFF00"/>
                </a:solidFill>
                <a:effectLst/>
              </a:rPr>
              <a:t>Bảy</a:t>
            </a:r>
            <a:br>
              <a:rPr lang="en-US" sz="6600" b="0" i="0" dirty="0">
                <a:solidFill>
                  <a:srgbClr val="FFFF00"/>
                </a:solidFill>
                <a:effectLst/>
                <a:latin typeface="+mj-lt"/>
              </a:rPr>
            </a:br>
            <a:r>
              <a:rPr lang="en-US" sz="6000" b="0" i="0" dirty="0">
                <a:solidFill>
                  <a:schemeClr val="bg1"/>
                </a:solidFill>
                <a:effectLst/>
                <a:latin typeface="+mj-lt"/>
              </a:rPr>
              <a:t>Tri </a:t>
            </a:r>
            <a:r>
              <a:rPr lang="en-US" sz="6000" b="0" i="0" dirty="0" err="1">
                <a:solidFill>
                  <a:schemeClr val="bg1"/>
                </a:solidFill>
                <a:effectLst/>
                <a:latin typeface="+mj-lt"/>
              </a:rPr>
              <a:t>Văn</a:t>
            </a:r>
            <a:r>
              <a:rPr lang="en-US" sz="6000" b="0" i="0" dirty="0">
                <a:solidFill>
                  <a:schemeClr val="bg1"/>
                </a:solidFill>
                <a:effectLst/>
                <a:latin typeface="+mj-lt"/>
              </a:rPr>
              <a:t> Vinh</a:t>
            </a:r>
            <a:endParaRPr lang="en-US" sz="9600" b="0" i="0" dirty="0">
              <a:solidFill>
                <a:schemeClr val="bg1"/>
              </a:solidFill>
              <a:effectLst/>
              <a:latin typeface="+mj-lt"/>
            </a:endParaRPr>
          </a:p>
        </p:txBody>
      </p:sp>
    </p:spTree>
    <p:extLst>
      <p:ext uri="{BB962C8B-B14F-4D97-AF65-F5344CB8AC3E}">
        <p14:creationId xmlns:p14="http://schemas.microsoft.com/office/powerpoint/2010/main" val="353878427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i="0" u="sng" dirty="0">
                <a:solidFill>
                  <a:srgbClr val="FFFF00"/>
                </a:solidFill>
                <a:effectLst/>
              </a:rPr>
              <a:t>Tk1:</a:t>
            </a:r>
            <a:r>
              <a:rPr lang="en-US" sz="4800" b="0" i="0" dirty="0">
                <a:solidFill>
                  <a:schemeClr val="bg1"/>
                </a:solidFill>
                <a:effectLst/>
              </a:rPr>
              <a:t> </a:t>
            </a:r>
            <a:r>
              <a:rPr lang="en-US" sz="6000" b="0" i="0" dirty="0" err="1">
                <a:solidFill>
                  <a:schemeClr val="bg1"/>
                </a:solidFill>
                <a:effectLst/>
                <a:ea typeface="Tahoma" pitchFamily="34" charset="0"/>
                <a:cs typeface="Times New Roman" panose="02020603050405020304" pitchFamily="18" charset="0"/>
              </a:rPr>
              <a:t>Kìa</a:t>
            </a:r>
            <a:r>
              <a:rPr lang="en-US" sz="6000" b="0" i="0" dirty="0">
                <a:solidFill>
                  <a:schemeClr val="bg1"/>
                </a:solidFill>
                <a:effectLst/>
                <a:ea typeface="Tahoma" pitchFamily="34" charset="0"/>
                <a:cs typeface="Times New Roman" panose="02020603050405020304" pitchFamily="18" charset="0"/>
              </a:rPr>
              <a:t> </a:t>
            </a:r>
            <a:r>
              <a:rPr lang="en-US" sz="6000" b="0" i="0" dirty="0" err="1">
                <a:solidFill>
                  <a:schemeClr val="bg1"/>
                </a:solidFill>
                <a:effectLst/>
                <a:ea typeface="Tahoma" pitchFamily="34" charset="0"/>
                <a:cs typeface="Times New Roman" panose="02020603050405020304" pitchFamily="18" charset="0"/>
              </a:rPr>
              <a:t>lòng</a:t>
            </a:r>
            <a:r>
              <a:rPr lang="en-US" sz="6000" b="0" i="0" dirty="0">
                <a:solidFill>
                  <a:schemeClr val="bg1"/>
                </a:solidFill>
                <a:effectLst/>
                <a:ea typeface="Tahoma" pitchFamily="34" charset="0"/>
                <a:cs typeface="Times New Roman" panose="02020603050405020304" pitchFamily="18" charset="0"/>
              </a:rPr>
              <a:t> </a:t>
            </a:r>
            <a:r>
              <a:rPr lang="en-US" sz="6000" b="0" i="0" dirty="0" err="1">
                <a:solidFill>
                  <a:schemeClr val="bg1"/>
                </a:solidFill>
                <a:effectLst/>
                <a:ea typeface="Tahoma" pitchFamily="34" charset="0"/>
                <a:cs typeface="Times New Roman" panose="02020603050405020304" pitchFamily="18" charset="0"/>
              </a:rPr>
              <a:t>th</a:t>
            </a:r>
            <a:r>
              <a:rPr lang="vi-VN" sz="6000" b="0" i="0" dirty="0">
                <a:solidFill>
                  <a:schemeClr val="bg1"/>
                </a:solidFill>
                <a:effectLst/>
                <a:ea typeface="Tahoma" pitchFamily="34" charset="0"/>
                <a:cs typeface="Times New Roman" panose="02020603050405020304" pitchFamily="18" charset="0"/>
              </a:rPr>
              <a:t>ư</a:t>
            </a:r>
            <a:r>
              <a:rPr lang="en-US" sz="6000" b="0" i="0" dirty="0" err="1">
                <a:solidFill>
                  <a:schemeClr val="bg1"/>
                </a:solidFill>
                <a:effectLst/>
                <a:ea typeface="Tahoma" pitchFamily="34" charset="0"/>
                <a:cs typeface="Times New Roman" panose="02020603050405020304" pitchFamily="18" charset="0"/>
              </a:rPr>
              <a:t>ơng</a:t>
            </a:r>
            <a:r>
              <a:rPr lang="en-US" sz="6000" b="0" i="0" dirty="0">
                <a:solidFill>
                  <a:schemeClr val="bg1"/>
                </a:solidFill>
                <a:effectLst/>
                <a:ea typeface="Tahoma" pitchFamily="34" charset="0"/>
                <a:cs typeface="Times New Roman" panose="02020603050405020304" pitchFamily="18" charset="0"/>
              </a:rPr>
              <a:t> </a:t>
            </a:r>
            <a:r>
              <a:rPr lang="en-US" sz="6000" b="0" i="0" dirty="0" err="1">
                <a:solidFill>
                  <a:schemeClr val="bg1"/>
                </a:solidFill>
                <a:effectLst/>
                <a:ea typeface="Tahoma" pitchFamily="34" charset="0"/>
                <a:cs typeface="Times New Roman" panose="02020603050405020304" pitchFamily="18" charset="0"/>
              </a:rPr>
              <a:t>xót</a:t>
            </a:r>
            <a:r>
              <a:rPr lang="en-US" sz="6000" b="0" i="0" dirty="0">
                <a:solidFill>
                  <a:schemeClr val="bg1"/>
                </a:solidFill>
                <a:effectLst/>
                <a:ea typeface="Tahoma" pitchFamily="34" charset="0"/>
                <a:cs typeface="Times New Roman" panose="02020603050405020304" pitchFamily="18" charset="0"/>
              </a:rPr>
              <a:t> </a:t>
            </a:r>
            <a:r>
              <a:rPr lang="en-US" sz="6000" b="0" i="0" dirty="0" err="1">
                <a:solidFill>
                  <a:schemeClr val="bg1"/>
                </a:solidFill>
                <a:effectLst/>
                <a:ea typeface="Tahoma" pitchFamily="34" charset="0"/>
                <a:cs typeface="Times New Roman" panose="02020603050405020304" pitchFamily="18" charset="0"/>
              </a:rPr>
              <a:t>Chúa</a:t>
            </a:r>
            <a:r>
              <a:rPr lang="en-US" sz="6000" b="0" i="0" dirty="0">
                <a:solidFill>
                  <a:schemeClr val="bg1"/>
                </a:solidFill>
                <a:effectLst/>
                <a:ea typeface="Tahoma" pitchFamily="34" charset="0"/>
                <a:cs typeface="Times New Roman" panose="02020603050405020304" pitchFamily="18" charset="0"/>
              </a:rPr>
              <a:t> </a:t>
            </a:r>
            <a:r>
              <a:rPr lang="en-US" sz="6000" b="0" i="0" dirty="0" err="1">
                <a:solidFill>
                  <a:schemeClr val="bg1"/>
                </a:solidFill>
                <a:effectLst/>
                <a:ea typeface="Tahoma" pitchFamily="34" charset="0"/>
                <a:cs typeface="Times New Roman" panose="02020603050405020304" pitchFamily="18" charset="0"/>
              </a:rPr>
              <a:t>th</a:t>
            </a:r>
            <a:r>
              <a:rPr lang="vi-VN" sz="6000" b="0" i="0" dirty="0">
                <a:solidFill>
                  <a:schemeClr val="bg1"/>
                </a:solidFill>
                <a:effectLst/>
                <a:ea typeface="Tahoma" pitchFamily="34" charset="0"/>
                <a:cs typeface="Times New Roman" panose="02020603050405020304" pitchFamily="18" charset="0"/>
              </a:rPr>
              <a:t>ư</a:t>
            </a:r>
            <a:r>
              <a:rPr lang="en-US" sz="6000" b="0" i="0" dirty="0" err="1">
                <a:solidFill>
                  <a:schemeClr val="bg1"/>
                </a:solidFill>
                <a:effectLst/>
                <a:ea typeface="Tahoma" pitchFamily="34" charset="0"/>
                <a:cs typeface="Times New Roman" panose="02020603050405020304" pitchFamily="18" charset="0"/>
              </a:rPr>
              <a:t>ơng</a:t>
            </a:r>
            <a:r>
              <a:rPr lang="en-US" sz="6000" b="0" i="0" dirty="0">
                <a:solidFill>
                  <a:schemeClr val="bg1"/>
                </a:solidFill>
                <a:effectLst/>
                <a:ea typeface="Tahoma" pitchFamily="34" charset="0"/>
                <a:cs typeface="Times New Roman" panose="02020603050405020304" pitchFamily="18" charset="0"/>
              </a:rPr>
              <a:t> ta bao la, </a:t>
            </a:r>
            <a:r>
              <a:rPr lang="en-US" sz="6000" b="0" i="0" dirty="0" err="1">
                <a:solidFill>
                  <a:schemeClr val="bg1"/>
                </a:solidFill>
                <a:effectLst/>
                <a:ea typeface="Tahoma" pitchFamily="34" charset="0"/>
                <a:cs typeface="Times New Roman" panose="02020603050405020304" pitchFamily="18" charset="0"/>
              </a:rPr>
              <a:t>kìa</a:t>
            </a:r>
            <a:r>
              <a:rPr lang="en-US" sz="6000" b="0" i="0" dirty="0">
                <a:solidFill>
                  <a:schemeClr val="bg1"/>
                </a:solidFill>
                <a:effectLst/>
                <a:ea typeface="Tahoma" pitchFamily="34" charset="0"/>
                <a:cs typeface="Times New Roman" panose="02020603050405020304" pitchFamily="18" charset="0"/>
              </a:rPr>
              <a:t> </a:t>
            </a:r>
            <a:r>
              <a:rPr lang="en-US" sz="6000" b="0" i="0" dirty="0" err="1">
                <a:solidFill>
                  <a:schemeClr val="bg1"/>
                </a:solidFill>
                <a:effectLst/>
                <a:ea typeface="Tahoma" pitchFamily="34" charset="0"/>
                <a:cs typeface="Times New Roman" panose="02020603050405020304" pitchFamily="18" charset="0"/>
              </a:rPr>
              <a:t>anh</a:t>
            </a:r>
            <a:r>
              <a:rPr lang="en-US" sz="6000" b="0" i="0" dirty="0">
                <a:solidFill>
                  <a:schemeClr val="bg1"/>
                </a:solidFill>
                <a:effectLst/>
                <a:ea typeface="Tahoma" pitchFamily="34" charset="0"/>
                <a:cs typeface="Times New Roman" panose="02020603050405020304" pitchFamily="18" charset="0"/>
              </a:rPr>
              <a:t> </a:t>
            </a:r>
            <a:r>
              <a:rPr lang="en-US" sz="6000" b="0" i="0" dirty="0" err="1">
                <a:solidFill>
                  <a:schemeClr val="bg1"/>
                </a:solidFill>
                <a:effectLst/>
                <a:ea typeface="Tahoma" pitchFamily="34" charset="0"/>
                <a:cs typeface="Times New Roman" panose="02020603050405020304" pitchFamily="18" charset="0"/>
              </a:rPr>
              <a:t>em</a:t>
            </a:r>
            <a:r>
              <a:rPr lang="en-US" sz="6000" b="0" i="0" dirty="0">
                <a:solidFill>
                  <a:schemeClr val="bg1"/>
                </a:solidFill>
                <a:effectLst/>
                <a:ea typeface="Tahoma" pitchFamily="34" charset="0"/>
                <a:cs typeface="Times New Roman" panose="02020603050405020304" pitchFamily="18" charset="0"/>
              </a:rPr>
              <a:t> </a:t>
            </a:r>
            <a:r>
              <a:rPr lang="en-US" sz="6000" b="0" i="0" dirty="0" err="1">
                <a:solidFill>
                  <a:schemeClr val="bg1"/>
                </a:solidFill>
                <a:effectLst/>
                <a:ea typeface="Tahoma" pitchFamily="34" charset="0"/>
                <a:cs typeface="Times New Roman" panose="02020603050405020304" pitchFamily="18" charset="0"/>
              </a:rPr>
              <a:t>lỗi</a:t>
            </a:r>
            <a:r>
              <a:rPr lang="en-US" sz="6000" b="0" i="0" dirty="0">
                <a:solidFill>
                  <a:schemeClr val="bg1"/>
                </a:solidFill>
                <a:effectLst/>
                <a:ea typeface="Tahoma" pitchFamily="34" charset="0"/>
                <a:cs typeface="Times New Roman" panose="02020603050405020304" pitchFamily="18" charset="0"/>
              </a:rPr>
              <a:t> </a:t>
            </a:r>
            <a:r>
              <a:rPr lang="en-US" sz="6000" b="0" i="0" dirty="0" err="1">
                <a:solidFill>
                  <a:schemeClr val="bg1"/>
                </a:solidFill>
                <a:effectLst/>
                <a:ea typeface="Tahoma" pitchFamily="34" charset="0"/>
                <a:cs typeface="Times New Roman" panose="02020603050405020304" pitchFamily="18" charset="0"/>
              </a:rPr>
              <a:t>phạm</a:t>
            </a:r>
            <a:r>
              <a:rPr lang="en-US" sz="6000" b="0" i="0" dirty="0">
                <a:solidFill>
                  <a:schemeClr val="bg1"/>
                </a:solidFill>
                <a:effectLst/>
                <a:ea typeface="Tahoma" pitchFamily="34" charset="0"/>
                <a:cs typeface="Times New Roman" panose="02020603050405020304" pitchFamily="18" charset="0"/>
              </a:rPr>
              <a:t> </a:t>
            </a:r>
            <a:r>
              <a:rPr lang="en-US" sz="6000" b="0" i="0" dirty="0" err="1">
                <a:solidFill>
                  <a:schemeClr val="bg1"/>
                </a:solidFill>
                <a:effectLst/>
                <a:ea typeface="Tahoma" pitchFamily="34" charset="0"/>
                <a:cs typeface="Times New Roman" panose="02020603050405020304" pitchFamily="18" charset="0"/>
              </a:rPr>
              <a:t>Chúa</a:t>
            </a:r>
            <a:r>
              <a:rPr lang="en-US" sz="6000" b="0" i="0" dirty="0">
                <a:solidFill>
                  <a:schemeClr val="bg1"/>
                </a:solidFill>
                <a:effectLst/>
                <a:ea typeface="Tahoma" pitchFamily="34" charset="0"/>
                <a:cs typeface="Times New Roman" panose="02020603050405020304" pitchFamily="18" charset="0"/>
              </a:rPr>
              <a:t> </a:t>
            </a:r>
            <a:r>
              <a:rPr lang="en-US" sz="6000" b="0" i="0" dirty="0" err="1">
                <a:solidFill>
                  <a:schemeClr val="bg1"/>
                </a:solidFill>
                <a:effectLst/>
                <a:ea typeface="Tahoma" pitchFamily="34" charset="0"/>
                <a:cs typeface="Times New Roman" panose="02020603050405020304" pitchFamily="18" charset="0"/>
              </a:rPr>
              <a:t>dạy</a:t>
            </a:r>
            <a:r>
              <a:rPr lang="en-US" sz="6000" b="0" i="0" dirty="0">
                <a:solidFill>
                  <a:schemeClr val="bg1"/>
                </a:solidFill>
                <a:effectLst/>
                <a:ea typeface="Tahoma" pitchFamily="34" charset="0"/>
                <a:cs typeface="Times New Roman" panose="02020603050405020304" pitchFamily="18" charset="0"/>
              </a:rPr>
              <a:t> </a:t>
            </a:r>
            <a:r>
              <a:rPr lang="en-US" sz="6000" b="0" i="0" dirty="0" err="1">
                <a:solidFill>
                  <a:schemeClr val="bg1"/>
                </a:solidFill>
                <a:effectLst/>
                <a:ea typeface="Tahoma" pitchFamily="34" charset="0"/>
                <a:cs typeface="Times New Roman" panose="02020603050405020304" pitchFamily="18" charset="0"/>
              </a:rPr>
              <a:t>thứ</a:t>
            </a:r>
            <a:r>
              <a:rPr lang="en-US" sz="6000" b="0" i="0" dirty="0">
                <a:solidFill>
                  <a:schemeClr val="bg1"/>
                </a:solidFill>
                <a:effectLst/>
                <a:ea typeface="Tahoma" pitchFamily="34" charset="0"/>
                <a:cs typeface="Times New Roman" panose="02020603050405020304" pitchFamily="18" charset="0"/>
              </a:rPr>
              <a:t> </a:t>
            </a:r>
            <a:r>
              <a:rPr lang="en-US" sz="6000" b="0" i="0" dirty="0" err="1">
                <a:solidFill>
                  <a:schemeClr val="bg1"/>
                </a:solidFill>
                <a:effectLst/>
                <a:ea typeface="Tahoma" pitchFamily="34" charset="0"/>
                <a:cs typeface="Times New Roman" panose="02020603050405020304" pitchFamily="18" charset="0"/>
              </a:rPr>
              <a:t>tha</a:t>
            </a:r>
            <a:r>
              <a:rPr lang="en-US" sz="6000" b="0" i="0" dirty="0">
                <a:solidFill>
                  <a:schemeClr val="bg1"/>
                </a:solidFill>
                <a:effectLst/>
                <a:ea typeface="Tahoma" pitchFamily="34" charset="0"/>
                <a:cs typeface="Times New Roman" panose="02020603050405020304" pitchFamily="18" charset="0"/>
              </a:rPr>
              <a:t>. </a:t>
            </a:r>
            <a:endParaRPr lang="en-US" sz="4800" b="0" i="0" dirty="0">
              <a:solidFill>
                <a:schemeClr val="bg1"/>
              </a:solidFill>
              <a:effectLst/>
            </a:endParaRPr>
          </a:p>
        </p:txBody>
      </p:sp>
    </p:spTree>
    <p:extLst>
      <p:ext uri="{BB962C8B-B14F-4D97-AF65-F5344CB8AC3E}">
        <p14:creationId xmlns:p14="http://schemas.microsoft.com/office/powerpoint/2010/main" val="171877077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b="0" i="0" u="sng" dirty="0">
                <a:solidFill>
                  <a:srgbClr val="FFFF00"/>
                </a:solidFill>
                <a:effectLst/>
              </a:rPr>
              <a:t>***:</a:t>
            </a:r>
            <a:r>
              <a:rPr lang="en-US" b="0" i="0" dirty="0">
                <a:solidFill>
                  <a:srgbClr val="FFFF00"/>
                </a:solidFill>
                <a:effectLst/>
              </a:rPr>
              <a:t> </a:t>
            </a:r>
            <a:r>
              <a:rPr lang="en-US" sz="5400" b="0" i="0" dirty="0" err="1">
                <a:solidFill>
                  <a:schemeClr val="bg1"/>
                </a:solidFill>
                <a:effectLst/>
                <a:ea typeface="Tahoma" pitchFamily="34" charset="0"/>
                <a:cs typeface="Times New Roman" panose="02020603050405020304" pitchFamily="18" charset="0"/>
              </a:rPr>
              <a:t>K</a:t>
            </a:r>
            <a:r>
              <a:rPr lang="en-US" sz="5400" b="0" i="0" dirty="0" err="1">
                <a:solidFill>
                  <a:schemeClr val="bg1"/>
                </a:solidFill>
                <a:effectLst/>
                <a:cs typeface="Times New Roman" panose="02020603050405020304" pitchFamily="18" charset="0"/>
              </a:rPr>
              <a:t>ìa</a:t>
            </a:r>
            <a:r>
              <a:rPr lang="en-US" sz="5400" b="0" i="0" dirty="0">
                <a:solidFill>
                  <a:schemeClr val="bg1"/>
                </a:solidFill>
                <a:effectLst/>
                <a:cs typeface="Times New Roman" panose="02020603050405020304" pitchFamily="18" charset="0"/>
              </a:rPr>
              <a:t>! Ng</a:t>
            </a:r>
            <a:r>
              <a:rPr lang="vi-VN" sz="5400" b="0" i="0" dirty="0">
                <a:solidFill>
                  <a:schemeClr val="bg1"/>
                </a:solidFill>
                <a:effectLst/>
                <a:cs typeface="Times New Roman" panose="02020603050405020304" pitchFamily="18" charset="0"/>
              </a:rPr>
              <a:t>ư</a:t>
            </a:r>
            <a:r>
              <a:rPr lang="en-US" sz="5400" b="0" i="0" dirty="0" err="1">
                <a:solidFill>
                  <a:schemeClr val="bg1"/>
                </a:solidFill>
                <a:effectLst/>
                <a:cs typeface="Times New Roman" panose="02020603050405020304" pitchFamily="18" charset="0"/>
              </a:rPr>
              <a:t>ời</a:t>
            </a:r>
            <a:r>
              <a:rPr lang="en-US" sz="5400" b="0" i="0" dirty="0">
                <a:solidFill>
                  <a:schemeClr val="bg1"/>
                </a:solidFill>
                <a:effectLst/>
                <a:cs typeface="Times New Roman" panose="02020603050405020304" pitchFamily="18" charset="0"/>
              </a:rPr>
              <a:t> </a:t>
            </a:r>
            <a:r>
              <a:rPr lang="en-US" sz="5400" b="0" i="0" dirty="0" err="1">
                <a:solidFill>
                  <a:schemeClr val="bg1"/>
                </a:solidFill>
                <a:effectLst/>
                <a:cs typeface="Times New Roman" panose="02020603050405020304" pitchFamily="18" charset="0"/>
              </a:rPr>
              <a:t>bạn</a:t>
            </a:r>
            <a:r>
              <a:rPr lang="en-US" sz="5400" b="0" i="0" dirty="0">
                <a:solidFill>
                  <a:schemeClr val="bg1"/>
                </a:solidFill>
                <a:effectLst/>
                <a:cs typeface="Times New Roman" panose="02020603050405020304" pitchFamily="18" charset="0"/>
              </a:rPr>
              <a:t> </a:t>
            </a:r>
            <a:r>
              <a:rPr lang="en-US" sz="5400" b="0" i="0" dirty="0" err="1">
                <a:solidFill>
                  <a:schemeClr val="bg1"/>
                </a:solidFill>
                <a:effectLst/>
                <a:cs typeface="Times New Roman" panose="02020603050405020304" pitchFamily="18" charset="0"/>
              </a:rPr>
              <a:t>đến</a:t>
            </a:r>
            <a:r>
              <a:rPr lang="en-US" sz="5400" b="0" i="0" dirty="0">
                <a:solidFill>
                  <a:schemeClr val="bg1"/>
                </a:solidFill>
                <a:effectLst/>
                <a:cs typeface="Times New Roman" panose="02020603050405020304" pitchFamily="18" charset="0"/>
              </a:rPr>
              <a:t> </a:t>
            </a:r>
            <a:r>
              <a:rPr lang="en-US" sz="5400" b="0" i="0" dirty="0" err="1">
                <a:solidFill>
                  <a:schemeClr val="bg1"/>
                </a:solidFill>
                <a:effectLst/>
                <a:cs typeface="Times New Roman" panose="02020603050405020304" pitchFamily="18" charset="0"/>
              </a:rPr>
              <a:t>nài</a:t>
            </a:r>
            <a:r>
              <a:rPr lang="en-US" sz="5400" b="0" i="0" dirty="0">
                <a:solidFill>
                  <a:schemeClr val="bg1"/>
                </a:solidFill>
                <a:effectLst/>
                <a:cs typeface="Times New Roman" panose="02020603050405020304" pitchFamily="18" charset="0"/>
              </a:rPr>
              <a:t> </a:t>
            </a:r>
            <a:r>
              <a:rPr lang="en-US" sz="5400" b="0" i="0" dirty="0" err="1">
                <a:solidFill>
                  <a:schemeClr val="bg1"/>
                </a:solidFill>
                <a:effectLst/>
                <a:cs typeface="Times New Roman" panose="02020603050405020304" pitchFamily="18" charset="0"/>
              </a:rPr>
              <a:t>xin</a:t>
            </a:r>
            <a:r>
              <a:rPr lang="en-US" sz="5400" b="0" i="0" dirty="0">
                <a:solidFill>
                  <a:schemeClr val="bg1"/>
                </a:solidFill>
                <a:effectLst/>
                <a:cs typeface="Times New Roman" panose="02020603050405020304" pitchFamily="18" charset="0"/>
              </a:rPr>
              <a:t> </a:t>
            </a:r>
            <a:r>
              <a:rPr lang="en-US" sz="5400" b="0" i="0" dirty="0" err="1">
                <a:solidFill>
                  <a:schemeClr val="bg1"/>
                </a:solidFill>
                <a:effectLst/>
                <a:cs typeface="Times New Roman" panose="02020603050405020304" pitchFamily="18" charset="0"/>
              </a:rPr>
              <a:t>thứ</a:t>
            </a:r>
            <a:r>
              <a:rPr lang="en-US" sz="5400" b="0" i="0" dirty="0">
                <a:solidFill>
                  <a:schemeClr val="bg1"/>
                </a:solidFill>
                <a:effectLst/>
                <a:cs typeface="Times New Roman" panose="02020603050405020304" pitchFamily="18" charset="0"/>
              </a:rPr>
              <a:t> </a:t>
            </a:r>
            <a:r>
              <a:rPr lang="en-US" sz="5400" b="0" i="0" dirty="0" err="1">
                <a:solidFill>
                  <a:schemeClr val="bg1"/>
                </a:solidFill>
                <a:effectLst/>
                <a:cs typeface="Times New Roman" panose="02020603050405020304" pitchFamily="18" charset="0"/>
              </a:rPr>
              <a:t>tha</a:t>
            </a:r>
            <a:r>
              <a:rPr lang="en-US" sz="5400" b="0" i="0" dirty="0">
                <a:solidFill>
                  <a:schemeClr val="bg1"/>
                </a:solidFill>
                <a:effectLst/>
                <a:cs typeface="Times New Roman" panose="02020603050405020304" pitchFamily="18" charset="0"/>
              </a:rPr>
              <a:t> </a:t>
            </a:r>
            <a:r>
              <a:rPr lang="en-US" sz="5400" b="0" i="0" dirty="0" err="1">
                <a:solidFill>
                  <a:schemeClr val="bg1"/>
                </a:solidFill>
                <a:effectLst/>
                <a:cs typeface="Times New Roman" panose="02020603050405020304" pitchFamily="18" charset="0"/>
              </a:rPr>
              <a:t>tội</a:t>
            </a:r>
            <a:r>
              <a:rPr lang="en-US" sz="5400" b="0" i="0" dirty="0">
                <a:solidFill>
                  <a:schemeClr val="bg1"/>
                </a:solidFill>
                <a:effectLst/>
                <a:cs typeface="Times New Roman" panose="02020603050405020304" pitchFamily="18" charset="0"/>
              </a:rPr>
              <a:t>. </a:t>
            </a:r>
            <a:r>
              <a:rPr lang="en-US" sz="5400" b="0" i="0" dirty="0" err="1">
                <a:solidFill>
                  <a:schemeClr val="bg1"/>
                </a:solidFill>
                <a:effectLst/>
                <a:cs typeface="Times New Roman" panose="02020603050405020304" pitchFamily="18" charset="0"/>
              </a:rPr>
              <a:t>Vậy</a:t>
            </a:r>
            <a:r>
              <a:rPr lang="en-US" sz="5400" b="0" i="0" dirty="0">
                <a:solidFill>
                  <a:schemeClr val="bg1"/>
                </a:solidFill>
                <a:effectLst/>
                <a:cs typeface="Times New Roman" panose="02020603050405020304" pitchFamily="18" charset="0"/>
              </a:rPr>
              <a:t>! </a:t>
            </a:r>
            <a:r>
              <a:rPr lang="en-US" sz="5400" b="0" i="0" dirty="0" err="1">
                <a:solidFill>
                  <a:schemeClr val="bg1"/>
                </a:solidFill>
                <a:effectLst/>
                <a:cs typeface="Times New Roman" panose="02020603050405020304" pitchFamily="18" charset="0"/>
              </a:rPr>
              <a:t>Thầy</a:t>
            </a:r>
            <a:r>
              <a:rPr lang="en-US" sz="5400" b="0" i="0" dirty="0">
                <a:solidFill>
                  <a:schemeClr val="bg1"/>
                </a:solidFill>
                <a:effectLst/>
                <a:cs typeface="Times New Roman" panose="02020603050405020304" pitchFamily="18" charset="0"/>
              </a:rPr>
              <a:t> </a:t>
            </a:r>
            <a:r>
              <a:rPr lang="vi-VN" sz="5400" b="0" i="0" dirty="0">
                <a:solidFill>
                  <a:schemeClr val="bg1"/>
                </a:solidFill>
                <a:effectLst/>
                <a:cs typeface="Times New Roman" panose="02020603050405020304" pitchFamily="18" charset="0"/>
              </a:rPr>
              <a:t>ơ</a:t>
            </a:r>
            <a:r>
              <a:rPr lang="en-US" sz="5400" b="0" i="0" dirty="0" err="1">
                <a:solidFill>
                  <a:schemeClr val="bg1"/>
                </a:solidFill>
                <a:effectLst/>
                <a:cs typeface="Times New Roman" panose="02020603050405020304" pitchFamily="18" charset="0"/>
              </a:rPr>
              <a:t>i</a:t>
            </a:r>
            <a:r>
              <a:rPr lang="en-US" sz="5400" b="0" i="0" dirty="0">
                <a:solidFill>
                  <a:schemeClr val="bg1"/>
                </a:solidFill>
                <a:effectLst/>
                <a:cs typeface="Times New Roman" panose="02020603050405020304" pitchFamily="18" charset="0"/>
              </a:rPr>
              <a:t> </a:t>
            </a:r>
            <a:r>
              <a:rPr lang="en-US" sz="5400" b="0" i="0" dirty="0" err="1">
                <a:solidFill>
                  <a:schemeClr val="bg1"/>
                </a:solidFill>
                <a:effectLst/>
                <a:cs typeface="Times New Roman" panose="02020603050405020304" pitchFamily="18" charset="0"/>
              </a:rPr>
              <a:t>hãy</a:t>
            </a:r>
            <a:r>
              <a:rPr lang="en-US" sz="5400" b="0" i="0" dirty="0">
                <a:solidFill>
                  <a:schemeClr val="bg1"/>
                </a:solidFill>
                <a:effectLst/>
                <a:cs typeface="Times New Roman" panose="02020603050405020304" pitchFamily="18" charset="0"/>
              </a:rPr>
              <a:t> </a:t>
            </a:r>
            <a:r>
              <a:rPr lang="en-US" sz="5400" b="0" i="0" dirty="0" err="1">
                <a:solidFill>
                  <a:schemeClr val="bg1"/>
                </a:solidFill>
                <a:effectLst/>
                <a:cs typeface="Times New Roman" panose="02020603050405020304" pitchFamily="18" charset="0"/>
              </a:rPr>
              <a:t>dạy</a:t>
            </a:r>
            <a:r>
              <a:rPr lang="en-US" sz="5400" b="0" i="0" dirty="0">
                <a:solidFill>
                  <a:schemeClr val="bg1"/>
                </a:solidFill>
                <a:effectLst/>
                <a:cs typeface="Times New Roman" panose="02020603050405020304" pitchFamily="18" charset="0"/>
              </a:rPr>
              <a:t> </a:t>
            </a:r>
            <a:r>
              <a:rPr lang="en-US" sz="5400" b="0" i="0" dirty="0" err="1">
                <a:solidFill>
                  <a:schemeClr val="bg1"/>
                </a:solidFill>
                <a:effectLst/>
                <a:cs typeface="Times New Roman" panose="02020603050405020304" pitchFamily="18" charset="0"/>
              </a:rPr>
              <a:t>tha</a:t>
            </a:r>
            <a:r>
              <a:rPr lang="en-US" sz="5400" b="0" i="0" dirty="0">
                <a:solidFill>
                  <a:schemeClr val="bg1"/>
                </a:solidFill>
                <a:effectLst/>
                <a:cs typeface="Times New Roman" panose="02020603050405020304" pitchFamily="18" charset="0"/>
              </a:rPr>
              <a:t> </a:t>
            </a:r>
            <a:r>
              <a:rPr lang="en-US" sz="5400" b="0" i="0" dirty="0" err="1">
                <a:solidFill>
                  <a:schemeClr val="bg1"/>
                </a:solidFill>
                <a:effectLst/>
                <a:cs typeface="Times New Roman" panose="02020603050405020304" pitchFamily="18" charset="0"/>
              </a:rPr>
              <a:t>mấy</a:t>
            </a:r>
            <a:r>
              <a:rPr lang="en-US" sz="5400" b="0" i="0" dirty="0">
                <a:solidFill>
                  <a:schemeClr val="bg1"/>
                </a:solidFill>
                <a:effectLst/>
                <a:cs typeface="Times New Roman" panose="02020603050405020304" pitchFamily="18" charset="0"/>
              </a:rPr>
              <a:t> </a:t>
            </a:r>
            <a:r>
              <a:rPr lang="en-US" sz="5400" b="0" i="0" dirty="0" err="1">
                <a:solidFill>
                  <a:schemeClr val="bg1"/>
                </a:solidFill>
                <a:effectLst/>
                <a:cs typeface="Times New Roman" panose="02020603050405020304" pitchFamily="18" charset="0"/>
              </a:rPr>
              <a:t>lần</a:t>
            </a:r>
            <a:r>
              <a:rPr lang="en-US" sz="5400" b="0" i="0" dirty="0">
                <a:solidFill>
                  <a:schemeClr val="bg1"/>
                </a:solidFill>
                <a:effectLst/>
                <a:cs typeface="Times New Roman" panose="02020603050405020304" pitchFamily="18" charset="0"/>
              </a:rPr>
              <a:t>? </a:t>
            </a:r>
            <a:r>
              <a:rPr lang="en-US" sz="5400" b="0" i="0" dirty="0" err="1">
                <a:solidFill>
                  <a:schemeClr val="bg1"/>
                </a:solidFill>
                <a:effectLst/>
                <a:cs typeface="Times New Roman" panose="02020603050405020304" pitchFamily="18" charset="0"/>
              </a:rPr>
              <a:t>Nếu</a:t>
            </a:r>
            <a:r>
              <a:rPr lang="en-US" sz="5400" b="0" i="0" dirty="0">
                <a:solidFill>
                  <a:schemeClr val="bg1"/>
                </a:solidFill>
                <a:effectLst/>
                <a:cs typeface="Times New Roman" panose="02020603050405020304" pitchFamily="18" charset="0"/>
              </a:rPr>
              <a:t> </a:t>
            </a:r>
            <a:r>
              <a:rPr lang="en-US" sz="5400" b="0" i="0" dirty="0" err="1">
                <a:solidFill>
                  <a:schemeClr val="bg1"/>
                </a:solidFill>
                <a:effectLst/>
                <a:cs typeface="Times New Roman" panose="02020603050405020304" pitchFamily="18" charset="0"/>
              </a:rPr>
              <a:t>bảy</a:t>
            </a:r>
            <a:r>
              <a:rPr lang="en-US" sz="5400" b="0" i="0" dirty="0">
                <a:solidFill>
                  <a:schemeClr val="bg1"/>
                </a:solidFill>
                <a:effectLst/>
                <a:cs typeface="Times New Roman" panose="02020603050405020304" pitchFamily="18" charset="0"/>
              </a:rPr>
              <a:t> m</a:t>
            </a:r>
            <a:r>
              <a:rPr lang="vi-VN" sz="5400" b="0" i="0" dirty="0">
                <a:solidFill>
                  <a:schemeClr val="bg1"/>
                </a:solidFill>
                <a:effectLst/>
                <a:cs typeface="Times New Roman" panose="02020603050405020304" pitchFamily="18" charset="0"/>
              </a:rPr>
              <a:t>ư</a:t>
            </a:r>
            <a:r>
              <a:rPr lang="en-US" sz="5400" b="0" i="0" dirty="0" err="1">
                <a:solidFill>
                  <a:schemeClr val="bg1"/>
                </a:solidFill>
                <a:effectLst/>
                <a:cs typeface="Times New Roman" panose="02020603050405020304" pitchFamily="18" charset="0"/>
              </a:rPr>
              <a:t>ơi</a:t>
            </a:r>
            <a:r>
              <a:rPr lang="en-US" sz="5400" b="0" i="0" dirty="0">
                <a:solidFill>
                  <a:schemeClr val="bg1"/>
                </a:solidFill>
                <a:effectLst/>
                <a:cs typeface="Times New Roman" panose="02020603050405020304" pitchFamily="18" charset="0"/>
              </a:rPr>
              <a:t> </a:t>
            </a:r>
            <a:r>
              <a:rPr lang="en-US" sz="5400" b="0" i="0" dirty="0" err="1">
                <a:solidFill>
                  <a:schemeClr val="bg1"/>
                </a:solidFill>
                <a:effectLst/>
                <a:cs typeface="Times New Roman" panose="02020603050405020304" pitchFamily="18" charset="0"/>
              </a:rPr>
              <a:t>lần</a:t>
            </a:r>
            <a:r>
              <a:rPr lang="en-US" sz="5400" b="0" i="0" dirty="0">
                <a:solidFill>
                  <a:schemeClr val="bg1"/>
                </a:solidFill>
                <a:effectLst/>
                <a:cs typeface="Times New Roman" panose="02020603050405020304" pitchFamily="18" charset="0"/>
              </a:rPr>
              <a:t> </a:t>
            </a:r>
            <a:r>
              <a:rPr lang="en-US" sz="5400" b="0" i="0" dirty="0" err="1">
                <a:solidFill>
                  <a:schemeClr val="bg1"/>
                </a:solidFill>
                <a:effectLst/>
                <a:cs typeface="Times New Roman" panose="02020603050405020304" pitchFamily="18" charset="0"/>
              </a:rPr>
              <a:t>bảy</a:t>
            </a:r>
            <a:r>
              <a:rPr lang="en-US" sz="5400" b="0" i="0" dirty="0">
                <a:solidFill>
                  <a:schemeClr val="bg1"/>
                </a:solidFill>
                <a:effectLst/>
                <a:cs typeface="Times New Roman" panose="02020603050405020304" pitchFamily="18" charset="0"/>
              </a:rPr>
              <a:t> m</a:t>
            </a:r>
            <a:r>
              <a:rPr lang="vi-VN" sz="5400" b="0" i="0" dirty="0">
                <a:solidFill>
                  <a:schemeClr val="bg1"/>
                </a:solidFill>
                <a:effectLst/>
                <a:cs typeface="Times New Roman" panose="02020603050405020304" pitchFamily="18" charset="0"/>
              </a:rPr>
              <a:t>ư</a:t>
            </a:r>
            <a:r>
              <a:rPr lang="en-US" sz="5400" b="0" i="0" dirty="0" err="1">
                <a:solidFill>
                  <a:schemeClr val="bg1"/>
                </a:solidFill>
                <a:effectLst/>
                <a:cs typeface="Times New Roman" panose="02020603050405020304" pitchFamily="18" charset="0"/>
              </a:rPr>
              <a:t>ơi</a:t>
            </a:r>
            <a:r>
              <a:rPr lang="en-US" sz="5400" b="0" i="0" dirty="0">
                <a:solidFill>
                  <a:schemeClr val="bg1"/>
                </a:solidFill>
                <a:effectLst/>
                <a:cs typeface="Times New Roman" panose="02020603050405020304" pitchFamily="18" charset="0"/>
              </a:rPr>
              <a:t> </a:t>
            </a:r>
            <a:r>
              <a:rPr lang="en-US" sz="5400" b="0" i="0" dirty="0" err="1">
                <a:solidFill>
                  <a:schemeClr val="bg1"/>
                </a:solidFill>
                <a:effectLst/>
                <a:cs typeface="Times New Roman" panose="02020603050405020304" pitchFamily="18" charset="0"/>
              </a:rPr>
              <a:t>lần</a:t>
            </a:r>
            <a:r>
              <a:rPr lang="en-US" sz="5400" b="0" i="0" dirty="0">
                <a:solidFill>
                  <a:schemeClr val="bg1"/>
                </a:solidFill>
                <a:effectLst/>
                <a:cs typeface="Times New Roman" panose="02020603050405020304" pitchFamily="18" charset="0"/>
              </a:rPr>
              <a:t> </a:t>
            </a:r>
            <a:r>
              <a:rPr lang="en-US" sz="5400" b="0" i="0" dirty="0" err="1">
                <a:solidFill>
                  <a:schemeClr val="bg1"/>
                </a:solidFill>
                <a:effectLst/>
                <a:cs typeface="Times New Roman" panose="02020603050405020304" pitchFamily="18" charset="0"/>
              </a:rPr>
              <a:t>trở</a:t>
            </a:r>
            <a:r>
              <a:rPr lang="en-US" sz="5400" b="0" i="0" dirty="0">
                <a:solidFill>
                  <a:schemeClr val="bg1"/>
                </a:solidFill>
                <a:effectLst/>
                <a:cs typeface="Times New Roman" panose="02020603050405020304" pitchFamily="18" charset="0"/>
              </a:rPr>
              <a:t> </a:t>
            </a:r>
            <a:r>
              <a:rPr lang="en-US" sz="5400" b="0" i="0" dirty="0" err="1">
                <a:solidFill>
                  <a:schemeClr val="bg1"/>
                </a:solidFill>
                <a:effectLst/>
                <a:cs typeface="Times New Roman" panose="02020603050405020304" pitchFamily="18" charset="0"/>
              </a:rPr>
              <a:t>về</a:t>
            </a:r>
            <a:r>
              <a:rPr lang="en-US" sz="5400" b="0" i="0" dirty="0">
                <a:solidFill>
                  <a:schemeClr val="bg1"/>
                </a:solidFill>
                <a:effectLst/>
                <a:cs typeface="Times New Roman" panose="02020603050405020304" pitchFamily="18" charset="0"/>
              </a:rPr>
              <a:t>, </a:t>
            </a:r>
            <a:r>
              <a:rPr lang="en-US" sz="5400" b="0" i="0" dirty="0" err="1">
                <a:solidFill>
                  <a:schemeClr val="bg1"/>
                </a:solidFill>
                <a:effectLst/>
                <a:cs typeface="Times New Roman" panose="02020603050405020304" pitchFamily="18" charset="0"/>
              </a:rPr>
              <a:t>hãy</a:t>
            </a:r>
            <a:r>
              <a:rPr lang="en-US" sz="5400" b="0" i="0" dirty="0">
                <a:solidFill>
                  <a:schemeClr val="bg1"/>
                </a:solidFill>
                <a:effectLst/>
                <a:cs typeface="Times New Roman" panose="02020603050405020304" pitchFamily="18" charset="0"/>
              </a:rPr>
              <a:t> </a:t>
            </a:r>
            <a:r>
              <a:rPr lang="en-US" sz="5400" b="0" i="0" dirty="0" err="1">
                <a:solidFill>
                  <a:schemeClr val="bg1"/>
                </a:solidFill>
                <a:effectLst/>
                <a:cs typeface="Times New Roman" panose="02020603050405020304" pitchFamily="18" charset="0"/>
              </a:rPr>
              <a:t>thứ</a:t>
            </a:r>
            <a:r>
              <a:rPr lang="en-US" sz="5400" b="0" i="0" dirty="0">
                <a:solidFill>
                  <a:schemeClr val="bg1"/>
                </a:solidFill>
                <a:effectLst/>
                <a:cs typeface="Times New Roman" panose="02020603050405020304" pitchFamily="18" charset="0"/>
              </a:rPr>
              <a:t> </a:t>
            </a:r>
            <a:r>
              <a:rPr lang="en-US" sz="5400" b="0" i="0" dirty="0" err="1">
                <a:solidFill>
                  <a:schemeClr val="bg1"/>
                </a:solidFill>
                <a:effectLst/>
                <a:cs typeface="Times New Roman" panose="02020603050405020304" pitchFamily="18" charset="0"/>
              </a:rPr>
              <a:t>tha</a:t>
            </a:r>
            <a:r>
              <a:rPr lang="en-US" sz="5400" b="0" i="0" dirty="0">
                <a:solidFill>
                  <a:schemeClr val="bg1"/>
                </a:solidFill>
                <a:effectLst/>
                <a:cs typeface="Times New Roman" panose="02020603050405020304" pitchFamily="18" charset="0"/>
              </a:rPr>
              <a:t> </a:t>
            </a:r>
            <a:r>
              <a:rPr lang="en-US" sz="5400" b="0" i="0" dirty="0" err="1">
                <a:solidFill>
                  <a:schemeClr val="bg1"/>
                </a:solidFill>
                <a:effectLst/>
                <a:cs typeface="Times New Roman" panose="02020603050405020304" pitchFamily="18" charset="0"/>
              </a:rPr>
              <a:t>và</a:t>
            </a:r>
            <a:r>
              <a:rPr lang="en-US" sz="5400" b="0" i="0" dirty="0">
                <a:solidFill>
                  <a:schemeClr val="bg1"/>
                </a:solidFill>
                <a:effectLst/>
                <a:cs typeface="Times New Roman" panose="02020603050405020304" pitchFamily="18" charset="0"/>
              </a:rPr>
              <a:t> </a:t>
            </a:r>
            <a:r>
              <a:rPr lang="en-US" sz="5400" b="0" i="0" dirty="0" err="1">
                <a:solidFill>
                  <a:schemeClr val="bg1"/>
                </a:solidFill>
                <a:effectLst/>
                <a:cs typeface="Times New Roman" panose="02020603050405020304" pitchFamily="18" charset="0"/>
              </a:rPr>
              <a:t>thứ</a:t>
            </a:r>
            <a:r>
              <a:rPr lang="en-US" sz="5400" b="0" i="0" dirty="0">
                <a:solidFill>
                  <a:schemeClr val="bg1"/>
                </a:solidFill>
                <a:effectLst/>
                <a:cs typeface="Times New Roman" panose="02020603050405020304" pitchFamily="18" charset="0"/>
              </a:rPr>
              <a:t> </a:t>
            </a:r>
            <a:r>
              <a:rPr lang="en-US" sz="5400" b="0" i="0" dirty="0" err="1">
                <a:solidFill>
                  <a:schemeClr val="bg1"/>
                </a:solidFill>
                <a:effectLst/>
                <a:cs typeface="Times New Roman" panose="02020603050405020304" pitchFamily="18" charset="0"/>
              </a:rPr>
              <a:t>tha</a:t>
            </a:r>
            <a:r>
              <a:rPr lang="en-US" sz="5400" b="0" i="0" dirty="0">
                <a:solidFill>
                  <a:schemeClr val="bg1"/>
                </a:solidFill>
                <a:effectLst/>
                <a:cs typeface="Times New Roman" panose="02020603050405020304" pitchFamily="18" charset="0"/>
              </a:rPr>
              <a:t> </a:t>
            </a:r>
            <a:r>
              <a:rPr lang="en-US" sz="5400" b="0" i="0" dirty="0" err="1">
                <a:solidFill>
                  <a:schemeClr val="bg1"/>
                </a:solidFill>
                <a:effectLst/>
                <a:cs typeface="Times New Roman" panose="02020603050405020304" pitchFamily="18" charset="0"/>
              </a:rPr>
              <a:t>đừng</a:t>
            </a:r>
            <a:r>
              <a:rPr lang="en-US" sz="5400" b="0" i="0" dirty="0">
                <a:solidFill>
                  <a:schemeClr val="bg1"/>
                </a:solidFill>
                <a:effectLst/>
                <a:cs typeface="Times New Roman" panose="02020603050405020304" pitchFamily="18" charset="0"/>
              </a:rPr>
              <a:t> </a:t>
            </a:r>
            <a:r>
              <a:rPr lang="en-US" sz="5400" b="0" i="0" dirty="0" err="1">
                <a:solidFill>
                  <a:schemeClr val="bg1"/>
                </a:solidFill>
                <a:effectLst/>
                <a:cs typeface="Times New Roman" panose="02020603050405020304" pitchFamily="18" charset="0"/>
              </a:rPr>
              <a:t>để</a:t>
            </a:r>
            <a:r>
              <a:rPr lang="en-US" sz="5400" b="0" i="0" dirty="0">
                <a:solidFill>
                  <a:schemeClr val="bg1"/>
                </a:solidFill>
                <a:effectLst/>
                <a:cs typeface="Times New Roman" panose="02020603050405020304" pitchFamily="18" charset="0"/>
              </a:rPr>
              <a:t> </a:t>
            </a:r>
            <a:r>
              <a:rPr lang="en-US" sz="5400" b="0" i="0" dirty="0" err="1">
                <a:solidFill>
                  <a:schemeClr val="bg1"/>
                </a:solidFill>
                <a:effectLst/>
                <a:cs typeface="Times New Roman" panose="02020603050405020304" pitchFamily="18" charset="0"/>
              </a:rPr>
              <a:t>lòng</a:t>
            </a:r>
            <a:r>
              <a:rPr lang="en-US" sz="5400" b="0" i="0" dirty="0">
                <a:solidFill>
                  <a:schemeClr val="bg1"/>
                </a:solidFill>
                <a:effectLst/>
                <a:cs typeface="Times New Roman" panose="02020603050405020304" pitchFamily="18" charset="0"/>
              </a:rPr>
              <a:t>. </a:t>
            </a:r>
            <a:endParaRPr lang="vi-VN" b="0" i="0" dirty="0">
              <a:solidFill>
                <a:schemeClr val="bg1"/>
              </a:solidFill>
              <a:effectLst/>
            </a:endParaRPr>
          </a:p>
        </p:txBody>
      </p:sp>
    </p:spTree>
    <p:extLst>
      <p:ext uri="{BB962C8B-B14F-4D97-AF65-F5344CB8AC3E}">
        <p14:creationId xmlns:p14="http://schemas.microsoft.com/office/powerpoint/2010/main" val="5203507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i="0" u="sng" dirty="0" err="1">
                <a:solidFill>
                  <a:srgbClr val="FFFF00"/>
                </a:solidFill>
                <a:effectLst/>
              </a:rPr>
              <a:t>Đk</a:t>
            </a:r>
            <a:r>
              <a:rPr lang="en-US" sz="6000" b="0" i="0" u="sng" dirty="0">
                <a:solidFill>
                  <a:srgbClr val="FFFF00"/>
                </a:solidFill>
                <a:effectLst/>
              </a:rPr>
              <a:t>:</a:t>
            </a:r>
            <a:r>
              <a:rPr lang="en-US" sz="6000" b="0" i="0" dirty="0">
                <a:solidFill>
                  <a:schemeClr val="bg1"/>
                </a:solidFill>
                <a:effectLst/>
              </a:rPr>
              <a:t> </a:t>
            </a:r>
            <a:r>
              <a:rPr lang="en-US" sz="6000" b="0" i="0" dirty="0" err="1">
                <a:solidFill>
                  <a:schemeClr val="bg1"/>
                </a:solidFill>
                <a:effectLst/>
                <a:ea typeface="Tahoma" pitchFamily="34" charset="0"/>
                <a:cs typeface="Times New Roman" panose="02020603050405020304" pitchFamily="18" charset="0"/>
              </a:rPr>
              <a:t>Lạy</a:t>
            </a:r>
            <a:r>
              <a:rPr lang="en-US" sz="6000" b="0" i="0" dirty="0">
                <a:solidFill>
                  <a:schemeClr val="bg1"/>
                </a:solidFill>
                <a:effectLst/>
                <a:ea typeface="Tahoma" pitchFamily="34" charset="0"/>
                <a:cs typeface="Times New Roman" panose="02020603050405020304" pitchFamily="18" charset="0"/>
              </a:rPr>
              <a:t> </a:t>
            </a:r>
            <a:r>
              <a:rPr lang="en-US" sz="6000" b="0" i="0" dirty="0" err="1">
                <a:solidFill>
                  <a:schemeClr val="bg1"/>
                </a:solidFill>
                <a:effectLst/>
                <a:ea typeface="Tahoma" pitchFamily="34" charset="0"/>
                <a:cs typeface="Times New Roman" panose="02020603050405020304" pitchFamily="18" charset="0"/>
              </a:rPr>
              <a:t>Chúa</a:t>
            </a:r>
            <a:r>
              <a:rPr lang="en-US" sz="6000" b="0" i="0" dirty="0">
                <a:solidFill>
                  <a:schemeClr val="bg1"/>
                </a:solidFill>
                <a:effectLst/>
                <a:ea typeface="Tahoma" pitchFamily="34" charset="0"/>
                <a:cs typeface="Times New Roman" panose="02020603050405020304" pitchFamily="18" charset="0"/>
              </a:rPr>
              <a:t>, </a:t>
            </a:r>
            <a:r>
              <a:rPr lang="en-US" sz="6000" b="0" i="0" dirty="0" err="1">
                <a:solidFill>
                  <a:schemeClr val="bg1"/>
                </a:solidFill>
                <a:effectLst/>
                <a:ea typeface="Tahoma" pitchFamily="34" charset="0"/>
                <a:cs typeface="Times New Roman" panose="02020603050405020304" pitchFamily="18" charset="0"/>
              </a:rPr>
              <a:t>thứ</a:t>
            </a:r>
            <a:r>
              <a:rPr lang="en-US" sz="6000" b="0" i="0" dirty="0">
                <a:solidFill>
                  <a:schemeClr val="bg1"/>
                </a:solidFill>
                <a:effectLst/>
                <a:ea typeface="Tahoma" pitchFamily="34" charset="0"/>
                <a:cs typeface="Times New Roman" panose="02020603050405020304" pitchFamily="18" charset="0"/>
              </a:rPr>
              <a:t> </a:t>
            </a:r>
            <a:r>
              <a:rPr lang="en-US" sz="6000" b="0" i="0" dirty="0" err="1">
                <a:solidFill>
                  <a:schemeClr val="bg1"/>
                </a:solidFill>
                <a:effectLst/>
                <a:ea typeface="Tahoma" pitchFamily="34" charset="0"/>
                <a:cs typeface="Times New Roman" panose="02020603050405020304" pitchFamily="18" charset="0"/>
              </a:rPr>
              <a:t>tha</a:t>
            </a:r>
            <a:r>
              <a:rPr lang="en-US" sz="6000" b="0" i="0" dirty="0">
                <a:solidFill>
                  <a:schemeClr val="bg1"/>
                </a:solidFill>
                <a:effectLst/>
                <a:ea typeface="Tahoma" pitchFamily="34" charset="0"/>
                <a:cs typeface="Times New Roman" panose="02020603050405020304" pitchFamily="18" charset="0"/>
              </a:rPr>
              <a:t> </a:t>
            </a:r>
            <a:r>
              <a:rPr lang="en-US" sz="6000" b="0" i="0" dirty="0" err="1">
                <a:solidFill>
                  <a:schemeClr val="bg1"/>
                </a:solidFill>
                <a:effectLst/>
                <a:ea typeface="Tahoma" pitchFamily="34" charset="0"/>
                <a:cs typeface="Times New Roman" panose="02020603050405020304" pitchFamily="18" charset="0"/>
              </a:rPr>
              <a:t>tội</a:t>
            </a:r>
            <a:r>
              <a:rPr lang="en-US" sz="6000" b="0" i="0" dirty="0">
                <a:solidFill>
                  <a:schemeClr val="bg1"/>
                </a:solidFill>
                <a:effectLst/>
                <a:ea typeface="Tahoma" pitchFamily="34" charset="0"/>
                <a:cs typeface="Times New Roman" panose="02020603050405020304" pitchFamily="18" charset="0"/>
              </a:rPr>
              <a:t> con </a:t>
            </a:r>
            <a:r>
              <a:rPr lang="en-US" sz="6000" b="0" i="0" dirty="0" err="1">
                <a:solidFill>
                  <a:schemeClr val="bg1"/>
                </a:solidFill>
                <a:effectLst/>
                <a:ea typeface="Tahoma" pitchFamily="34" charset="0"/>
                <a:cs typeface="Times New Roman" panose="02020603050405020304" pitchFamily="18" charset="0"/>
              </a:rPr>
              <a:t>với</a:t>
            </a:r>
            <a:r>
              <a:rPr lang="en-US" sz="6000" b="0" i="0" dirty="0">
                <a:solidFill>
                  <a:schemeClr val="bg1"/>
                </a:solidFill>
                <a:effectLst/>
                <a:ea typeface="Tahoma" pitchFamily="34" charset="0"/>
                <a:cs typeface="Times New Roman" panose="02020603050405020304" pitchFamily="18" charset="0"/>
              </a:rPr>
              <a:t> bao </a:t>
            </a:r>
            <a:r>
              <a:rPr lang="en-US" sz="6000" b="0" i="0" dirty="0" err="1">
                <a:solidFill>
                  <a:schemeClr val="bg1"/>
                </a:solidFill>
                <a:effectLst/>
                <a:ea typeface="Tahoma" pitchFamily="34" charset="0"/>
                <a:cs typeface="Times New Roman" panose="02020603050405020304" pitchFamily="18" charset="0"/>
              </a:rPr>
              <a:t>lỗi</a:t>
            </a:r>
            <a:r>
              <a:rPr lang="en-US" sz="6000" b="0" i="0" dirty="0">
                <a:solidFill>
                  <a:schemeClr val="bg1"/>
                </a:solidFill>
                <a:effectLst/>
                <a:ea typeface="Tahoma" pitchFamily="34" charset="0"/>
                <a:cs typeface="Times New Roman" panose="02020603050405020304" pitchFamily="18" charset="0"/>
              </a:rPr>
              <a:t> </a:t>
            </a:r>
            <a:r>
              <a:rPr lang="en-US" sz="6000" b="0" i="0" dirty="0" err="1">
                <a:solidFill>
                  <a:schemeClr val="bg1"/>
                </a:solidFill>
                <a:effectLst/>
                <a:ea typeface="Tahoma" pitchFamily="34" charset="0"/>
                <a:cs typeface="Times New Roman" panose="02020603050405020304" pitchFamily="18" charset="0"/>
              </a:rPr>
              <a:t>lầm</a:t>
            </a:r>
            <a:r>
              <a:rPr lang="en-US" sz="6000" b="0" i="0" dirty="0">
                <a:solidFill>
                  <a:schemeClr val="bg1"/>
                </a:solidFill>
                <a:effectLst/>
                <a:ea typeface="Tahoma" pitchFamily="34" charset="0"/>
                <a:cs typeface="Times New Roman" panose="02020603050405020304" pitchFamily="18" charset="0"/>
              </a:rPr>
              <a:t> con </a:t>
            </a:r>
            <a:r>
              <a:rPr lang="en-US" sz="6000" b="0" i="0" dirty="0" err="1">
                <a:solidFill>
                  <a:schemeClr val="bg1"/>
                </a:solidFill>
                <a:effectLst/>
                <a:ea typeface="Tahoma" pitchFamily="34" charset="0"/>
                <a:cs typeface="Times New Roman" panose="02020603050405020304" pitchFamily="18" charset="0"/>
              </a:rPr>
              <a:t>quỳ</a:t>
            </a:r>
            <a:r>
              <a:rPr lang="en-US" sz="6000" b="0" i="0" dirty="0">
                <a:solidFill>
                  <a:schemeClr val="bg1"/>
                </a:solidFill>
                <a:effectLst/>
                <a:ea typeface="Tahoma" pitchFamily="34" charset="0"/>
                <a:cs typeface="Times New Roman" panose="02020603050405020304" pitchFamily="18" charset="0"/>
              </a:rPr>
              <a:t> tr</a:t>
            </a:r>
            <a:r>
              <a:rPr lang="vi-VN" sz="6000" b="0" i="0" dirty="0">
                <a:solidFill>
                  <a:schemeClr val="bg1"/>
                </a:solidFill>
                <a:effectLst/>
                <a:ea typeface="Tahoma" pitchFamily="34" charset="0"/>
                <a:cs typeface="Times New Roman" panose="02020603050405020304" pitchFamily="18" charset="0"/>
              </a:rPr>
              <a:t>ư</a:t>
            </a:r>
            <a:r>
              <a:rPr lang="en-US" sz="6000" b="0" i="0" dirty="0" err="1">
                <a:solidFill>
                  <a:schemeClr val="bg1"/>
                </a:solidFill>
                <a:effectLst/>
                <a:ea typeface="Tahoma" pitchFamily="34" charset="0"/>
                <a:cs typeface="Times New Roman" panose="02020603050405020304" pitchFamily="18" charset="0"/>
              </a:rPr>
              <a:t>ớc</a:t>
            </a:r>
            <a:r>
              <a:rPr lang="en-US" sz="6000" b="0" i="0" dirty="0">
                <a:solidFill>
                  <a:schemeClr val="bg1"/>
                </a:solidFill>
                <a:effectLst/>
                <a:ea typeface="Tahoma" pitchFamily="34" charset="0"/>
                <a:cs typeface="Times New Roman" panose="02020603050405020304" pitchFamily="18" charset="0"/>
              </a:rPr>
              <a:t> </a:t>
            </a:r>
            <a:r>
              <a:rPr lang="en-US" sz="6000" b="0" i="0" dirty="0" err="1">
                <a:solidFill>
                  <a:schemeClr val="bg1"/>
                </a:solidFill>
                <a:effectLst/>
                <a:ea typeface="Tahoma" pitchFamily="34" charset="0"/>
                <a:cs typeface="Times New Roman" panose="02020603050405020304" pitchFamily="18" charset="0"/>
              </a:rPr>
              <a:t>Ngài</a:t>
            </a:r>
            <a:r>
              <a:rPr lang="en-US" sz="6000" b="0" i="0" dirty="0">
                <a:solidFill>
                  <a:schemeClr val="bg1"/>
                </a:solidFill>
                <a:effectLst/>
                <a:ea typeface="Tahoma" pitchFamily="34" charset="0"/>
                <a:cs typeface="Times New Roman" panose="02020603050405020304" pitchFamily="18" charset="0"/>
              </a:rPr>
              <a:t>. </a:t>
            </a:r>
            <a:r>
              <a:rPr lang="en-US" sz="6000" b="0" i="0" dirty="0" err="1">
                <a:solidFill>
                  <a:schemeClr val="bg1"/>
                </a:solidFill>
                <a:effectLst/>
                <a:ea typeface="Tahoma" pitchFamily="34" charset="0"/>
                <a:cs typeface="Times New Roman" panose="02020603050405020304" pitchFamily="18" charset="0"/>
              </a:rPr>
              <a:t>Bạn</a:t>
            </a:r>
            <a:r>
              <a:rPr lang="en-US" sz="6000" b="0" i="0" dirty="0">
                <a:solidFill>
                  <a:schemeClr val="bg1"/>
                </a:solidFill>
                <a:effectLst/>
                <a:ea typeface="Tahoma" pitchFamily="34" charset="0"/>
                <a:cs typeface="Times New Roman" panose="02020603050405020304" pitchFamily="18" charset="0"/>
              </a:rPr>
              <a:t> </a:t>
            </a:r>
            <a:r>
              <a:rPr lang="en-US" sz="6000" b="0" i="0" dirty="0" err="1">
                <a:solidFill>
                  <a:schemeClr val="bg1"/>
                </a:solidFill>
                <a:effectLst/>
                <a:ea typeface="Tahoma" pitchFamily="34" charset="0"/>
                <a:cs typeface="Times New Roman" panose="02020603050405020304" pitchFamily="18" charset="0"/>
              </a:rPr>
              <a:t>hỡi</a:t>
            </a:r>
            <a:r>
              <a:rPr lang="en-US" sz="6000" b="0" i="0" dirty="0">
                <a:solidFill>
                  <a:schemeClr val="bg1"/>
                </a:solidFill>
                <a:effectLst/>
                <a:ea typeface="Tahoma" pitchFamily="34" charset="0"/>
                <a:cs typeface="Times New Roman" panose="02020603050405020304" pitchFamily="18" charset="0"/>
              </a:rPr>
              <a:t> </a:t>
            </a:r>
            <a:r>
              <a:rPr lang="en-US" sz="6000" b="0" i="0" dirty="0" err="1">
                <a:solidFill>
                  <a:schemeClr val="bg1"/>
                </a:solidFill>
                <a:effectLst/>
                <a:ea typeface="Tahoma" pitchFamily="34" charset="0"/>
                <a:cs typeface="Times New Roman" panose="02020603050405020304" pitchFamily="18" charset="0"/>
              </a:rPr>
              <a:t>thứ</a:t>
            </a:r>
            <a:r>
              <a:rPr lang="en-US" sz="6000" b="0" i="0" dirty="0">
                <a:solidFill>
                  <a:schemeClr val="bg1"/>
                </a:solidFill>
                <a:effectLst/>
                <a:ea typeface="Tahoma" pitchFamily="34" charset="0"/>
                <a:cs typeface="Times New Roman" panose="02020603050405020304" pitchFamily="18" charset="0"/>
              </a:rPr>
              <a:t> </a:t>
            </a:r>
            <a:r>
              <a:rPr lang="en-US" sz="6000" b="0" i="0" dirty="0" err="1">
                <a:solidFill>
                  <a:schemeClr val="bg1"/>
                </a:solidFill>
                <a:effectLst/>
                <a:ea typeface="Tahoma" pitchFamily="34" charset="0"/>
                <a:cs typeface="Times New Roman" panose="02020603050405020304" pitchFamily="18" charset="0"/>
              </a:rPr>
              <a:t>tha</a:t>
            </a:r>
            <a:r>
              <a:rPr lang="en-US" sz="6000" b="0" i="0" dirty="0">
                <a:solidFill>
                  <a:schemeClr val="bg1"/>
                </a:solidFill>
                <a:effectLst/>
                <a:ea typeface="Tahoma" pitchFamily="34" charset="0"/>
                <a:cs typeface="Times New Roman" panose="02020603050405020304" pitchFamily="18" charset="0"/>
              </a:rPr>
              <a:t> </a:t>
            </a:r>
            <a:r>
              <a:rPr lang="en-US" sz="6000" b="0" i="0" dirty="0" err="1">
                <a:solidFill>
                  <a:schemeClr val="bg1"/>
                </a:solidFill>
                <a:effectLst/>
                <a:ea typeface="Tahoma" pitchFamily="34" charset="0"/>
                <a:cs typeface="Times New Roman" panose="02020603050405020304" pitchFamily="18" charset="0"/>
              </a:rPr>
              <a:t>tội</a:t>
            </a:r>
            <a:r>
              <a:rPr lang="en-US" sz="6000" b="0" i="0" dirty="0">
                <a:solidFill>
                  <a:schemeClr val="bg1"/>
                </a:solidFill>
                <a:effectLst/>
                <a:ea typeface="Tahoma" pitchFamily="34" charset="0"/>
                <a:cs typeface="Times New Roman" panose="02020603050405020304" pitchFamily="18" charset="0"/>
              </a:rPr>
              <a:t> </a:t>
            </a:r>
            <a:r>
              <a:rPr lang="en-US" sz="6000" b="0" i="0" dirty="0" err="1">
                <a:solidFill>
                  <a:schemeClr val="bg1"/>
                </a:solidFill>
                <a:effectLst/>
                <a:ea typeface="Tahoma" pitchFamily="34" charset="0"/>
                <a:cs typeface="Times New Roman" panose="02020603050405020304" pitchFamily="18" charset="0"/>
              </a:rPr>
              <a:t>nhau</a:t>
            </a:r>
            <a:r>
              <a:rPr lang="en-US" sz="6000" b="0" i="0" dirty="0">
                <a:solidFill>
                  <a:schemeClr val="bg1"/>
                </a:solidFill>
                <a:effectLst/>
                <a:ea typeface="Tahoma" pitchFamily="34" charset="0"/>
                <a:cs typeface="Times New Roman" panose="02020603050405020304" pitchFamily="18" charset="0"/>
              </a:rPr>
              <a:t> </a:t>
            </a:r>
            <a:r>
              <a:rPr lang="en-US" sz="6000" b="0" i="0" dirty="0" err="1">
                <a:solidFill>
                  <a:schemeClr val="bg1"/>
                </a:solidFill>
                <a:effectLst/>
                <a:ea typeface="Tahoma" pitchFamily="34" charset="0"/>
                <a:cs typeface="Times New Roman" panose="02020603050405020304" pitchFamily="18" charset="0"/>
              </a:rPr>
              <a:t>tháng</a:t>
            </a:r>
            <a:r>
              <a:rPr lang="en-US" sz="6000" b="0" i="0" dirty="0">
                <a:solidFill>
                  <a:schemeClr val="bg1"/>
                </a:solidFill>
                <a:effectLst/>
                <a:ea typeface="Tahoma" pitchFamily="34" charset="0"/>
                <a:cs typeface="Times New Roman" panose="02020603050405020304" pitchFamily="18" charset="0"/>
              </a:rPr>
              <a:t> </a:t>
            </a:r>
            <a:r>
              <a:rPr lang="en-US" sz="6000" b="0" i="0" dirty="0" err="1">
                <a:solidFill>
                  <a:schemeClr val="bg1"/>
                </a:solidFill>
                <a:effectLst/>
                <a:ea typeface="Tahoma" pitchFamily="34" charset="0"/>
                <a:cs typeface="Times New Roman" panose="02020603050405020304" pitchFamily="18" charset="0"/>
              </a:rPr>
              <a:t>năm</a:t>
            </a:r>
            <a:r>
              <a:rPr lang="en-US" sz="6000" b="0" i="0" dirty="0">
                <a:solidFill>
                  <a:schemeClr val="bg1"/>
                </a:solidFill>
                <a:effectLst/>
                <a:ea typeface="Tahoma" pitchFamily="34" charset="0"/>
                <a:cs typeface="Times New Roman" panose="02020603050405020304" pitchFamily="18" charset="0"/>
              </a:rPr>
              <a:t> </a:t>
            </a:r>
            <a:r>
              <a:rPr lang="vi-VN" sz="6000" b="0" i="0" dirty="0">
                <a:solidFill>
                  <a:schemeClr val="bg1"/>
                </a:solidFill>
                <a:effectLst/>
                <a:ea typeface="Tahoma" pitchFamily="34" charset="0"/>
                <a:cs typeface="Times New Roman" panose="02020603050405020304" pitchFamily="18" charset="0"/>
              </a:rPr>
              <a:t>ư</a:t>
            </a:r>
            <a:r>
              <a:rPr lang="en-US" sz="6000" b="0" i="0" dirty="0">
                <a:solidFill>
                  <a:schemeClr val="bg1"/>
                </a:solidFill>
                <a:effectLst/>
                <a:ea typeface="Tahoma" pitchFamily="34" charset="0"/>
                <a:cs typeface="Times New Roman" panose="02020603050405020304" pitchFamily="18" charset="0"/>
              </a:rPr>
              <a:t>u </a:t>
            </a:r>
            <a:r>
              <a:rPr lang="en-US" sz="6000" b="0" i="0" dirty="0" err="1">
                <a:solidFill>
                  <a:schemeClr val="bg1"/>
                </a:solidFill>
                <a:effectLst/>
                <a:ea typeface="Tahoma" pitchFamily="34" charset="0"/>
                <a:cs typeface="Times New Roman" panose="02020603050405020304" pitchFamily="18" charset="0"/>
              </a:rPr>
              <a:t>sầu</a:t>
            </a:r>
            <a:r>
              <a:rPr lang="en-US" sz="6000" b="0" i="0" dirty="0">
                <a:solidFill>
                  <a:schemeClr val="bg1"/>
                </a:solidFill>
                <a:effectLst/>
                <a:ea typeface="Tahoma" pitchFamily="34" charset="0"/>
                <a:cs typeface="Times New Roman" panose="02020603050405020304" pitchFamily="18" charset="0"/>
              </a:rPr>
              <a:t>, </a:t>
            </a:r>
            <a:r>
              <a:rPr lang="en-US" sz="6000" b="0" i="0" dirty="0" err="1">
                <a:solidFill>
                  <a:schemeClr val="bg1"/>
                </a:solidFill>
                <a:effectLst/>
                <a:ea typeface="Tahoma" pitchFamily="34" charset="0"/>
                <a:cs typeface="Times New Roman" panose="02020603050405020304" pitchFamily="18" charset="0"/>
              </a:rPr>
              <a:t>rộng</a:t>
            </a:r>
            <a:r>
              <a:rPr lang="en-US" sz="6000" b="0" i="0" dirty="0">
                <a:solidFill>
                  <a:schemeClr val="bg1"/>
                </a:solidFill>
                <a:effectLst/>
                <a:ea typeface="Tahoma" pitchFamily="34" charset="0"/>
                <a:cs typeface="Times New Roman" panose="02020603050405020304" pitchFamily="18" charset="0"/>
              </a:rPr>
              <a:t> </a:t>
            </a:r>
            <a:r>
              <a:rPr lang="en-US" sz="6000" b="0" i="0" dirty="0" err="1">
                <a:solidFill>
                  <a:schemeClr val="bg1"/>
                </a:solidFill>
                <a:effectLst/>
                <a:ea typeface="Tahoma" pitchFamily="34" charset="0"/>
                <a:cs typeface="Times New Roman" panose="02020603050405020304" pitchFamily="18" charset="0"/>
              </a:rPr>
              <a:t>tình</a:t>
            </a:r>
            <a:r>
              <a:rPr lang="en-US" sz="6000" b="0" i="0" dirty="0">
                <a:solidFill>
                  <a:schemeClr val="bg1"/>
                </a:solidFill>
                <a:effectLst/>
                <a:ea typeface="Tahoma" pitchFamily="34" charset="0"/>
                <a:cs typeface="Times New Roman" panose="02020603050405020304" pitchFamily="18" charset="0"/>
              </a:rPr>
              <a:t> </a:t>
            </a:r>
            <a:r>
              <a:rPr lang="en-US" sz="6000" b="0" i="0" dirty="0" err="1">
                <a:solidFill>
                  <a:schemeClr val="bg1"/>
                </a:solidFill>
                <a:effectLst/>
                <a:ea typeface="Tahoma" pitchFamily="34" charset="0"/>
                <a:cs typeface="Times New Roman" panose="02020603050405020304" pitchFamily="18" charset="0"/>
              </a:rPr>
              <a:t>thứ</a:t>
            </a:r>
            <a:r>
              <a:rPr lang="en-US" sz="6000" b="0" i="0" dirty="0">
                <a:solidFill>
                  <a:schemeClr val="bg1"/>
                </a:solidFill>
                <a:effectLst/>
                <a:ea typeface="Tahoma" pitchFamily="34" charset="0"/>
                <a:cs typeface="Times New Roman" panose="02020603050405020304" pitchFamily="18" charset="0"/>
              </a:rPr>
              <a:t> </a:t>
            </a:r>
            <a:r>
              <a:rPr lang="en-US" sz="6000" b="0" i="0" dirty="0" err="1">
                <a:solidFill>
                  <a:schemeClr val="bg1"/>
                </a:solidFill>
                <a:effectLst/>
                <a:ea typeface="Tahoma" pitchFamily="34" charset="0"/>
                <a:cs typeface="Times New Roman" panose="02020603050405020304" pitchFamily="18" charset="0"/>
              </a:rPr>
              <a:t>tha</a:t>
            </a:r>
            <a:r>
              <a:rPr lang="en-US" sz="6000" b="0" i="0" dirty="0">
                <a:solidFill>
                  <a:schemeClr val="bg1"/>
                </a:solidFill>
                <a:effectLst/>
                <a:ea typeface="Tahoma" pitchFamily="34" charset="0"/>
                <a:cs typeface="Times New Roman" panose="02020603050405020304" pitchFamily="18" charset="0"/>
              </a:rPr>
              <a:t>. </a:t>
            </a:r>
            <a:endParaRPr lang="en-US" sz="6000" b="0" i="0" dirty="0">
              <a:solidFill>
                <a:schemeClr val="bg1"/>
              </a:solidFill>
              <a:effectLst/>
            </a:endParaRPr>
          </a:p>
        </p:txBody>
      </p:sp>
    </p:spTree>
    <p:extLst>
      <p:ext uri="{BB962C8B-B14F-4D97-AF65-F5344CB8AC3E}">
        <p14:creationId xmlns:p14="http://schemas.microsoft.com/office/powerpoint/2010/main" val="229503757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i="0" u="sng" dirty="0">
                <a:solidFill>
                  <a:srgbClr val="FFFF00"/>
                </a:solidFill>
                <a:effectLst/>
              </a:rPr>
              <a:t>Tk2:</a:t>
            </a:r>
            <a:r>
              <a:rPr lang="en-US" sz="4800" b="0" i="0" dirty="0">
                <a:solidFill>
                  <a:schemeClr val="bg1"/>
                </a:solidFill>
                <a:effectLst/>
              </a:rPr>
              <a:t> </a:t>
            </a:r>
            <a:r>
              <a:rPr lang="en-US" sz="6000" b="0" i="0" dirty="0" err="1">
                <a:solidFill>
                  <a:schemeClr val="bg1"/>
                </a:solidFill>
                <a:effectLst/>
                <a:ea typeface="Tahoma" pitchFamily="34" charset="0"/>
                <a:cs typeface="Times New Roman" panose="02020603050405020304" pitchFamily="18" charset="0"/>
              </a:rPr>
              <a:t>Kìa</a:t>
            </a:r>
            <a:r>
              <a:rPr lang="en-US" sz="6000" b="0" i="0" dirty="0">
                <a:solidFill>
                  <a:schemeClr val="bg1"/>
                </a:solidFill>
                <a:effectLst/>
                <a:ea typeface="Tahoma" pitchFamily="34" charset="0"/>
                <a:cs typeface="Times New Roman" panose="02020603050405020304" pitchFamily="18" charset="0"/>
              </a:rPr>
              <a:t> </a:t>
            </a:r>
            <a:r>
              <a:rPr lang="en-US" sz="6000" b="0" i="0" dirty="0" err="1">
                <a:solidFill>
                  <a:schemeClr val="bg1"/>
                </a:solidFill>
                <a:effectLst/>
                <a:ea typeface="Tahoma" pitchFamily="34" charset="0"/>
                <a:cs typeface="Times New Roman" panose="02020603050405020304" pitchFamily="18" charset="0"/>
              </a:rPr>
              <a:t>lòng</a:t>
            </a:r>
            <a:r>
              <a:rPr lang="en-US" sz="6000" b="0" i="0" dirty="0">
                <a:solidFill>
                  <a:schemeClr val="bg1"/>
                </a:solidFill>
                <a:effectLst/>
                <a:ea typeface="Tahoma" pitchFamily="34" charset="0"/>
                <a:cs typeface="Times New Roman" panose="02020603050405020304" pitchFamily="18" charset="0"/>
              </a:rPr>
              <a:t> </a:t>
            </a:r>
            <a:r>
              <a:rPr lang="en-US" sz="6000" b="0" i="0" dirty="0" err="1">
                <a:solidFill>
                  <a:schemeClr val="bg1"/>
                </a:solidFill>
                <a:effectLst/>
                <a:ea typeface="Tahoma" pitchFamily="34" charset="0"/>
                <a:cs typeface="Times New Roman" panose="02020603050405020304" pitchFamily="18" charset="0"/>
              </a:rPr>
              <a:t>th</a:t>
            </a:r>
            <a:r>
              <a:rPr lang="vi-VN" sz="6000" b="0" i="0" dirty="0">
                <a:solidFill>
                  <a:schemeClr val="bg1"/>
                </a:solidFill>
                <a:effectLst/>
                <a:ea typeface="Tahoma" pitchFamily="34" charset="0"/>
                <a:cs typeface="Times New Roman" panose="02020603050405020304" pitchFamily="18" charset="0"/>
              </a:rPr>
              <a:t>ư</a:t>
            </a:r>
            <a:r>
              <a:rPr lang="en-US" sz="6000" b="0" i="0" dirty="0" err="1">
                <a:solidFill>
                  <a:schemeClr val="bg1"/>
                </a:solidFill>
                <a:effectLst/>
                <a:ea typeface="Tahoma" pitchFamily="34" charset="0"/>
                <a:cs typeface="Times New Roman" panose="02020603050405020304" pitchFamily="18" charset="0"/>
              </a:rPr>
              <a:t>ơng</a:t>
            </a:r>
            <a:r>
              <a:rPr lang="en-US" sz="6000" b="0" i="0" dirty="0">
                <a:solidFill>
                  <a:schemeClr val="bg1"/>
                </a:solidFill>
                <a:effectLst/>
                <a:ea typeface="Tahoma" pitchFamily="34" charset="0"/>
                <a:cs typeface="Times New Roman" panose="02020603050405020304" pitchFamily="18" charset="0"/>
              </a:rPr>
              <a:t> </a:t>
            </a:r>
            <a:r>
              <a:rPr lang="en-US" sz="6000" b="0" i="0" dirty="0" err="1">
                <a:solidFill>
                  <a:schemeClr val="bg1"/>
                </a:solidFill>
                <a:effectLst/>
                <a:ea typeface="Tahoma" pitchFamily="34" charset="0"/>
                <a:cs typeface="Times New Roman" panose="02020603050405020304" pitchFamily="18" charset="0"/>
              </a:rPr>
              <a:t>xót</a:t>
            </a:r>
            <a:r>
              <a:rPr lang="en-US" sz="6000" b="0" i="0" dirty="0">
                <a:solidFill>
                  <a:schemeClr val="bg1"/>
                </a:solidFill>
                <a:effectLst/>
                <a:ea typeface="Tahoma" pitchFamily="34" charset="0"/>
                <a:cs typeface="Times New Roman" panose="02020603050405020304" pitchFamily="18" charset="0"/>
              </a:rPr>
              <a:t> </a:t>
            </a:r>
            <a:r>
              <a:rPr lang="en-US" sz="6000" b="0" i="0" dirty="0" err="1">
                <a:solidFill>
                  <a:schemeClr val="bg1"/>
                </a:solidFill>
                <a:effectLst/>
                <a:ea typeface="Tahoma" pitchFamily="34" charset="0"/>
                <a:cs typeface="Times New Roman" panose="02020603050405020304" pitchFamily="18" charset="0"/>
              </a:rPr>
              <a:t>Chúa</a:t>
            </a:r>
            <a:r>
              <a:rPr lang="en-US" sz="6000" b="0" i="0" dirty="0">
                <a:solidFill>
                  <a:schemeClr val="bg1"/>
                </a:solidFill>
                <a:effectLst/>
                <a:ea typeface="Tahoma" pitchFamily="34" charset="0"/>
                <a:cs typeface="Times New Roman" panose="02020603050405020304" pitchFamily="18" charset="0"/>
              </a:rPr>
              <a:t> </a:t>
            </a:r>
            <a:r>
              <a:rPr lang="en-US" sz="6000" b="0" i="0" dirty="0" err="1">
                <a:solidFill>
                  <a:schemeClr val="bg1"/>
                </a:solidFill>
                <a:effectLst/>
                <a:ea typeface="Tahoma" pitchFamily="34" charset="0"/>
                <a:cs typeface="Times New Roman" panose="02020603050405020304" pitchFamily="18" charset="0"/>
              </a:rPr>
              <a:t>th</a:t>
            </a:r>
            <a:r>
              <a:rPr lang="vi-VN" sz="6000" b="0" i="0" dirty="0">
                <a:solidFill>
                  <a:schemeClr val="bg1"/>
                </a:solidFill>
                <a:effectLst/>
                <a:ea typeface="Tahoma" pitchFamily="34" charset="0"/>
                <a:cs typeface="Times New Roman" panose="02020603050405020304" pitchFamily="18" charset="0"/>
              </a:rPr>
              <a:t>ư</a:t>
            </a:r>
            <a:r>
              <a:rPr lang="en-US" sz="6000" b="0" i="0" dirty="0" err="1">
                <a:solidFill>
                  <a:schemeClr val="bg1"/>
                </a:solidFill>
                <a:effectLst/>
                <a:ea typeface="Tahoma" pitchFamily="34" charset="0"/>
                <a:cs typeface="Times New Roman" panose="02020603050405020304" pitchFamily="18" charset="0"/>
              </a:rPr>
              <a:t>ơng</a:t>
            </a:r>
            <a:r>
              <a:rPr lang="en-US" sz="6000" b="0" i="0" dirty="0">
                <a:solidFill>
                  <a:schemeClr val="bg1"/>
                </a:solidFill>
                <a:effectLst/>
                <a:ea typeface="Tahoma" pitchFamily="34" charset="0"/>
                <a:cs typeface="Times New Roman" panose="02020603050405020304" pitchFamily="18" charset="0"/>
              </a:rPr>
              <a:t> ta bao la, </a:t>
            </a:r>
            <a:r>
              <a:rPr lang="en-US" sz="6000" b="0" i="0" dirty="0" err="1">
                <a:solidFill>
                  <a:schemeClr val="bg1"/>
                </a:solidFill>
                <a:effectLst/>
                <a:ea typeface="Tahoma" pitchFamily="34" charset="0"/>
                <a:cs typeface="Times New Roman" panose="02020603050405020304" pitchFamily="18" charset="0"/>
              </a:rPr>
              <a:t>kìa</a:t>
            </a:r>
            <a:r>
              <a:rPr lang="en-US" sz="6000" b="0" i="0" dirty="0">
                <a:solidFill>
                  <a:schemeClr val="bg1"/>
                </a:solidFill>
                <a:effectLst/>
                <a:ea typeface="Tahoma" pitchFamily="34" charset="0"/>
                <a:cs typeface="Times New Roman" panose="02020603050405020304" pitchFamily="18" charset="0"/>
              </a:rPr>
              <a:t> </a:t>
            </a:r>
            <a:r>
              <a:rPr lang="en-US" sz="6000" b="0" i="0" dirty="0" err="1">
                <a:solidFill>
                  <a:schemeClr val="bg1"/>
                </a:solidFill>
                <a:effectLst/>
                <a:ea typeface="Tahoma" pitchFamily="34" charset="0"/>
                <a:cs typeface="Times New Roman" panose="02020603050405020304" pitchFamily="18" charset="0"/>
              </a:rPr>
              <a:t>anh</a:t>
            </a:r>
            <a:r>
              <a:rPr lang="en-US" sz="6000" b="0" i="0" dirty="0">
                <a:solidFill>
                  <a:schemeClr val="bg1"/>
                </a:solidFill>
                <a:effectLst/>
                <a:ea typeface="Tahoma" pitchFamily="34" charset="0"/>
                <a:cs typeface="Times New Roman" panose="02020603050405020304" pitchFamily="18" charset="0"/>
              </a:rPr>
              <a:t> </a:t>
            </a:r>
            <a:r>
              <a:rPr lang="en-US" sz="6000" b="0" i="0" dirty="0" err="1">
                <a:solidFill>
                  <a:schemeClr val="bg1"/>
                </a:solidFill>
                <a:effectLst/>
                <a:ea typeface="Tahoma" pitchFamily="34" charset="0"/>
                <a:cs typeface="Times New Roman" panose="02020603050405020304" pitchFamily="18" charset="0"/>
              </a:rPr>
              <a:t>em</a:t>
            </a:r>
            <a:r>
              <a:rPr lang="en-US" sz="6000" b="0" i="0" dirty="0">
                <a:solidFill>
                  <a:schemeClr val="bg1"/>
                </a:solidFill>
                <a:effectLst/>
                <a:ea typeface="Tahoma" pitchFamily="34" charset="0"/>
                <a:cs typeface="Times New Roman" panose="02020603050405020304" pitchFamily="18" charset="0"/>
              </a:rPr>
              <a:t> </a:t>
            </a:r>
            <a:r>
              <a:rPr lang="en-US" sz="6000" b="0" i="0" dirty="0" err="1">
                <a:solidFill>
                  <a:schemeClr val="bg1"/>
                </a:solidFill>
                <a:effectLst/>
                <a:ea typeface="Tahoma" pitchFamily="34" charset="0"/>
                <a:cs typeface="Times New Roman" panose="02020603050405020304" pitchFamily="18" charset="0"/>
              </a:rPr>
              <a:t>lỗi</a:t>
            </a:r>
            <a:r>
              <a:rPr lang="en-US" sz="6000" b="0" i="0" dirty="0">
                <a:solidFill>
                  <a:schemeClr val="bg1"/>
                </a:solidFill>
                <a:effectLst/>
                <a:ea typeface="Tahoma" pitchFamily="34" charset="0"/>
                <a:cs typeface="Times New Roman" panose="02020603050405020304" pitchFamily="18" charset="0"/>
              </a:rPr>
              <a:t> </a:t>
            </a:r>
            <a:r>
              <a:rPr lang="en-US" sz="6000" b="0" i="0" dirty="0" err="1">
                <a:solidFill>
                  <a:schemeClr val="bg1"/>
                </a:solidFill>
                <a:effectLst/>
                <a:ea typeface="Tahoma" pitchFamily="34" charset="0"/>
                <a:cs typeface="Times New Roman" panose="02020603050405020304" pitchFamily="18" charset="0"/>
              </a:rPr>
              <a:t>phạm</a:t>
            </a:r>
            <a:r>
              <a:rPr lang="en-US" sz="6000" b="0" i="0" dirty="0">
                <a:solidFill>
                  <a:schemeClr val="bg1"/>
                </a:solidFill>
                <a:effectLst/>
                <a:ea typeface="Tahoma" pitchFamily="34" charset="0"/>
                <a:cs typeface="Times New Roman" panose="02020603050405020304" pitchFamily="18" charset="0"/>
              </a:rPr>
              <a:t> </a:t>
            </a:r>
            <a:r>
              <a:rPr lang="en-US" sz="6000" b="0" i="0" dirty="0" err="1">
                <a:solidFill>
                  <a:schemeClr val="bg1"/>
                </a:solidFill>
                <a:effectLst/>
                <a:ea typeface="Tahoma" pitchFamily="34" charset="0"/>
                <a:cs typeface="Times New Roman" panose="02020603050405020304" pitchFamily="18" charset="0"/>
              </a:rPr>
              <a:t>Chúa</a:t>
            </a:r>
            <a:r>
              <a:rPr lang="en-US" sz="6000" b="0" i="0" dirty="0">
                <a:solidFill>
                  <a:schemeClr val="bg1"/>
                </a:solidFill>
                <a:effectLst/>
                <a:ea typeface="Tahoma" pitchFamily="34" charset="0"/>
                <a:cs typeface="Times New Roman" panose="02020603050405020304" pitchFamily="18" charset="0"/>
              </a:rPr>
              <a:t> </a:t>
            </a:r>
            <a:r>
              <a:rPr lang="en-US" sz="6000" b="0" i="0" dirty="0" err="1">
                <a:solidFill>
                  <a:schemeClr val="bg1"/>
                </a:solidFill>
                <a:effectLst/>
                <a:ea typeface="Tahoma" pitchFamily="34" charset="0"/>
                <a:cs typeface="Times New Roman" panose="02020603050405020304" pitchFamily="18" charset="0"/>
              </a:rPr>
              <a:t>dạy</a:t>
            </a:r>
            <a:r>
              <a:rPr lang="en-US" sz="6000" b="0" i="0" dirty="0">
                <a:solidFill>
                  <a:schemeClr val="bg1"/>
                </a:solidFill>
                <a:effectLst/>
                <a:ea typeface="Tahoma" pitchFamily="34" charset="0"/>
                <a:cs typeface="Times New Roman" panose="02020603050405020304" pitchFamily="18" charset="0"/>
              </a:rPr>
              <a:t> </a:t>
            </a:r>
            <a:r>
              <a:rPr lang="en-US" sz="6000" b="0" i="0" dirty="0" err="1">
                <a:solidFill>
                  <a:schemeClr val="bg1"/>
                </a:solidFill>
                <a:effectLst/>
                <a:ea typeface="Tahoma" pitchFamily="34" charset="0"/>
                <a:cs typeface="Times New Roman" panose="02020603050405020304" pitchFamily="18" charset="0"/>
              </a:rPr>
              <a:t>thứ</a:t>
            </a:r>
            <a:r>
              <a:rPr lang="en-US" sz="6000" b="0" i="0" dirty="0">
                <a:solidFill>
                  <a:schemeClr val="bg1"/>
                </a:solidFill>
                <a:effectLst/>
                <a:ea typeface="Tahoma" pitchFamily="34" charset="0"/>
                <a:cs typeface="Times New Roman" panose="02020603050405020304" pitchFamily="18" charset="0"/>
              </a:rPr>
              <a:t> </a:t>
            </a:r>
            <a:r>
              <a:rPr lang="en-US" sz="6000" b="0" i="0" dirty="0" err="1">
                <a:solidFill>
                  <a:schemeClr val="bg1"/>
                </a:solidFill>
                <a:effectLst/>
                <a:ea typeface="Tahoma" pitchFamily="34" charset="0"/>
                <a:cs typeface="Times New Roman" panose="02020603050405020304" pitchFamily="18" charset="0"/>
              </a:rPr>
              <a:t>tha</a:t>
            </a:r>
            <a:r>
              <a:rPr lang="en-US" sz="6000" b="0" i="0" dirty="0">
                <a:solidFill>
                  <a:schemeClr val="bg1"/>
                </a:solidFill>
                <a:effectLst/>
                <a:ea typeface="Tahoma" pitchFamily="34" charset="0"/>
                <a:cs typeface="Times New Roman" panose="02020603050405020304" pitchFamily="18" charset="0"/>
              </a:rPr>
              <a:t>. </a:t>
            </a:r>
            <a:endParaRPr lang="en-US" sz="4800" b="0" i="0" dirty="0">
              <a:solidFill>
                <a:schemeClr val="bg1"/>
              </a:solidFill>
              <a:effectLst/>
            </a:endParaRPr>
          </a:p>
        </p:txBody>
      </p:sp>
    </p:spTree>
    <p:extLst>
      <p:ext uri="{BB962C8B-B14F-4D97-AF65-F5344CB8AC3E}">
        <p14:creationId xmlns:p14="http://schemas.microsoft.com/office/powerpoint/2010/main" val="387906067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b="0" i="0" u="sng" dirty="0">
                <a:solidFill>
                  <a:srgbClr val="FFFF00"/>
                </a:solidFill>
                <a:effectLst/>
              </a:rPr>
              <a:t>***:</a:t>
            </a:r>
            <a:r>
              <a:rPr lang="en-US" b="0" i="0" dirty="0">
                <a:solidFill>
                  <a:schemeClr val="bg1"/>
                </a:solidFill>
                <a:effectLst/>
              </a:rPr>
              <a:t> </a:t>
            </a:r>
            <a:r>
              <a:rPr lang="en-US" sz="5400" b="0" i="0" dirty="0" err="1">
                <a:solidFill>
                  <a:schemeClr val="bg1"/>
                </a:solidFill>
                <a:effectLst/>
                <a:cs typeface="Times New Roman" panose="02020603050405020304" pitchFamily="18" charset="0"/>
              </a:rPr>
              <a:t>Một</a:t>
            </a:r>
            <a:r>
              <a:rPr lang="en-US" sz="5400" b="0" i="0" dirty="0">
                <a:solidFill>
                  <a:schemeClr val="bg1"/>
                </a:solidFill>
                <a:effectLst/>
                <a:cs typeface="Times New Roman" panose="02020603050405020304" pitchFamily="18" charset="0"/>
              </a:rPr>
              <a:t> ng</a:t>
            </a:r>
            <a:r>
              <a:rPr lang="vi-VN" sz="5400" b="0" i="0" dirty="0">
                <a:solidFill>
                  <a:schemeClr val="bg1"/>
                </a:solidFill>
                <a:effectLst/>
                <a:cs typeface="Times New Roman" panose="02020603050405020304" pitchFamily="18" charset="0"/>
              </a:rPr>
              <a:t>ư</a:t>
            </a:r>
            <a:r>
              <a:rPr lang="en-US" sz="5400" b="0" i="0" dirty="0" err="1">
                <a:solidFill>
                  <a:schemeClr val="bg1"/>
                </a:solidFill>
                <a:effectLst/>
                <a:cs typeface="Times New Roman" panose="02020603050405020304" pitchFamily="18" charset="0"/>
              </a:rPr>
              <a:t>ời</a:t>
            </a:r>
            <a:r>
              <a:rPr lang="en-US" sz="5400" b="0" i="0" dirty="0">
                <a:solidFill>
                  <a:schemeClr val="bg1"/>
                </a:solidFill>
                <a:effectLst/>
                <a:cs typeface="Times New Roman" panose="02020603050405020304" pitchFamily="18" charset="0"/>
              </a:rPr>
              <a:t> </a:t>
            </a:r>
            <a:r>
              <a:rPr lang="en-US" sz="5400" b="0" i="0" dirty="0" err="1">
                <a:solidFill>
                  <a:schemeClr val="bg1"/>
                </a:solidFill>
                <a:effectLst/>
                <a:cs typeface="Times New Roman" panose="02020603050405020304" pitchFamily="18" charset="0"/>
              </a:rPr>
              <a:t>kia</a:t>
            </a:r>
            <a:r>
              <a:rPr lang="en-US" sz="5400" b="0" i="0" dirty="0">
                <a:solidFill>
                  <a:schemeClr val="bg1"/>
                </a:solidFill>
                <a:effectLst/>
                <a:cs typeface="Times New Roman" panose="02020603050405020304" pitchFamily="18" charset="0"/>
              </a:rPr>
              <a:t> </a:t>
            </a:r>
            <a:r>
              <a:rPr lang="en-US" sz="5400" b="0" i="0" dirty="0" err="1">
                <a:solidFill>
                  <a:schemeClr val="bg1"/>
                </a:solidFill>
                <a:effectLst/>
                <a:cs typeface="Times New Roman" panose="02020603050405020304" pitchFamily="18" charset="0"/>
              </a:rPr>
              <a:t>mắc</a:t>
            </a:r>
            <a:r>
              <a:rPr lang="en-US" sz="5400" b="0" i="0" dirty="0">
                <a:solidFill>
                  <a:schemeClr val="bg1"/>
                </a:solidFill>
                <a:effectLst/>
                <a:cs typeface="Times New Roman" panose="02020603050405020304" pitchFamily="18" charset="0"/>
              </a:rPr>
              <a:t> </a:t>
            </a:r>
            <a:r>
              <a:rPr lang="en-US" sz="5400" b="0" i="0" dirty="0" err="1">
                <a:solidFill>
                  <a:schemeClr val="bg1"/>
                </a:solidFill>
                <a:effectLst/>
                <a:cs typeface="Times New Roman" panose="02020603050405020304" pitchFamily="18" charset="0"/>
              </a:rPr>
              <a:t>nợ</a:t>
            </a:r>
            <a:r>
              <a:rPr lang="en-US" sz="5400" b="0" i="0" dirty="0">
                <a:solidFill>
                  <a:schemeClr val="bg1"/>
                </a:solidFill>
                <a:effectLst/>
                <a:cs typeface="Times New Roman" panose="02020603050405020304" pitchFamily="18" charset="0"/>
              </a:rPr>
              <a:t> </a:t>
            </a:r>
            <a:r>
              <a:rPr lang="en-US" sz="5400" b="0" i="0" dirty="0" err="1">
                <a:solidFill>
                  <a:schemeClr val="bg1"/>
                </a:solidFill>
                <a:effectLst/>
                <a:cs typeface="Times New Roman" panose="02020603050405020304" pitchFamily="18" charset="0"/>
              </a:rPr>
              <a:t>không</a:t>
            </a:r>
            <a:r>
              <a:rPr lang="en-US" sz="5400" b="0" i="0" dirty="0">
                <a:solidFill>
                  <a:schemeClr val="bg1"/>
                </a:solidFill>
                <a:effectLst/>
                <a:cs typeface="Times New Roman" panose="02020603050405020304" pitchFamily="18" charset="0"/>
              </a:rPr>
              <a:t> </a:t>
            </a:r>
            <a:r>
              <a:rPr lang="en-US" sz="5400" b="0" i="0" dirty="0" err="1">
                <a:solidFill>
                  <a:schemeClr val="bg1"/>
                </a:solidFill>
                <a:effectLst/>
                <a:cs typeface="Times New Roman" panose="02020603050405020304" pitchFamily="18" charset="0"/>
              </a:rPr>
              <a:t>có</a:t>
            </a:r>
            <a:r>
              <a:rPr lang="en-US" sz="5400" b="0" i="0" dirty="0">
                <a:solidFill>
                  <a:schemeClr val="bg1"/>
                </a:solidFill>
                <a:effectLst/>
                <a:cs typeface="Times New Roman" panose="02020603050405020304" pitchFamily="18" charset="0"/>
              </a:rPr>
              <a:t> chi </a:t>
            </a:r>
            <a:r>
              <a:rPr lang="en-US" sz="5400" b="0" i="0" dirty="0" err="1">
                <a:solidFill>
                  <a:schemeClr val="bg1"/>
                </a:solidFill>
                <a:effectLst/>
                <a:cs typeface="Times New Roman" panose="02020603050405020304" pitchFamily="18" charset="0"/>
              </a:rPr>
              <a:t>đền</a:t>
            </a:r>
            <a:r>
              <a:rPr lang="en-US" sz="5400" b="0" i="0" dirty="0">
                <a:solidFill>
                  <a:schemeClr val="bg1"/>
                </a:solidFill>
                <a:effectLst/>
                <a:cs typeface="Times New Roman" panose="02020603050405020304" pitchFamily="18" charset="0"/>
              </a:rPr>
              <a:t>, </a:t>
            </a:r>
            <a:r>
              <a:rPr lang="en-US" sz="5400" b="0" i="0" dirty="0" err="1">
                <a:solidFill>
                  <a:schemeClr val="bg1"/>
                </a:solidFill>
                <a:effectLst/>
                <a:cs typeface="Times New Roman" panose="02020603050405020304" pitchFamily="18" charset="0"/>
              </a:rPr>
              <a:t>vậy</a:t>
            </a:r>
            <a:r>
              <a:rPr lang="en-US" sz="5400" b="0" i="0" dirty="0">
                <a:solidFill>
                  <a:schemeClr val="bg1"/>
                </a:solidFill>
                <a:effectLst/>
                <a:cs typeface="Times New Roman" panose="02020603050405020304" pitchFamily="18" charset="0"/>
              </a:rPr>
              <a:t> </a:t>
            </a:r>
            <a:r>
              <a:rPr lang="en-US" sz="5400" b="0" i="0" dirty="0" err="1">
                <a:solidFill>
                  <a:schemeClr val="bg1"/>
                </a:solidFill>
                <a:effectLst/>
                <a:cs typeface="Times New Roman" panose="02020603050405020304" pitchFamily="18" charset="0"/>
              </a:rPr>
              <a:t>nhà</a:t>
            </a:r>
            <a:r>
              <a:rPr lang="en-US" sz="5400" b="0" i="0" dirty="0">
                <a:solidFill>
                  <a:schemeClr val="bg1"/>
                </a:solidFill>
                <a:effectLst/>
                <a:cs typeface="Times New Roman" panose="02020603050405020304" pitchFamily="18" charset="0"/>
              </a:rPr>
              <a:t> </a:t>
            </a:r>
            <a:r>
              <a:rPr lang="en-US" sz="5400" b="0" i="0" dirty="0" err="1">
                <a:solidFill>
                  <a:schemeClr val="bg1"/>
                </a:solidFill>
                <a:effectLst/>
                <a:cs typeface="Times New Roman" panose="02020603050405020304" pitchFamily="18" charset="0"/>
              </a:rPr>
              <a:t>vua</a:t>
            </a:r>
            <a:r>
              <a:rPr lang="en-US" sz="5400" b="0" i="0" dirty="0">
                <a:solidFill>
                  <a:schemeClr val="bg1"/>
                </a:solidFill>
                <a:effectLst/>
                <a:cs typeface="Times New Roman" panose="02020603050405020304" pitchFamily="18" charset="0"/>
              </a:rPr>
              <a:t> </a:t>
            </a:r>
            <a:r>
              <a:rPr lang="en-US" sz="5400" b="0" i="0" dirty="0" err="1">
                <a:solidFill>
                  <a:schemeClr val="bg1"/>
                </a:solidFill>
                <a:effectLst/>
                <a:cs typeface="Times New Roman" panose="02020603050405020304" pitchFamily="18" charset="0"/>
              </a:rPr>
              <a:t>bắt</a:t>
            </a:r>
            <a:r>
              <a:rPr lang="en-US" sz="5400" b="0" i="0" dirty="0">
                <a:solidFill>
                  <a:schemeClr val="bg1"/>
                </a:solidFill>
                <a:effectLst/>
                <a:cs typeface="Times New Roman" panose="02020603050405020304" pitchFamily="18" charset="0"/>
              </a:rPr>
              <a:t> </a:t>
            </a:r>
            <a:r>
              <a:rPr lang="en-US" sz="5400" b="0" i="0" dirty="0" err="1">
                <a:solidFill>
                  <a:schemeClr val="bg1"/>
                </a:solidFill>
                <a:effectLst/>
                <a:cs typeface="Times New Roman" panose="02020603050405020304" pitchFamily="18" charset="0"/>
              </a:rPr>
              <a:t>vợ</a:t>
            </a:r>
            <a:r>
              <a:rPr lang="en-US" sz="5400" b="0" i="0" dirty="0">
                <a:solidFill>
                  <a:schemeClr val="bg1"/>
                </a:solidFill>
                <a:effectLst/>
                <a:cs typeface="Times New Roman" panose="02020603050405020304" pitchFamily="18" charset="0"/>
              </a:rPr>
              <a:t> con </a:t>
            </a:r>
            <a:r>
              <a:rPr lang="en-US" sz="5400" b="0" i="0" dirty="0" err="1">
                <a:solidFill>
                  <a:schemeClr val="bg1"/>
                </a:solidFill>
                <a:effectLst/>
                <a:cs typeface="Times New Roman" panose="02020603050405020304" pitchFamily="18" charset="0"/>
              </a:rPr>
              <a:t>trả</a:t>
            </a:r>
            <a:r>
              <a:rPr lang="en-US" sz="5400" b="0" i="0" dirty="0">
                <a:solidFill>
                  <a:schemeClr val="bg1"/>
                </a:solidFill>
                <a:effectLst/>
                <a:cs typeface="Times New Roman" panose="02020603050405020304" pitchFamily="18" charset="0"/>
              </a:rPr>
              <a:t> </a:t>
            </a:r>
            <a:r>
              <a:rPr lang="en-US" sz="5400" b="0" i="0" dirty="0" err="1">
                <a:solidFill>
                  <a:schemeClr val="bg1"/>
                </a:solidFill>
                <a:effectLst/>
                <a:cs typeface="Times New Roman" panose="02020603050405020304" pitchFamily="18" charset="0"/>
              </a:rPr>
              <a:t>đền</a:t>
            </a:r>
            <a:r>
              <a:rPr lang="en-US" sz="5400" b="0" i="0" dirty="0">
                <a:solidFill>
                  <a:schemeClr val="bg1"/>
                </a:solidFill>
                <a:effectLst/>
                <a:cs typeface="Times New Roman" panose="02020603050405020304" pitchFamily="18" charset="0"/>
              </a:rPr>
              <a:t>. </a:t>
            </a:r>
            <a:r>
              <a:rPr lang="en-US" sz="5400" b="0" i="0" dirty="0" err="1">
                <a:solidFill>
                  <a:schemeClr val="bg1"/>
                </a:solidFill>
                <a:effectLst/>
                <a:cs typeface="Times New Roman" panose="02020603050405020304" pitchFamily="18" charset="0"/>
              </a:rPr>
              <a:t>Nếu</a:t>
            </a:r>
            <a:r>
              <a:rPr lang="en-US" sz="5400" b="0" i="0" dirty="0">
                <a:solidFill>
                  <a:schemeClr val="bg1"/>
                </a:solidFill>
                <a:effectLst/>
                <a:cs typeface="Times New Roman" panose="02020603050405020304" pitchFamily="18" charset="0"/>
              </a:rPr>
              <a:t> </a:t>
            </a:r>
            <a:r>
              <a:rPr lang="en-US" sz="5400" b="0" i="0" dirty="0" err="1">
                <a:solidFill>
                  <a:schemeClr val="bg1"/>
                </a:solidFill>
                <a:effectLst/>
                <a:cs typeface="Times New Roman" panose="02020603050405020304" pitchFamily="18" charset="0"/>
              </a:rPr>
              <a:t>bảy</a:t>
            </a:r>
            <a:r>
              <a:rPr lang="en-US" sz="5400" b="0" i="0" dirty="0">
                <a:solidFill>
                  <a:schemeClr val="bg1"/>
                </a:solidFill>
                <a:effectLst/>
                <a:cs typeface="Times New Roman" panose="02020603050405020304" pitchFamily="18" charset="0"/>
              </a:rPr>
              <a:t> m</a:t>
            </a:r>
            <a:r>
              <a:rPr lang="vi-VN" sz="5400" b="0" i="0" dirty="0">
                <a:solidFill>
                  <a:schemeClr val="bg1"/>
                </a:solidFill>
                <a:effectLst/>
                <a:cs typeface="Times New Roman" panose="02020603050405020304" pitchFamily="18" charset="0"/>
              </a:rPr>
              <a:t>ư</a:t>
            </a:r>
            <a:r>
              <a:rPr lang="en-US" sz="5400" b="0" i="0" dirty="0" err="1">
                <a:solidFill>
                  <a:schemeClr val="bg1"/>
                </a:solidFill>
                <a:effectLst/>
                <a:cs typeface="Times New Roman" panose="02020603050405020304" pitchFamily="18" charset="0"/>
              </a:rPr>
              <a:t>ơi</a:t>
            </a:r>
            <a:r>
              <a:rPr lang="en-US" sz="5400" b="0" i="0" dirty="0">
                <a:solidFill>
                  <a:schemeClr val="bg1"/>
                </a:solidFill>
                <a:effectLst/>
                <a:cs typeface="Times New Roman" panose="02020603050405020304" pitchFamily="18" charset="0"/>
              </a:rPr>
              <a:t> </a:t>
            </a:r>
            <a:r>
              <a:rPr lang="en-US" sz="5400" b="0" i="0" dirty="0" err="1">
                <a:solidFill>
                  <a:schemeClr val="bg1"/>
                </a:solidFill>
                <a:effectLst/>
                <a:cs typeface="Times New Roman" panose="02020603050405020304" pitchFamily="18" charset="0"/>
              </a:rPr>
              <a:t>lần</a:t>
            </a:r>
            <a:r>
              <a:rPr lang="en-US" sz="5400" b="0" i="0" dirty="0">
                <a:solidFill>
                  <a:schemeClr val="bg1"/>
                </a:solidFill>
                <a:effectLst/>
                <a:cs typeface="Times New Roman" panose="02020603050405020304" pitchFamily="18" charset="0"/>
              </a:rPr>
              <a:t> </a:t>
            </a:r>
            <a:r>
              <a:rPr lang="en-US" sz="5400" b="0" i="0" dirty="0" err="1">
                <a:solidFill>
                  <a:schemeClr val="bg1"/>
                </a:solidFill>
                <a:effectLst/>
                <a:cs typeface="Times New Roman" panose="02020603050405020304" pitchFamily="18" charset="0"/>
              </a:rPr>
              <a:t>bảy</a:t>
            </a:r>
            <a:r>
              <a:rPr lang="en-US" sz="5400" b="0" i="0" dirty="0">
                <a:solidFill>
                  <a:schemeClr val="bg1"/>
                </a:solidFill>
                <a:effectLst/>
                <a:cs typeface="Times New Roman" panose="02020603050405020304" pitchFamily="18" charset="0"/>
              </a:rPr>
              <a:t> m</a:t>
            </a:r>
            <a:r>
              <a:rPr lang="vi-VN" sz="5400" b="0" i="0" dirty="0">
                <a:solidFill>
                  <a:schemeClr val="bg1"/>
                </a:solidFill>
                <a:effectLst/>
                <a:cs typeface="Times New Roman" panose="02020603050405020304" pitchFamily="18" charset="0"/>
              </a:rPr>
              <a:t>ư</a:t>
            </a:r>
            <a:r>
              <a:rPr lang="en-US" sz="5400" b="0" i="0" dirty="0" err="1">
                <a:solidFill>
                  <a:schemeClr val="bg1"/>
                </a:solidFill>
                <a:effectLst/>
                <a:cs typeface="Times New Roman" panose="02020603050405020304" pitchFamily="18" charset="0"/>
              </a:rPr>
              <a:t>ơi</a:t>
            </a:r>
            <a:r>
              <a:rPr lang="en-US" sz="5400" b="0" i="0" dirty="0">
                <a:solidFill>
                  <a:schemeClr val="bg1"/>
                </a:solidFill>
                <a:effectLst/>
                <a:cs typeface="Times New Roman" panose="02020603050405020304" pitchFamily="18" charset="0"/>
              </a:rPr>
              <a:t> </a:t>
            </a:r>
            <a:r>
              <a:rPr lang="en-US" sz="5400" b="0" i="0" dirty="0" err="1">
                <a:solidFill>
                  <a:schemeClr val="bg1"/>
                </a:solidFill>
                <a:effectLst/>
                <a:cs typeface="Times New Roman" panose="02020603050405020304" pitchFamily="18" charset="0"/>
              </a:rPr>
              <a:t>lần</a:t>
            </a:r>
            <a:r>
              <a:rPr lang="en-US" sz="5400" b="0" i="0" dirty="0">
                <a:solidFill>
                  <a:schemeClr val="bg1"/>
                </a:solidFill>
                <a:effectLst/>
                <a:cs typeface="Times New Roman" panose="02020603050405020304" pitchFamily="18" charset="0"/>
              </a:rPr>
              <a:t> van </a:t>
            </a:r>
            <a:r>
              <a:rPr lang="en-US" sz="5400" b="0" i="0" dirty="0" err="1">
                <a:solidFill>
                  <a:schemeClr val="bg1"/>
                </a:solidFill>
                <a:effectLst/>
                <a:cs typeface="Times New Roman" panose="02020603050405020304" pitchFamily="18" charset="0"/>
              </a:rPr>
              <a:t>nài</a:t>
            </a:r>
            <a:r>
              <a:rPr lang="en-US" sz="5400" b="0" i="0" dirty="0">
                <a:solidFill>
                  <a:schemeClr val="bg1"/>
                </a:solidFill>
                <a:effectLst/>
                <a:cs typeface="Times New Roman" panose="02020603050405020304" pitchFamily="18" charset="0"/>
              </a:rPr>
              <a:t>, </a:t>
            </a:r>
            <a:r>
              <a:rPr lang="en-US" sz="5400" b="0" i="0" dirty="0" err="1">
                <a:solidFill>
                  <a:schemeClr val="bg1"/>
                </a:solidFill>
                <a:effectLst/>
                <a:cs typeface="Times New Roman" panose="02020603050405020304" pitchFamily="18" charset="0"/>
              </a:rPr>
              <a:t>Chúa</a:t>
            </a:r>
            <a:r>
              <a:rPr lang="en-US" sz="5400" b="0" i="0" dirty="0">
                <a:solidFill>
                  <a:schemeClr val="bg1"/>
                </a:solidFill>
                <a:effectLst/>
                <a:cs typeface="Times New Roman" panose="02020603050405020304" pitchFamily="18" charset="0"/>
              </a:rPr>
              <a:t> </a:t>
            </a:r>
            <a:r>
              <a:rPr lang="en-US" sz="5400" b="0" i="0" dirty="0" err="1">
                <a:solidFill>
                  <a:schemeClr val="bg1"/>
                </a:solidFill>
                <a:effectLst/>
                <a:cs typeface="Times New Roman" panose="02020603050405020304" pitchFamily="18" charset="0"/>
              </a:rPr>
              <a:t>sẽ</a:t>
            </a:r>
            <a:r>
              <a:rPr lang="en-US" sz="5400" b="0" i="0" dirty="0">
                <a:solidFill>
                  <a:schemeClr val="bg1"/>
                </a:solidFill>
                <a:effectLst/>
                <a:cs typeface="Times New Roman" panose="02020603050405020304" pitchFamily="18" charset="0"/>
              </a:rPr>
              <a:t> </a:t>
            </a:r>
            <a:r>
              <a:rPr lang="en-US" sz="5400" b="0" i="0" dirty="0" err="1">
                <a:solidFill>
                  <a:schemeClr val="bg1"/>
                </a:solidFill>
                <a:effectLst/>
                <a:cs typeface="Times New Roman" panose="02020603050405020304" pitchFamily="18" charset="0"/>
              </a:rPr>
              <a:t>tha</a:t>
            </a:r>
            <a:r>
              <a:rPr lang="en-US" sz="5400" b="0" i="0" dirty="0">
                <a:solidFill>
                  <a:schemeClr val="bg1"/>
                </a:solidFill>
                <a:effectLst/>
                <a:cs typeface="Times New Roman" panose="02020603050405020304" pitchFamily="18" charset="0"/>
              </a:rPr>
              <a:t> </a:t>
            </a:r>
            <a:r>
              <a:rPr lang="en-US" sz="5400" b="0" i="0" dirty="0" err="1">
                <a:solidFill>
                  <a:schemeClr val="bg1"/>
                </a:solidFill>
                <a:effectLst/>
                <a:cs typeface="Times New Roman" panose="02020603050405020304" pitchFamily="18" charset="0"/>
              </a:rPr>
              <a:t>nợ</a:t>
            </a:r>
            <a:r>
              <a:rPr lang="en-US" sz="5400" b="0" i="0" dirty="0">
                <a:solidFill>
                  <a:schemeClr val="bg1"/>
                </a:solidFill>
                <a:effectLst/>
                <a:cs typeface="Times New Roman" panose="02020603050405020304" pitchFamily="18" charset="0"/>
              </a:rPr>
              <a:t> </a:t>
            </a:r>
            <a:r>
              <a:rPr lang="en-US" sz="5400" b="0" i="0" dirty="0" err="1">
                <a:solidFill>
                  <a:schemeClr val="bg1"/>
                </a:solidFill>
                <a:effectLst/>
                <a:cs typeface="Times New Roman" panose="02020603050405020304" pitchFamily="18" charset="0"/>
              </a:rPr>
              <a:t>sẽ</a:t>
            </a:r>
            <a:r>
              <a:rPr lang="en-US" sz="5400" b="0" i="0" dirty="0">
                <a:solidFill>
                  <a:schemeClr val="bg1"/>
                </a:solidFill>
                <a:effectLst/>
                <a:cs typeface="Times New Roman" panose="02020603050405020304" pitchFamily="18" charset="0"/>
              </a:rPr>
              <a:t> </a:t>
            </a:r>
            <a:r>
              <a:rPr lang="en-US" sz="5400" b="0" i="0" dirty="0" err="1">
                <a:solidFill>
                  <a:schemeClr val="bg1"/>
                </a:solidFill>
                <a:effectLst/>
                <a:cs typeface="Times New Roman" panose="02020603050405020304" pitchFamily="18" charset="0"/>
              </a:rPr>
              <a:t>tha</a:t>
            </a:r>
            <a:r>
              <a:rPr lang="en-US" sz="5400" b="0" i="0" dirty="0">
                <a:solidFill>
                  <a:schemeClr val="bg1"/>
                </a:solidFill>
                <a:effectLst/>
                <a:cs typeface="Times New Roman" panose="02020603050405020304" pitchFamily="18" charset="0"/>
              </a:rPr>
              <a:t> </a:t>
            </a:r>
            <a:r>
              <a:rPr lang="en-US" sz="5400" b="0" i="0" dirty="0" err="1">
                <a:solidFill>
                  <a:schemeClr val="bg1"/>
                </a:solidFill>
                <a:effectLst/>
                <a:cs typeface="Times New Roman" panose="02020603050405020304" pitchFamily="18" charset="0"/>
              </a:rPr>
              <a:t>nợ</a:t>
            </a:r>
            <a:r>
              <a:rPr lang="en-US" sz="5400" b="0" i="0" dirty="0">
                <a:solidFill>
                  <a:schemeClr val="bg1"/>
                </a:solidFill>
                <a:effectLst/>
                <a:cs typeface="Times New Roman" panose="02020603050405020304" pitchFamily="18" charset="0"/>
              </a:rPr>
              <a:t> </a:t>
            </a:r>
            <a:r>
              <a:rPr lang="en-US" sz="5400" b="0" i="0" dirty="0" err="1">
                <a:solidFill>
                  <a:schemeClr val="bg1"/>
                </a:solidFill>
                <a:effectLst/>
                <a:cs typeface="Times New Roman" panose="02020603050405020304" pitchFamily="18" charset="0"/>
              </a:rPr>
              <a:t>cho</a:t>
            </a:r>
            <a:r>
              <a:rPr lang="en-US" sz="5400" b="0" i="0" dirty="0">
                <a:solidFill>
                  <a:schemeClr val="bg1"/>
                </a:solidFill>
                <a:effectLst/>
                <a:cs typeface="Times New Roman" panose="02020603050405020304" pitchFamily="18" charset="0"/>
              </a:rPr>
              <a:t> </a:t>
            </a:r>
            <a:r>
              <a:rPr lang="en-US" sz="5400" b="0" i="0" dirty="0" err="1">
                <a:solidFill>
                  <a:schemeClr val="bg1"/>
                </a:solidFill>
                <a:effectLst/>
                <a:cs typeface="Times New Roman" panose="02020603050405020304" pitchFamily="18" charset="0"/>
              </a:rPr>
              <a:t>về</a:t>
            </a:r>
            <a:r>
              <a:rPr lang="en-US" sz="5400" b="0" i="0" dirty="0">
                <a:solidFill>
                  <a:schemeClr val="bg1"/>
                </a:solidFill>
                <a:effectLst/>
                <a:cs typeface="Times New Roman" panose="02020603050405020304" pitchFamily="18" charset="0"/>
              </a:rPr>
              <a:t>. </a:t>
            </a:r>
            <a:endParaRPr lang="en-US" b="0" i="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i="0" u="sng" dirty="0" err="1">
                <a:solidFill>
                  <a:srgbClr val="FFFF00"/>
                </a:solidFill>
                <a:effectLst/>
              </a:rPr>
              <a:t>Đk</a:t>
            </a:r>
            <a:r>
              <a:rPr lang="en-US" sz="6000" b="0" i="0" u="sng" dirty="0">
                <a:solidFill>
                  <a:srgbClr val="FFFF00"/>
                </a:solidFill>
                <a:effectLst/>
              </a:rPr>
              <a:t>:</a:t>
            </a:r>
            <a:r>
              <a:rPr lang="en-US" sz="6000" b="0" i="0" dirty="0">
                <a:solidFill>
                  <a:schemeClr val="bg1"/>
                </a:solidFill>
                <a:effectLst/>
              </a:rPr>
              <a:t> </a:t>
            </a:r>
            <a:r>
              <a:rPr lang="en-US" sz="6000" b="0" i="0" dirty="0" err="1">
                <a:solidFill>
                  <a:schemeClr val="bg1"/>
                </a:solidFill>
                <a:effectLst/>
                <a:ea typeface="Tahoma" pitchFamily="34" charset="0"/>
                <a:cs typeface="Times New Roman" panose="02020603050405020304" pitchFamily="18" charset="0"/>
              </a:rPr>
              <a:t>Lạy</a:t>
            </a:r>
            <a:r>
              <a:rPr lang="en-US" sz="6000" b="0" i="0" dirty="0">
                <a:solidFill>
                  <a:schemeClr val="bg1"/>
                </a:solidFill>
                <a:effectLst/>
                <a:ea typeface="Tahoma" pitchFamily="34" charset="0"/>
                <a:cs typeface="Times New Roman" panose="02020603050405020304" pitchFamily="18" charset="0"/>
              </a:rPr>
              <a:t> </a:t>
            </a:r>
            <a:r>
              <a:rPr lang="en-US" sz="6000" b="0" i="0" dirty="0" err="1">
                <a:solidFill>
                  <a:schemeClr val="bg1"/>
                </a:solidFill>
                <a:effectLst/>
                <a:ea typeface="Tahoma" pitchFamily="34" charset="0"/>
                <a:cs typeface="Times New Roman" panose="02020603050405020304" pitchFamily="18" charset="0"/>
              </a:rPr>
              <a:t>Chúa</a:t>
            </a:r>
            <a:r>
              <a:rPr lang="en-US" sz="6000" b="0" i="0" dirty="0">
                <a:solidFill>
                  <a:schemeClr val="bg1"/>
                </a:solidFill>
                <a:effectLst/>
                <a:ea typeface="Tahoma" pitchFamily="34" charset="0"/>
                <a:cs typeface="Times New Roman" panose="02020603050405020304" pitchFamily="18" charset="0"/>
              </a:rPr>
              <a:t>, </a:t>
            </a:r>
            <a:r>
              <a:rPr lang="en-US" sz="6000" b="0" i="0" dirty="0" err="1">
                <a:solidFill>
                  <a:schemeClr val="bg1"/>
                </a:solidFill>
                <a:effectLst/>
                <a:ea typeface="Tahoma" pitchFamily="34" charset="0"/>
                <a:cs typeface="Times New Roman" panose="02020603050405020304" pitchFamily="18" charset="0"/>
              </a:rPr>
              <a:t>thứ</a:t>
            </a:r>
            <a:r>
              <a:rPr lang="en-US" sz="6000" b="0" i="0" dirty="0">
                <a:solidFill>
                  <a:schemeClr val="bg1"/>
                </a:solidFill>
                <a:effectLst/>
                <a:ea typeface="Tahoma" pitchFamily="34" charset="0"/>
                <a:cs typeface="Times New Roman" panose="02020603050405020304" pitchFamily="18" charset="0"/>
              </a:rPr>
              <a:t> </a:t>
            </a:r>
            <a:r>
              <a:rPr lang="en-US" sz="6000" b="0" i="0" dirty="0" err="1">
                <a:solidFill>
                  <a:schemeClr val="bg1"/>
                </a:solidFill>
                <a:effectLst/>
                <a:ea typeface="Tahoma" pitchFamily="34" charset="0"/>
                <a:cs typeface="Times New Roman" panose="02020603050405020304" pitchFamily="18" charset="0"/>
              </a:rPr>
              <a:t>tha</a:t>
            </a:r>
            <a:r>
              <a:rPr lang="en-US" sz="6000" b="0" i="0" dirty="0">
                <a:solidFill>
                  <a:schemeClr val="bg1"/>
                </a:solidFill>
                <a:effectLst/>
                <a:ea typeface="Tahoma" pitchFamily="34" charset="0"/>
                <a:cs typeface="Times New Roman" panose="02020603050405020304" pitchFamily="18" charset="0"/>
              </a:rPr>
              <a:t> </a:t>
            </a:r>
            <a:r>
              <a:rPr lang="en-US" sz="6000" b="0" i="0" dirty="0" err="1">
                <a:solidFill>
                  <a:schemeClr val="bg1"/>
                </a:solidFill>
                <a:effectLst/>
                <a:ea typeface="Tahoma" pitchFamily="34" charset="0"/>
                <a:cs typeface="Times New Roman" panose="02020603050405020304" pitchFamily="18" charset="0"/>
              </a:rPr>
              <a:t>tội</a:t>
            </a:r>
            <a:r>
              <a:rPr lang="en-US" sz="6000" b="0" i="0" dirty="0">
                <a:solidFill>
                  <a:schemeClr val="bg1"/>
                </a:solidFill>
                <a:effectLst/>
                <a:ea typeface="Tahoma" pitchFamily="34" charset="0"/>
                <a:cs typeface="Times New Roman" panose="02020603050405020304" pitchFamily="18" charset="0"/>
              </a:rPr>
              <a:t> con </a:t>
            </a:r>
            <a:r>
              <a:rPr lang="en-US" sz="6000" b="0" i="0" dirty="0" err="1">
                <a:solidFill>
                  <a:schemeClr val="bg1"/>
                </a:solidFill>
                <a:effectLst/>
                <a:ea typeface="Tahoma" pitchFamily="34" charset="0"/>
                <a:cs typeface="Times New Roman" panose="02020603050405020304" pitchFamily="18" charset="0"/>
              </a:rPr>
              <a:t>với</a:t>
            </a:r>
            <a:r>
              <a:rPr lang="en-US" sz="6000" b="0" i="0" dirty="0">
                <a:solidFill>
                  <a:schemeClr val="bg1"/>
                </a:solidFill>
                <a:effectLst/>
                <a:ea typeface="Tahoma" pitchFamily="34" charset="0"/>
                <a:cs typeface="Times New Roman" panose="02020603050405020304" pitchFamily="18" charset="0"/>
              </a:rPr>
              <a:t> bao </a:t>
            </a:r>
            <a:r>
              <a:rPr lang="en-US" sz="6000" b="0" i="0" dirty="0" err="1">
                <a:solidFill>
                  <a:schemeClr val="bg1"/>
                </a:solidFill>
                <a:effectLst/>
                <a:ea typeface="Tahoma" pitchFamily="34" charset="0"/>
                <a:cs typeface="Times New Roman" panose="02020603050405020304" pitchFamily="18" charset="0"/>
              </a:rPr>
              <a:t>lỗi</a:t>
            </a:r>
            <a:r>
              <a:rPr lang="en-US" sz="6000" b="0" i="0" dirty="0">
                <a:solidFill>
                  <a:schemeClr val="bg1"/>
                </a:solidFill>
                <a:effectLst/>
                <a:ea typeface="Tahoma" pitchFamily="34" charset="0"/>
                <a:cs typeface="Times New Roman" panose="02020603050405020304" pitchFamily="18" charset="0"/>
              </a:rPr>
              <a:t> </a:t>
            </a:r>
            <a:r>
              <a:rPr lang="en-US" sz="6000" b="0" i="0" dirty="0" err="1">
                <a:solidFill>
                  <a:schemeClr val="bg1"/>
                </a:solidFill>
                <a:effectLst/>
                <a:ea typeface="Tahoma" pitchFamily="34" charset="0"/>
                <a:cs typeface="Times New Roman" panose="02020603050405020304" pitchFamily="18" charset="0"/>
              </a:rPr>
              <a:t>lầm</a:t>
            </a:r>
            <a:r>
              <a:rPr lang="en-US" sz="6000" b="0" i="0" dirty="0">
                <a:solidFill>
                  <a:schemeClr val="bg1"/>
                </a:solidFill>
                <a:effectLst/>
                <a:ea typeface="Tahoma" pitchFamily="34" charset="0"/>
                <a:cs typeface="Times New Roman" panose="02020603050405020304" pitchFamily="18" charset="0"/>
              </a:rPr>
              <a:t> con </a:t>
            </a:r>
            <a:r>
              <a:rPr lang="en-US" sz="6000" b="0" i="0" dirty="0" err="1">
                <a:solidFill>
                  <a:schemeClr val="bg1"/>
                </a:solidFill>
                <a:effectLst/>
                <a:ea typeface="Tahoma" pitchFamily="34" charset="0"/>
                <a:cs typeface="Times New Roman" panose="02020603050405020304" pitchFamily="18" charset="0"/>
              </a:rPr>
              <a:t>quỳ</a:t>
            </a:r>
            <a:r>
              <a:rPr lang="en-US" sz="6000" b="0" i="0" dirty="0">
                <a:solidFill>
                  <a:schemeClr val="bg1"/>
                </a:solidFill>
                <a:effectLst/>
                <a:ea typeface="Tahoma" pitchFamily="34" charset="0"/>
                <a:cs typeface="Times New Roman" panose="02020603050405020304" pitchFamily="18" charset="0"/>
              </a:rPr>
              <a:t> tr</a:t>
            </a:r>
            <a:r>
              <a:rPr lang="vi-VN" sz="6000" b="0" i="0" dirty="0">
                <a:solidFill>
                  <a:schemeClr val="bg1"/>
                </a:solidFill>
                <a:effectLst/>
                <a:ea typeface="Tahoma" pitchFamily="34" charset="0"/>
                <a:cs typeface="Times New Roman" panose="02020603050405020304" pitchFamily="18" charset="0"/>
              </a:rPr>
              <a:t>ư</a:t>
            </a:r>
            <a:r>
              <a:rPr lang="en-US" sz="6000" b="0" i="0" dirty="0" err="1">
                <a:solidFill>
                  <a:schemeClr val="bg1"/>
                </a:solidFill>
                <a:effectLst/>
                <a:ea typeface="Tahoma" pitchFamily="34" charset="0"/>
                <a:cs typeface="Times New Roman" panose="02020603050405020304" pitchFamily="18" charset="0"/>
              </a:rPr>
              <a:t>ớc</a:t>
            </a:r>
            <a:r>
              <a:rPr lang="en-US" sz="6000" b="0" i="0" dirty="0">
                <a:solidFill>
                  <a:schemeClr val="bg1"/>
                </a:solidFill>
                <a:effectLst/>
                <a:ea typeface="Tahoma" pitchFamily="34" charset="0"/>
                <a:cs typeface="Times New Roman" panose="02020603050405020304" pitchFamily="18" charset="0"/>
              </a:rPr>
              <a:t> </a:t>
            </a:r>
            <a:r>
              <a:rPr lang="en-US" sz="6000" b="0" i="0" dirty="0" err="1">
                <a:solidFill>
                  <a:schemeClr val="bg1"/>
                </a:solidFill>
                <a:effectLst/>
                <a:ea typeface="Tahoma" pitchFamily="34" charset="0"/>
                <a:cs typeface="Times New Roman" panose="02020603050405020304" pitchFamily="18" charset="0"/>
              </a:rPr>
              <a:t>Ngài</a:t>
            </a:r>
            <a:r>
              <a:rPr lang="en-US" sz="6000" b="0" i="0" dirty="0">
                <a:solidFill>
                  <a:schemeClr val="bg1"/>
                </a:solidFill>
                <a:effectLst/>
                <a:ea typeface="Tahoma" pitchFamily="34" charset="0"/>
                <a:cs typeface="Times New Roman" panose="02020603050405020304" pitchFamily="18" charset="0"/>
              </a:rPr>
              <a:t>. </a:t>
            </a:r>
            <a:r>
              <a:rPr lang="en-US" sz="6000" b="0" i="0" dirty="0" err="1">
                <a:solidFill>
                  <a:schemeClr val="bg1"/>
                </a:solidFill>
                <a:effectLst/>
                <a:ea typeface="Tahoma" pitchFamily="34" charset="0"/>
                <a:cs typeface="Times New Roman" panose="02020603050405020304" pitchFamily="18" charset="0"/>
              </a:rPr>
              <a:t>Bạn</a:t>
            </a:r>
            <a:r>
              <a:rPr lang="en-US" sz="6000" b="0" i="0" dirty="0">
                <a:solidFill>
                  <a:schemeClr val="bg1"/>
                </a:solidFill>
                <a:effectLst/>
                <a:ea typeface="Tahoma" pitchFamily="34" charset="0"/>
                <a:cs typeface="Times New Roman" panose="02020603050405020304" pitchFamily="18" charset="0"/>
              </a:rPr>
              <a:t> </a:t>
            </a:r>
            <a:r>
              <a:rPr lang="en-US" sz="6000" b="0" i="0" dirty="0" err="1">
                <a:solidFill>
                  <a:schemeClr val="bg1"/>
                </a:solidFill>
                <a:effectLst/>
                <a:ea typeface="Tahoma" pitchFamily="34" charset="0"/>
                <a:cs typeface="Times New Roman" panose="02020603050405020304" pitchFamily="18" charset="0"/>
              </a:rPr>
              <a:t>hỡi</a:t>
            </a:r>
            <a:r>
              <a:rPr lang="en-US" sz="6000" b="0" i="0" dirty="0">
                <a:solidFill>
                  <a:schemeClr val="bg1"/>
                </a:solidFill>
                <a:effectLst/>
                <a:ea typeface="Tahoma" pitchFamily="34" charset="0"/>
                <a:cs typeface="Times New Roman" panose="02020603050405020304" pitchFamily="18" charset="0"/>
              </a:rPr>
              <a:t> </a:t>
            </a:r>
            <a:r>
              <a:rPr lang="en-US" sz="6000" b="0" i="0" dirty="0" err="1">
                <a:solidFill>
                  <a:schemeClr val="bg1"/>
                </a:solidFill>
                <a:effectLst/>
                <a:ea typeface="Tahoma" pitchFamily="34" charset="0"/>
                <a:cs typeface="Times New Roman" panose="02020603050405020304" pitchFamily="18" charset="0"/>
              </a:rPr>
              <a:t>thứ</a:t>
            </a:r>
            <a:r>
              <a:rPr lang="en-US" sz="6000" b="0" i="0" dirty="0">
                <a:solidFill>
                  <a:schemeClr val="bg1"/>
                </a:solidFill>
                <a:effectLst/>
                <a:ea typeface="Tahoma" pitchFamily="34" charset="0"/>
                <a:cs typeface="Times New Roman" panose="02020603050405020304" pitchFamily="18" charset="0"/>
              </a:rPr>
              <a:t> </a:t>
            </a:r>
            <a:r>
              <a:rPr lang="en-US" sz="6000" b="0" i="0" dirty="0" err="1">
                <a:solidFill>
                  <a:schemeClr val="bg1"/>
                </a:solidFill>
                <a:effectLst/>
                <a:ea typeface="Tahoma" pitchFamily="34" charset="0"/>
                <a:cs typeface="Times New Roman" panose="02020603050405020304" pitchFamily="18" charset="0"/>
              </a:rPr>
              <a:t>tha</a:t>
            </a:r>
            <a:r>
              <a:rPr lang="en-US" sz="6000" b="0" i="0" dirty="0">
                <a:solidFill>
                  <a:schemeClr val="bg1"/>
                </a:solidFill>
                <a:effectLst/>
                <a:ea typeface="Tahoma" pitchFamily="34" charset="0"/>
                <a:cs typeface="Times New Roman" panose="02020603050405020304" pitchFamily="18" charset="0"/>
              </a:rPr>
              <a:t> </a:t>
            </a:r>
            <a:r>
              <a:rPr lang="en-US" sz="6000" b="0" i="0" dirty="0" err="1">
                <a:solidFill>
                  <a:schemeClr val="bg1"/>
                </a:solidFill>
                <a:effectLst/>
                <a:ea typeface="Tahoma" pitchFamily="34" charset="0"/>
                <a:cs typeface="Times New Roman" panose="02020603050405020304" pitchFamily="18" charset="0"/>
              </a:rPr>
              <a:t>tội</a:t>
            </a:r>
            <a:r>
              <a:rPr lang="en-US" sz="6000" b="0" i="0" dirty="0">
                <a:solidFill>
                  <a:schemeClr val="bg1"/>
                </a:solidFill>
                <a:effectLst/>
                <a:ea typeface="Tahoma" pitchFamily="34" charset="0"/>
                <a:cs typeface="Times New Roman" panose="02020603050405020304" pitchFamily="18" charset="0"/>
              </a:rPr>
              <a:t> </a:t>
            </a:r>
            <a:r>
              <a:rPr lang="en-US" sz="6000" b="0" i="0" dirty="0" err="1">
                <a:solidFill>
                  <a:schemeClr val="bg1"/>
                </a:solidFill>
                <a:effectLst/>
                <a:ea typeface="Tahoma" pitchFamily="34" charset="0"/>
                <a:cs typeface="Times New Roman" panose="02020603050405020304" pitchFamily="18" charset="0"/>
              </a:rPr>
              <a:t>nhau</a:t>
            </a:r>
            <a:r>
              <a:rPr lang="en-US" sz="6000" b="0" i="0" dirty="0">
                <a:solidFill>
                  <a:schemeClr val="bg1"/>
                </a:solidFill>
                <a:effectLst/>
                <a:ea typeface="Tahoma" pitchFamily="34" charset="0"/>
                <a:cs typeface="Times New Roman" panose="02020603050405020304" pitchFamily="18" charset="0"/>
              </a:rPr>
              <a:t> </a:t>
            </a:r>
            <a:r>
              <a:rPr lang="en-US" sz="6000" b="0" i="0" dirty="0" err="1">
                <a:solidFill>
                  <a:schemeClr val="bg1"/>
                </a:solidFill>
                <a:effectLst/>
                <a:ea typeface="Tahoma" pitchFamily="34" charset="0"/>
                <a:cs typeface="Times New Roman" panose="02020603050405020304" pitchFamily="18" charset="0"/>
              </a:rPr>
              <a:t>tháng</a:t>
            </a:r>
            <a:r>
              <a:rPr lang="en-US" sz="6000" b="0" i="0" dirty="0">
                <a:solidFill>
                  <a:schemeClr val="bg1"/>
                </a:solidFill>
                <a:effectLst/>
                <a:ea typeface="Tahoma" pitchFamily="34" charset="0"/>
                <a:cs typeface="Times New Roman" panose="02020603050405020304" pitchFamily="18" charset="0"/>
              </a:rPr>
              <a:t> </a:t>
            </a:r>
            <a:r>
              <a:rPr lang="en-US" sz="6000" b="0" i="0" dirty="0" err="1">
                <a:solidFill>
                  <a:schemeClr val="bg1"/>
                </a:solidFill>
                <a:effectLst/>
                <a:ea typeface="Tahoma" pitchFamily="34" charset="0"/>
                <a:cs typeface="Times New Roman" panose="02020603050405020304" pitchFamily="18" charset="0"/>
              </a:rPr>
              <a:t>năm</a:t>
            </a:r>
            <a:r>
              <a:rPr lang="en-US" sz="6000" b="0" i="0" dirty="0">
                <a:solidFill>
                  <a:schemeClr val="bg1"/>
                </a:solidFill>
                <a:effectLst/>
                <a:ea typeface="Tahoma" pitchFamily="34" charset="0"/>
                <a:cs typeface="Times New Roman" panose="02020603050405020304" pitchFamily="18" charset="0"/>
              </a:rPr>
              <a:t> </a:t>
            </a:r>
            <a:r>
              <a:rPr lang="vi-VN" sz="6000" b="0" i="0" dirty="0">
                <a:solidFill>
                  <a:schemeClr val="bg1"/>
                </a:solidFill>
                <a:effectLst/>
                <a:ea typeface="Tahoma" pitchFamily="34" charset="0"/>
                <a:cs typeface="Times New Roman" panose="02020603050405020304" pitchFamily="18" charset="0"/>
              </a:rPr>
              <a:t>ư</a:t>
            </a:r>
            <a:r>
              <a:rPr lang="en-US" sz="6000" b="0" i="0" dirty="0">
                <a:solidFill>
                  <a:schemeClr val="bg1"/>
                </a:solidFill>
                <a:effectLst/>
                <a:ea typeface="Tahoma" pitchFamily="34" charset="0"/>
                <a:cs typeface="Times New Roman" panose="02020603050405020304" pitchFamily="18" charset="0"/>
              </a:rPr>
              <a:t>u </a:t>
            </a:r>
            <a:r>
              <a:rPr lang="en-US" sz="6000" b="0" i="0" dirty="0" err="1">
                <a:solidFill>
                  <a:schemeClr val="bg1"/>
                </a:solidFill>
                <a:effectLst/>
                <a:ea typeface="Tahoma" pitchFamily="34" charset="0"/>
                <a:cs typeface="Times New Roman" panose="02020603050405020304" pitchFamily="18" charset="0"/>
              </a:rPr>
              <a:t>sầu</a:t>
            </a:r>
            <a:r>
              <a:rPr lang="en-US" sz="6000" b="0" i="0" dirty="0">
                <a:solidFill>
                  <a:schemeClr val="bg1"/>
                </a:solidFill>
                <a:effectLst/>
                <a:ea typeface="Tahoma" pitchFamily="34" charset="0"/>
                <a:cs typeface="Times New Roman" panose="02020603050405020304" pitchFamily="18" charset="0"/>
              </a:rPr>
              <a:t>, </a:t>
            </a:r>
            <a:r>
              <a:rPr lang="en-US" sz="6000" b="0" i="0" dirty="0" err="1">
                <a:solidFill>
                  <a:schemeClr val="bg1"/>
                </a:solidFill>
                <a:effectLst/>
                <a:ea typeface="Tahoma" pitchFamily="34" charset="0"/>
                <a:cs typeface="Times New Roman" panose="02020603050405020304" pitchFamily="18" charset="0"/>
              </a:rPr>
              <a:t>rộng</a:t>
            </a:r>
            <a:r>
              <a:rPr lang="en-US" sz="6000" b="0" i="0" dirty="0">
                <a:solidFill>
                  <a:schemeClr val="bg1"/>
                </a:solidFill>
                <a:effectLst/>
                <a:ea typeface="Tahoma" pitchFamily="34" charset="0"/>
                <a:cs typeface="Times New Roman" panose="02020603050405020304" pitchFamily="18" charset="0"/>
              </a:rPr>
              <a:t> </a:t>
            </a:r>
            <a:r>
              <a:rPr lang="en-US" sz="6000" b="0" i="0" dirty="0" err="1">
                <a:solidFill>
                  <a:schemeClr val="bg1"/>
                </a:solidFill>
                <a:effectLst/>
                <a:ea typeface="Tahoma" pitchFamily="34" charset="0"/>
                <a:cs typeface="Times New Roman" panose="02020603050405020304" pitchFamily="18" charset="0"/>
              </a:rPr>
              <a:t>tình</a:t>
            </a:r>
            <a:r>
              <a:rPr lang="en-US" sz="6000" b="0" i="0" dirty="0">
                <a:solidFill>
                  <a:schemeClr val="bg1"/>
                </a:solidFill>
                <a:effectLst/>
                <a:ea typeface="Tahoma" pitchFamily="34" charset="0"/>
                <a:cs typeface="Times New Roman" panose="02020603050405020304" pitchFamily="18" charset="0"/>
              </a:rPr>
              <a:t> </a:t>
            </a:r>
            <a:r>
              <a:rPr lang="en-US" sz="6000" b="0" i="0" dirty="0" err="1">
                <a:solidFill>
                  <a:schemeClr val="bg1"/>
                </a:solidFill>
                <a:effectLst/>
                <a:ea typeface="Tahoma" pitchFamily="34" charset="0"/>
                <a:cs typeface="Times New Roman" panose="02020603050405020304" pitchFamily="18" charset="0"/>
              </a:rPr>
              <a:t>thứ</a:t>
            </a:r>
            <a:r>
              <a:rPr lang="en-US" sz="6000" b="0" i="0" dirty="0">
                <a:solidFill>
                  <a:schemeClr val="bg1"/>
                </a:solidFill>
                <a:effectLst/>
                <a:ea typeface="Tahoma" pitchFamily="34" charset="0"/>
                <a:cs typeface="Times New Roman" panose="02020603050405020304" pitchFamily="18" charset="0"/>
              </a:rPr>
              <a:t> </a:t>
            </a:r>
            <a:r>
              <a:rPr lang="en-US" sz="6000" b="0" i="0" dirty="0" err="1">
                <a:solidFill>
                  <a:schemeClr val="bg1"/>
                </a:solidFill>
                <a:effectLst/>
                <a:ea typeface="Tahoma" pitchFamily="34" charset="0"/>
                <a:cs typeface="Times New Roman" panose="02020603050405020304" pitchFamily="18" charset="0"/>
              </a:rPr>
              <a:t>tha</a:t>
            </a:r>
            <a:r>
              <a:rPr lang="en-US" sz="6000" b="0" i="0" dirty="0">
                <a:solidFill>
                  <a:schemeClr val="bg1"/>
                </a:solidFill>
                <a:effectLst/>
                <a:ea typeface="Tahoma" pitchFamily="34" charset="0"/>
                <a:cs typeface="Times New Roman" panose="02020603050405020304" pitchFamily="18" charset="0"/>
              </a:rPr>
              <a:t>. </a:t>
            </a:r>
            <a:endParaRPr lang="en-US" sz="6000" b="0" i="0" dirty="0">
              <a:solidFill>
                <a:schemeClr val="bg1"/>
              </a:solidFill>
              <a:effectLst/>
            </a:endParaRPr>
          </a:p>
        </p:txBody>
      </p:sp>
    </p:spTree>
    <p:extLst>
      <p:ext uri="{BB962C8B-B14F-4D97-AF65-F5344CB8AC3E}">
        <p14:creationId xmlns:p14="http://schemas.microsoft.com/office/powerpoint/2010/main" val="41540464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4800" b="0" i="0" u="sng" dirty="0">
                <a:solidFill>
                  <a:srgbClr val="FFFF00"/>
                </a:solidFill>
                <a:effectLst/>
                <a:latin typeface="+mj-lt"/>
              </a:rPr>
              <a:t>Tk1</a:t>
            </a:r>
            <a:r>
              <a:rPr lang="vi-VN" sz="4800" b="0" i="0" u="sng" dirty="0">
                <a:solidFill>
                  <a:srgbClr val="FFFF00"/>
                </a:solidFill>
                <a:effectLst/>
                <a:latin typeface="+mj-lt"/>
              </a:rPr>
              <a:t>:</a:t>
            </a:r>
            <a:r>
              <a:rPr lang="en-US" sz="4800" b="0" i="0" dirty="0">
                <a:solidFill>
                  <a:schemeClr val="bg1"/>
                </a:solidFill>
                <a:effectLst/>
                <a:latin typeface="+mj-lt"/>
              </a:rPr>
              <a:t> </a:t>
            </a:r>
            <a:r>
              <a:rPr lang="vi-VN" sz="4800" b="0" i="0" dirty="0">
                <a:solidFill>
                  <a:schemeClr val="bg1"/>
                </a:solidFill>
                <a:effectLst/>
              </a:rPr>
              <a:t>Về nhà Cha bao hân hoan sướng vui. Này người ơi mau nhanh chân bước thôi, và hãy cất cao lời hát mừng. Kìa xa xa quê Cha bao dấu yêu, </a:t>
            </a:r>
            <a:r>
              <a:rPr lang="en-US" sz="4800" b="0" i="0" dirty="0">
                <a:solidFill>
                  <a:schemeClr val="bg1"/>
                </a:solidFill>
                <a:effectLst/>
              </a:rPr>
              <a:t>long con </a:t>
            </a:r>
            <a:r>
              <a:rPr lang="en-US" sz="4800" b="0" i="0" dirty="0" err="1">
                <a:solidFill>
                  <a:schemeClr val="bg1"/>
                </a:solidFill>
                <a:effectLst/>
              </a:rPr>
              <a:t>th</a:t>
            </a:r>
            <a:r>
              <a:rPr lang="vi-VN" sz="4800" b="0" i="0" dirty="0">
                <a:solidFill>
                  <a:schemeClr val="bg1"/>
                </a:solidFill>
                <a:effectLst/>
              </a:rPr>
              <a:t>ơ</a:t>
            </a:r>
            <a:r>
              <a:rPr lang="en-US" sz="4800" b="0" i="0" dirty="0">
                <a:solidFill>
                  <a:schemeClr val="bg1"/>
                </a:solidFill>
                <a:effectLst/>
              </a:rPr>
              <a:t> bao </a:t>
            </a:r>
            <a:r>
              <a:rPr lang="en-US" sz="4800" b="0" i="0" dirty="0" err="1">
                <a:solidFill>
                  <a:schemeClr val="bg1"/>
                </a:solidFill>
                <a:effectLst/>
              </a:rPr>
              <a:t>năm</a:t>
            </a:r>
            <a:r>
              <a:rPr lang="en-US" sz="4800" b="0" i="0" dirty="0">
                <a:solidFill>
                  <a:schemeClr val="bg1"/>
                </a:solidFill>
                <a:effectLst/>
              </a:rPr>
              <a:t> qua </a:t>
            </a:r>
            <a:r>
              <a:rPr lang="en-US" sz="4800" b="0" i="0" dirty="0" err="1">
                <a:solidFill>
                  <a:schemeClr val="bg1"/>
                </a:solidFill>
                <a:effectLst/>
              </a:rPr>
              <a:t>nhớ</a:t>
            </a:r>
            <a:r>
              <a:rPr lang="en-US" sz="4800" b="0" i="0" dirty="0">
                <a:solidFill>
                  <a:schemeClr val="bg1"/>
                </a:solidFill>
                <a:effectLst/>
              </a:rPr>
              <a:t> </a:t>
            </a:r>
            <a:r>
              <a:rPr lang="en-US" sz="4800" b="0" i="0" dirty="0" err="1">
                <a:solidFill>
                  <a:schemeClr val="bg1"/>
                </a:solidFill>
                <a:effectLst/>
              </a:rPr>
              <a:t>mong</a:t>
            </a:r>
            <a:r>
              <a:rPr lang="en-US" sz="4800" b="0" i="0" dirty="0">
                <a:solidFill>
                  <a:schemeClr val="bg1"/>
                </a:solidFill>
                <a:effectLst/>
              </a:rPr>
              <a:t>, nay </a:t>
            </a:r>
            <a:r>
              <a:rPr lang="en-US" sz="4800" b="0" i="0" dirty="0" err="1">
                <a:solidFill>
                  <a:schemeClr val="bg1"/>
                </a:solidFill>
                <a:effectLst/>
              </a:rPr>
              <a:t>đến</a:t>
            </a:r>
            <a:r>
              <a:rPr lang="en-US" sz="4800" b="0" i="0" dirty="0">
                <a:solidFill>
                  <a:schemeClr val="bg1"/>
                </a:solidFill>
                <a:effectLst/>
              </a:rPr>
              <a:t> </a:t>
            </a:r>
            <a:r>
              <a:rPr lang="en-US" sz="4800" b="0" i="0" dirty="0" err="1">
                <a:solidFill>
                  <a:schemeClr val="bg1"/>
                </a:solidFill>
                <a:effectLst/>
              </a:rPr>
              <a:t>rồi</a:t>
            </a:r>
            <a:r>
              <a:rPr lang="en-US" sz="4800" b="0" i="0" dirty="0">
                <a:solidFill>
                  <a:schemeClr val="bg1"/>
                </a:solidFill>
                <a:effectLst/>
              </a:rPr>
              <a:t> </a:t>
            </a:r>
            <a:r>
              <a:rPr lang="en-US" sz="4800" b="0" i="0" dirty="0" err="1">
                <a:solidFill>
                  <a:schemeClr val="bg1"/>
                </a:solidFill>
                <a:effectLst/>
              </a:rPr>
              <a:t>niềm</a:t>
            </a:r>
            <a:r>
              <a:rPr lang="en-US" sz="4800" b="0" i="0" dirty="0">
                <a:solidFill>
                  <a:schemeClr val="bg1"/>
                </a:solidFill>
                <a:effectLst/>
              </a:rPr>
              <a:t> </a:t>
            </a:r>
            <a:r>
              <a:rPr lang="en-US" sz="4800" b="0" i="0" dirty="0" err="1">
                <a:solidFill>
                  <a:schemeClr val="bg1"/>
                </a:solidFill>
                <a:effectLst/>
              </a:rPr>
              <a:t>vui</a:t>
            </a:r>
            <a:r>
              <a:rPr lang="en-US" sz="4800" b="0" i="0" dirty="0">
                <a:solidFill>
                  <a:schemeClr val="bg1"/>
                </a:solidFill>
                <a:effectLst/>
              </a:rPr>
              <a:t> </a:t>
            </a:r>
            <a:r>
              <a:rPr lang="en-US" sz="4800" b="0" i="0" dirty="0" err="1">
                <a:solidFill>
                  <a:schemeClr val="bg1"/>
                </a:solidFill>
                <a:effectLst/>
              </a:rPr>
              <a:t>hạnh</a:t>
            </a:r>
            <a:r>
              <a:rPr lang="en-US" sz="4800" b="0" i="0" dirty="0">
                <a:solidFill>
                  <a:schemeClr val="bg1"/>
                </a:solidFill>
                <a:effectLst/>
              </a:rPr>
              <a:t> </a:t>
            </a:r>
            <a:r>
              <a:rPr lang="en-US" sz="4800" b="0" i="0" dirty="0" err="1">
                <a:solidFill>
                  <a:schemeClr val="bg1"/>
                </a:solidFill>
                <a:effectLst/>
              </a:rPr>
              <a:t>phúc</a:t>
            </a:r>
            <a:r>
              <a:rPr lang="en-US" sz="4800" b="0" i="0" dirty="0">
                <a:solidFill>
                  <a:schemeClr val="bg1"/>
                </a:solidFill>
                <a:effectLst/>
              </a:rPr>
              <a:t> </a:t>
            </a:r>
            <a:r>
              <a:rPr lang="en-US" sz="4800" b="0" i="0" dirty="0" err="1">
                <a:solidFill>
                  <a:schemeClr val="bg1"/>
                </a:solidFill>
                <a:effectLst/>
              </a:rPr>
              <a:t>trào</a:t>
            </a:r>
            <a:r>
              <a:rPr lang="en-US" sz="4800" b="0" i="0" dirty="0">
                <a:solidFill>
                  <a:schemeClr val="bg1"/>
                </a:solidFill>
                <a:effectLst/>
              </a:rPr>
              <a:t> </a:t>
            </a:r>
            <a:r>
              <a:rPr lang="en-US" sz="4800" b="0" i="0" dirty="0" err="1">
                <a:solidFill>
                  <a:schemeClr val="bg1"/>
                </a:solidFill>
                <a:effectLst/>
              </a:rPr>
              <a:t>tuôn</a:t>
            </a:r>
            <a:r>
              <a:rPr lang="en-US" sz="4800" b="0" i="0" dirty="0">
                <a:solidFill>
                  <a:schemeClr val="bg1"/>
                </a:solidFill>
                <a:effectLst/>
              </a:rPr>
              <a:t>. </a:t>
            </a:r>
            <a:endParaRPr lang="vi-VN" sz="4800" b="0" i="0" dirty="0">
              <a:solidFill>
                <a:schemeClr val="bg1"/>
              </a:solidFill>
              <a:effectLst/>
              <a:latin typeface="+mj-lt"/>
            </a:endParaRPr>
          </a:p>
        </p:txBody>
      </p:sp>
    </p:spTree>
    <p:extLst>
      <p:ext uri="{BB962C8B-B14F-4D97-AF65-F5344CB8AC3E}">
        <p14:creationId xmlns:p14="http://schemas.microsoft.com/office/powerpoint/2010/main" val="2315032721"/>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i="0" u="sng" dirty="0">
                <a:solidFill>
                  <a:srgbClr val="FFFF00"/>
                </a:solidFill>
                <a:effectLst/>
              </a:rPr>
              <a:t>Tk3:</a:t>
            </a:r>
            <a:r>
              <a:rPr lang="en-US" sz="4800" b="0" i="0" dirty="0">
                <a:solidFill>
                  <a:schemeClr val="bg1"/>
                </a:solidFill>
                <a:effectLst/>
              </a:rPr>
              <a:t> </a:t>
            </a:r>
            <a:r>
              <a:rPr lang="en-US" sz="6000" b="0" i="0" dirty="0" err="1">
                <a:solidFill>
                  <a:schemeClr val="bg1"/>
                </a:solidFill>
                <a:effectLst/>
                <a:ea typeface="Tahoma" pitchFamily="34" charset="0"/>
                <a:cs typeface="Times New Roman" panose="02020603050405020304" pitchFamily="18" charset="0"/>
              </a:rPr>
              <a:t>Kìa</a:t>
            </a:r>
            <a:r>
              <a:rPr lang="en-US" sz="6000" b="0" i="0" dirty="0">
                <a:solidFill>
                  <a:schemeClr val="bg1"/>
                </a:solidFill>
                <a:effectLst/>
                <a:ea typeface="Tahoma" pitchFamily="34" charset="0"/>
                <a:cs typeface="Times New Roman" panose="02020603050405020304" pitchFamily="18" charset="0"/>
              </a:rPr>
              <a:t> </a:t>
            </a:r>
            <a:r>
              <a:rPr lang="en-US" sz="6000" b="0" i="0" dirty="0" err="1">
                <a:solidFill>
                  <a:schemeClr val="bg1"/>
                </a:solidFill>
                <a:effectLst/>
                <a:ea typeface="Tahoma" pitchFamily="34" charset="0"/>
                <a:cs typeface="Times New Roman" panose="02020603050405020304" pitchFamily="18" charset="0"/>
              </a:rPr>
              <a:t>lòng</a:t>
            </a:r>
            <a:r>
              <a:rPr lang="en-US" sz="6000" b="0" i="0" dirty="0">
                <a:solidFill>
                  <a:schemeClr val="bg1"/>
                </a:solidFill>
                <a:effectLst/>
                <a:ea typeface="Tahoma" pitchFamily="34" charset="0"/>
                <a:cs typeface="Times New Roman" panose="02020603050405020304" pitchFamily="18" charset="0"/>
              </a:rPr>
              <a:t> </a:t>
            </a:r>
            <a:r>
              <a:rPr lang="en-US" sz="6000" b="0" i="0" dirty="0" err="1">
                <a:solidFill>
                  <a:schemeClr val="bg1"/>
                </a:solidFill>
                <a:effectLst/>
                <a:ea typeface="Tahoma" pitchFamily="34" charset="0"/>
                <a:cs typeface="Times New Roman" panose="02020603050405020304" pitchFamily="18" charset="0"/>
              </a:rPr>
              <a:t>th</a:t>
            </a:r>
            <a:r>
              <a:rPr lang="vi-VN" sz="6000" b="0" i="0" dirty="0">
                <a:solidFill>
                  <a:schemeClr val="bg1"/>
                </a:solidFill>
                <a:effectLst/>
                <a:ea typeface="Tahoma" pitchFamily="34" charset="0"/>
                <a:cs typeface="Times New Roman" panose="02020603050405020304" pitchFamily="18" charset="0"/>
              </a:rPr>
              <a:t>ư</a:t>
            </a:r>
            <a:r>
              <a:rPr lang="en-US" sz="6000" b="0" i="0" dirty="0" err="1">
                <a:solidFill>
                  <a:schemeClr val="bg1"/>
                </a:solidFill>
                <a:effectLst/>
                <a:ea typeface="Tahoma" pitchFamily="34" charset="0"/>
                <a:cs typeface="Times New Roman" panose="02020603050405020304" pitchFamily="18" charset="0"/>
              </a:rPr>
              <a:t>ơng</a:t>
            </a:r>
            <a:r>
              <a:rPr lang="en-US" sz="6000" b="0" i="0" dirty="0">
                <a:solidFill>
                  <a:schemeClr val="bg1"/>
                </a:solidFill>
                <a:effectLst/>
                <a:ea typeface="Tahoma" pitchFamily="34" charset="0"/>
                <a:cs typeface="Times New Roman" panose="02020603050405020304" pitchFamily="18" charset="0"/>
              </a:rPr>
              <a:t> </a:t>
            </a:r>
            <a:r>
              <a:rPr lang="en-US" sz="6000" b="0" i="0" dirty="0" err="1">
                <a:solidFill>
                  <a:schemeClr val="bg1"/>
                </a:solidFill>
                <a:effectLst/>
                <a:ea typeface="Tahoma" pitchFamily="34" charset="0"/>
                <a:cs typeface="Times New Roman" panose="02020603050405020304" pitchFamily="18" charset="0"/>
              </a:rPr>
              <a:t>xót</a:t>
            </a:r>
            <a:r>
              <a:rPr lang="en-US" sz="6000" b="0" i="0" dirty="0">
                <a:solidFill>
                  <a:schemeClr val="bg1"/>
                </a:solidFill>
                <a:effectLst/>
                <a:ea typeface="Tahoma" pitchFamily="34" charset="0"/>
                <a:cs typeface="Times New Roman" panose="02020603050405020304" pitchFamily="18" charset="0"/>
              </a:rPr>
              <a:t> </a:t>
            </a:r>
            <a:r>
              <a:rPr lang="en-US" sz="6000" b="0" i="0" dirty="0" err="1">
                <a:solidFill>
                  <a:schemeClr val="bg1"/>
                </a:solidFill>
                <a:effectLst/>
                <a:ea typeface="Tahoma" pitchFamily="34" charset="0"/>
                <a:cs typeface="Times New Roman" panose="02020603050405020304" pitchFamily="18" charset="0"/>
              </a:rPr>
              <a:t>Chúa</a:t>
            </a:r>
            <a:r>
              <a:rPr lang="en-US" sz="6000" b="0" i="0" dirty="0">
                <a:solidFill>
                  <a:schemeClr val="bg1"/>
                </a:solidFill>
                <a:effectLst/>
                <a:ea typeface="Tahoma" pitchFamily="34" charset="0"/>
                <a:cs typeface="Times New Roman" panose="02020603050405020304" pitchFamily="18" charset="0"/>
              </a:rPr>
              <a:t> </a:t>
            </a:r>
            <a:r>
              <a:rPr lang="en-US" sz="6000" b="0" i="0" dirty="0" err="1">
                <a:solidFill>
                  <a:schemeClr val="bg1"/>
                </a:solidFill>
                <a:effectLst/>
                <a:ea typeface="Tahoma" pitchFamily="34" charset="0"/>
                <a:cs typeface="Times New Roman" panose="02020603050405020304" pitchFamily="18" charset="0"/>
              </a:rPr>
              <a:t>th</a:t>
            </a:r>
            <a:r>
              <a:rPr lang="vi-VN" sz="6000" b="0" i="0" dirty="0">
                <a:solidFill>
                  <a:schemeClr val="bg1"/>
                </a:solidFill>
                <a:effectLst/>
                <a:ea typeface="Tahoma" pitchFamily="34" charset="0"/>
                <a:cs typeface="Times New Roman" panose="02020603050405020304" pitchFamily="18" charset="0"/>
              </a:rPr>
              <a:t>ư</a:t>
            </a:r>
            <a:r>
              <a:rPr lang="en-US" sz="6000" b="0" i="0" dirty="0" err="1">
                <a:solidFill>
                  <a:schemeClr val="bg1"/>
                </a:solidFill>
                <a:effectLst/>
                <a:ea typeface="Tahoma" pitchFamily="34" charset="0"/>
                <a:cs typeface="Times New Roman" panose="02020603050405020304" pitchFamily="18" charset="0"/>
              </a:rPr>
              <a:t>ơng</a:t>
            </a:r>
            <a:r>
              <a:rPr lang="en-US" sz="6000" b="0" i="0" dirty="0">
                <a:solidFill>
                  <a:schemeClr val="bg1"/>
                </a:solidFill>
                <a:effectLst/>
                <a:ea typeface="Tahoma" pitchFamily="34" charset="0"/>
                <a:cs typeface="Times New Roman" panose="02020603050405020304" pitchFamily="18" charset="0"/>
              </a:rPr>
              <a:t> ta bao la, </a:t>
            </a:r>
            <a:r>
              <a:rPr lang="en-US" sz="6000" b="0" i="0" dirty="0" err="1">
                <a:solidFill>
                  <a:schemeClr val="bg1"/>
                </a:solidFill>
                <a:effectLst/>
                <a:ea typeface="Tahoma" pitchFamily="34" charset="0"/>
                <a:cs typeface="Times New Roman" panose="02020603050405020304" pitchFamily="18" charset="0"/>
              </a:rPr>
              <a:t>kìa</a:t>
            </a:r>
            <a:r>
              <a:rPr lang="en-US" sz="6000" b="0" i="0" dirty="0">
                <a:solidFill>
                  <a:schemeClr val="bg1"/>
                </a:solidFill>
                <a:effectLst/>
                <a:ea typeface="Tahoma" pitchFamily="34" charset="0"/>
                <a:cs typeface="Times New Roman" panose="02020603050405020304" pitchFamily="18" charset="0"/>
              </a:rPr>
              <a:t> </a:t>
            </a:r>
            <a:r>
              <a:rPr lang="en-US" sz="6000" b="0" i="0" dirty="0" err="1">
                <a:solidFill>
                  <a:schemeClr val="bg1"/>
                </a:solidFill>
                <a:effectLst/>
                <a:ea typeface="Tahoma" pitchFamily="34" charset="0"/>
                <a:cs typeface="Times New Roman" panose="02020603050405020304" pitchFamily="18" charset="0"/>
              </a:rPr>
              <a:t>anh</a:t>
            </a:r>
            <a:r>
              <a:rPr lang="en-US" sz="6000" b="0" i="0" dirty="0">
                <a:solidFill>
                  <a:schemeClr val="bg1"/>
                </a:solidFill>
                <a:effectLst/>
                <a:ea typeface="Tahoma" pitchFamily="34" charset="0"/>
                <a:cs typeface="Times New Roman" panose="02020603050405020304" pitchFamily="18" charset="0"/>
              </a:rPr>
              <a:t> </a:t>
            </a:r>
            <a:r>
              <a:rPr lang="en-US" sz="6000" b="0" i="0" dirty="0" err="1">
                <a:solidFill>
                  <a:schemeClr val="bg1"/>
                </a:solidFill>
                <a:effectLst/>
                <a:ea typeface="Tahoma" pitchFamily="34" charset="0"/>
                <a:cs typeface="Times New Roman" panose="02020603050405020304" pitchFamily="18" charset="0"/>
              </a:rPr>
              <a:t>em</a:t>
            </a:r>
            <a:r>
              <a:rPr lang="en-US" sz="6000" b="0" i="0" dirty="0">
                <a:solidFill>
                  <a:schemeClr val="bg1"/>
                </a:solidFill>
                <a:effectLst/>
                <a:ea typeface="Tahoma" pitchFamily="34" charset="0"/>
                <a:cs typeface="Times New Roman" panose="02020603050405020304" pitchFamily="18" charset="0"/>
              </a:rPr>
              <a:t> </a:t>
            </a:r>
            <a:r>
              <a:rPr lang="en-US" sz="6000" b="0" i="0" dirty="0" err="1">
                <a:solidFill>
                  <a:schemeClr val="bg1"/>
                </a:solidFill>
                <a:effectLst/>
                <a:ea typeface="Tahoma" pitchFamily="34" charset="0"/>
                <a:cs typeface="Times New Roman" panose="02020603050405020304" pitchFamily="18" charset="0"/>
              </a:rPr>
              <a:t>lỗi</a:t>
            </a:r>
            <a:r>
              <a:rPr lang="en-US" sz="6000" b="0" i="0" dirty="0">
                <a:solidFill>
                  <a:schemeClr val="bg1"/>
                </a:solidFill>
                <a:effectLst/>
                <a:ea typeface="Tahoma" pitchFamily="34" charset="0"/>
                <a:cs typeface="Times New Roman" panose="02020603050405020304" pitchFamily="18" charset="0"/>
              </a:rPr>
              <a:t> </a:t>
            </a:r>
            <a:r>
              <a:rPr lang="en-US" sz="6000" b="0" i="0" dirty="0" err="1">
                <a:solidFill>
                  <a:schemeClr val="bg1"/>
                </a:solidFill>
                <a:effectLst/>
                <a:ea typeface="Tahoma" pitchFamily="34" charset="0"/>
                <a:cs typeface="Times New Roman" panose="02020603050405020304" pitchFamily="18" charset="0"/>
              </a:rPr>
              <a:t>phạm</a:t>
            </a:r>
            <a:r>
              <a:rPr lang="en-US" sz="6000" b="0" i="0" dirty="0">
                <a:solidFill>
                  <a:schemeClr val="bg1"/>
                </a:solidFill>
                <a:effectLst/>
                <a:ea typeface="Tahoma" pitchFamily="34" charset="0"/>
                <a:cs typeface="Times New Roman" panose="02020603050405020304" pitchFamily="18" charset="0"/>
              </a:rPr>
              <a:t> </a:t>
            </a:r>
            <a:r>
              <a:rPr lang="en-US" sz="6000" b="0" i="0" dirty="0" err="1">
                <a:solidFill>
                  <a:schemeClr val="bg1"/>
                </a:solidFill>
                <a:effectLst/>
                <a:ea typeface="Tahoma" pitchFamily="34" charset="0"/>
                <a:cs typeface="Times New Roman" panose="02020603050405020304" pitchFamily="18" charset="0"/>
              </a:rPr>
              <a:t>Chúa</a:t>
            </a:r>
            <a:r>
              <a:rPr lang="en-US" sz="6000" b="0" i="0" dirty="0">
                <a:solidFill>
                  <a:schemeClr val="bg1"/>
                </a:solidFill>
                <a:effectLst/>
                <a:ea typeface="Tahoma" pitchFamily="34" charset="0"/>
                <a:cs typeface="Times New Roman" panose="02020603050405020304" pitchFamily="18" charset="0"/>
              </a:rPr>
              <a:t> </a:t>
            </a:r>
            <a:r>
              <a:rPr lang="en-US" sz="6000" b="0" i="0" dirty="0" err="1">
                <a:solidFill>
                  <a:schemeClr val="bg1"/>
                </a:solidFill>
                <a:effectLst/>
                <a:ea typeface="Tahoma" pitchFamily="34" charset="0"/>
                <a:cs typeface="Times New Roman" panose="02020603050405020304" pitchFamily="18" charset="0"/>
              </a:rPr>
              <a:t>dạy</a:t>
            </a:r>
            <a:r>
              <a:rPr lang="en-US" sz="6000" b="0" i="0" dirty="0">
                <a:solidFill>
                  <a:schemeClr val="bg1"/>
                </a:solidFill>
                <a:effectLst/>
                <a:ea typeface="Tahoma" pitchFamily="34" charset="0"/>
                <a:cs typeface="Times New Roman" panose="02020603050405020304" pitchFamily="18" charset="0"/>
              </a:rPr>
              <a:t> </a:t>
            </a:r>
            <a:r>
              <a:rPr lang="en-US" sz="6000" b="0" i="0" dirty="0" err="1">
                <a:solidFill>
                  <a:schemeClr val="bg1"/>
                </a:solidFill>
                <a:effectLst/>
                <a:ea typeface="Tahoma" pitchFamily="34" charset="0"/>
                <a:cs typeface="Times New Roman" panose="02020603050405020304" pitchFamily="18" charset="0"/>
              </a:rPr>
              <a:t>thứ</a:t>
            </a:r>
            <a:r>
              <a:rPr lang="en-US" sz="6000" b="0" i="0" dirty="0">
                <a:solidFill>
                  <a:schemeClr val="bg1"/>
                </a:solidFill>
                <a:effectLst/>
                <a:ea typeface="Tahoma" pitchFamily="34" charset="0"/>
                <a:cs typeface="Times New Roman" panose="02020603050405020304" pitchFamily="18" charset="0"/>
              </a:rPr>
              <a:t> </a:t>
            </a:r>
            <a:r>
              <a:rPr lang="en-US" sz="6000" b="0" i="0" dirty="0" err="1">
                <a:solidFill>
                  <a:schemeClr val="bg1"/>
                </a:solidFill>
                <a:effectLst/>
                <a:ea typeface="Tahoma" pitchFamily="34" charset="0"/>
                <a:cs typeface="Times New Roman" panose="02020603050405020304" pitchFamily="18" charset="0"/>
              </a:rPr>
              <a:t>tha</a:t>
            </a:r>
            <a:r>
              <a:rPr lang="en-US" sz="6000" b="0" i="0" dirty="0">
                <a:solidFill>
                  <a:schemeClr val="bg1"/>
                </a:solidFill>
                <a:effectLst/>
                <a:ea typeface="Tahoma" pitchFamily="34" charset="0"/>
                <a:cs typeface="Times New Roman" panose="02020603050405020304" pitchFamily="18" charset="0"/>
              </a:rPr>
              <a:t>. </a:t>
            </a:r>
            <a:endParaRPr lang="en-US" sz="4800" b="0" i="0" dirty="0">
              <a:solidFill>
                <a:schemeClr val="bg1"/>
              </a:solidFill>
              <a:effectLst/>
            </a:endParaRPr>
          </a:p>
        </p:txBody>
      </p:sp>
    </p:spTree>
    <p:extLst>
      <p:ext uri="{BB962C8B-B14F-4D97-AF65-F5344CB8AC3E}">
        <p14:creationId xmlns:p14="http://schemas.microsoft.com/office/powerpoint/2010/main" val="41016588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0" i="0" u="sng" dirty="0">
                <a:solidFill>
                  <a:srgbClr val="FFFF00"/>
                </a:solidFill>
                <a:effectLst/>
              </a:rPr>
              <a:t>***:</a:t>
            </a:r>
            <a:r>
              <a:rPr lang="en-US" b="0" i="0" dirty="0">
                <a:solidFill>
                  <a:schemeClr val="bg1"/>
                </a:solidFill>
                <a:effectLst/>
              </a:rPr>
              <a:t> </a:t>
            </a:r>
            <a:r>
              <a:rPr lang="en-US" sz="5400" b="0" i="0" dirty="0" err="1">
                <a:solidFill>
                  <a:schemeClr val="bg1"/>
                </a:solidFill>
                <a:effectLst/>
                <a:cs typeface="Times New Roman" panose="02020603050405020304" pitchFamily="18" charset="0"/>
              </a:rPr>
              <a:t>Kìa</a:t>
            </a:r>
            <a:r>
              <a:rPr lang="en-US" sz="5400" b="0" i="0" dirty="0">
                <a:solidFill>
                  <a:schemeClr val="bg1"/>
                </a:solidFill>
                <a:effectLst/>
                <a:cs typeface="Times New Roman" panose="02020603050405020304" pitchFamily="18" charset="0"/>
              </a:rPr>
              <a:t>! </a:t>
            </a:r>
            <a:r>
              <a:rPr lang="en-US" sz="5400" b="0" i="0" dirty="0" err="1">
                <a:solidFill>
                  <a:schemeClr val="bg1"/>
                </a:solidFill>
                <a:effectLst/>
                <a:cs typeface="Times New Roman" panose="02020603050405020304" pitchFamily="18" charset="0"/>
              </a:rPr>
              <a:t>Bạn</a:t>
            </a:r>
            <a:r>
              <a:rPr lang="en-US" sz="5400" b="0" i="0" dirty="0">
                <a:solidFill>
                  <a:schemeClr val="bg1"/>
                </a:solidFill>
                <a:effectLst/>
                <a:cs typeface="Times New Roman" panose="02020603050405020304" pitchFamily="18" charset="0"/>
              </a:rPr>
              <a:t> </a:t>
            </a:r>
            <a:r>
              <a:rPr lang="en-US" sz="5400" b="0" i="0" dirty="0" err="1">
                <a:solidFill>
                  <a:schemeClr val="bg1"/>
                </a:solidFill>
                <a:effectLst/>
                <a:cs typeface="Times New Roman" panose="02020603050405020304" pitchFamily="18" charset="0"/>
              </a:rPr>
              <a:t>anh</a:t>
            </a:r>
            <a:r>
              <a:rPr lang="en-US" sz="5400" b="0" i="0" dirty="0">
                <a:solidFill>
                  <a:schemeClr val="bg1"/>
                </a:solidFill>
                <a:effectLst/>
                <a:cs typeface="Times New Roman" panose="02020603050405020304" pitchFamily="18" charset="0"/>
              </a:rPr>
              <a:t> </a:t>
            </a:r>
            <a:r>
              <a:rPr lang="en-US" sz="5400" b="0" i="0" dirty="0" err="1">
                <a:solidFill>
                  <a:schemeClr val="bg1"/>
                </a:solidFill>
                <a:effectLst/>
                <a:cs typeface="Times New Roman" panose="02020603050405020304" pitchFamily="18" charset="0"/>
              </a:rPr>
              <a:t>mắc</a:t>
            </a:r>
            <a:r>
              <a:rPr lang="en-US" sz="5400" b="0" i="0" dirty="0">
                <a:solidFill>
                  <a:schemeClr val="bg1"/>
                </a:solidFill>
                <a:effectLst/>
                <a:cs typeface="Times New Roman" panose="02020603050405020304" pitchFamily="18" charset="0"/>
              </a:rPr>
              <a:t> </a:t>
            </a:r>
            <a:r>
              <a:rPr lang="en-US" sz="5400" b="0" i="0" dirty="0" err="1">
                <a:solidFill>
                  <a:schemeClr val="bg1"/>
                </a:solidFill>
                <a:effectLst/>
                <a:cs typeface="Times New Roman" panose="02020603050405020304" pitchFamily="18" charset="0"/>
              </a:rPr>
              <a:t>nợ</a:t>
            </a:r>
            <a:r>
              <a:rPr lang="en-US" sz="5400" b="0" i="0" dirty="0">
                <a:solidFill>
                  <a:schemeClr val="bg1"/>
                </a:solidFill>
                <a:effectLst/>
                <a:cs typeface="Times New Roman" panose="02020603050405020304" pitchFamily="18" charset="0"/>
              </a:rPr>
              <a:t> </a:t>
            </a:r>
            <a:r>
              <a:rPr lang="en-US" sz="5400" b="0" i="0" dirty="0" err="1">
                <a:solidFill>
                  <a:schemeClr val="bg1"/>
                </a:solidFill>
                <a:effectLst/>
                <a:cs typeface="Times New Roman" panose="02020603050405020304" pitchFamily="18" charset="0"/>
              </a:rPr>
              <a:t>không</a:t>
            </a:r>
            <a:r>
              <a:rPr lang="en-US" sz="5400" b="0" i="0" dirty="0">
                <a:solidFill>
                  <a:schemeClr val="bg1"/>
                </a:solidFill>
                <a:effectLst/>
                <a:cs typeface="Times New Roman" panose="02020603050405020304" pitchFamily="18" charset="0"/>
              </a:rPr>
              <a:t> </a:t>
            </a:r>
            <a:r>
              <a:rPr lang="en-US" sz="5400" b="0" i="0" dirty="0" err="1">
                <a:solidFill>
                  <a:schemeClr val="bg1"/>
                </a:solidFill>
                <a:effectLst/>
                <a:cs typeface="Times New Roman" panose="02020603050405020304" pitchFamily="18" charset="0"/>
              </a:rPr>
              <a:t>có</a:t>
            </a:r>
            <a:r>
              <a:rPr lang="en-US" sz="5400" b="0" i="0" dirty="0">
                <a:solidFill>
                  <a:schemeClr val="bg1"/>
                </a:solidFill>
                <a:effectLst/>
                <a:cs typeface="Times New Roman" panose="02020603050405020304" pitchFamily="18" charset="0"/>
              </a:rPr>
              <a:t> chi </a:t>
            </a:r>
            <a:r>
              <a:rPr lang="en-US" sz="5400" b="0" i="0" dirty="0" err="1">
                <a:solidFill>
                  <a:schemeClr val="bg1"/>
                </a:solidFill>
                <a:effectLst/>
                <a:cs typeface="Times New Roman" panose="02020603050405020304" pitchFamily="18" charset="0"/>
              </a:rPr>
              <a:t>đền</a:t>
            </a:r>
            <a:r>
              <a:rPr lang="en-US" sz="5400" b="0" i="0" dirty="0">
                <a:solidFill>
                  <a:schemeClr val="bg1"/>
                </a:solidFill>
                <a:effectLst/>
                <a:cs typeface="Times New Roman" panose="02020603050405020304" pitchFamily="18" charset="0"/>
              </a:rPr>
              <a:t>, </a:t>
            </a:r>
            <a:r>
              <a:rPr lang="en-US" sz="5400" b="0" i="0" dirty="0" err="1">
                <a:solidFill>
                  <a:schemeClr val="bg1"/>
                </a:solidFill>
                <a:effectLst/>
                <a:cs typeface="Times New Roman" panose="02020603050405020304" pitchFamily="18" charset="0"/>
              </a:rPr>
              <a:t>quì</a:t>
            </a:r>
            <a:r>
              <a:rPr lang="en-US" sz="5400" b="0" i="0" dirty="0">
                <a:solidFill>
                  <a:schemeClr val="bg1"/>
                </a:solidFill>
                <a:effectLst/>
                <a:cs typeface="Times New Roman" panose="02020603050405020304" pitchFamily="18" charset="0"/>
              </a:rPr>
              <a:t> </a:t>
            </a:r>
            <a:r>
              <a:rPr lang="en-US" sz="5400" b="0" i="0" dirty="0" err="1">
                <a:solidFill>
                  <a:schemeClr val="bg1"/>
                </a:solidFill>
                <a:effectLst/>
                <a:cs typeface="Times New Roman" panose="02020603050405020304" pitchFamily="18" charset="0"/>
              </a:rPr>
              <a:t>nài</a:t>
            </a:r>
            <a:r>
              <a:rPr lang="en-US" sz="5400" b="0" i="0" dirty="0">
                <a:solidFill>
                  <a:schemeClr val="bg1"/>
                </a:solidFill>
                <a:effectLst/>
                <a:cs typeface="Times New Roman" panose="02020603050405020304" pitchFamily="18" charset="0"/>
              </a:rPr>
              <a:t> van </a:t>
            </a:r>
            <a:r>
              <a:rPr lang="en-US" sz="5400" b="0" i="0" dirty="0" err="1">
                <a:solidFill>
                  <a:schemeClr val="bg1"/>
                </a:solidFill>
                <a:effectLst/>
                <a:cs typeface="Times New Roman" panose="02020603050405020304" pitchFamily="18" charset="0"/>
              </a:rPr>
              <a:t>hết</a:t>
            </a:r>
            <a:r>
              <a:rPr lang="en-US" sz="5400" b="0" i="0" dirty="0">
                <a:solidFill>
                  <a:schemeClr val="bg1"/>
                </a:solidFill>
                <a:effectLst/>
                <a:cs typeface="Times New Roman" panose="02020603050405020304" pitchFamily="18" charset="0"/>
              </a:rPr>
              <a:t> </a:t>
            </a:r>
            <a:r>
              <a:rPr lang="en-US" sz="5400" b="0" i="0" dirty="0" err="1">
                <a:solidFill>
                  <a:schemeClr val="bg1"/>
                </a:solidFill>
                <a:effectLst/>
                <a:cs typeface="Times New Roman" panose="02020603050405020304" pitchFamily="18" charset="0"/>
              </a:rPr>
              <a:t>lời</a:t>
            </a:r>
            <a:r>
              <a:rPr lang="en-US" sz="5400" b="0" i="0" dirty="0">
                <a:solidFill>
                  <a:schemeClr val="bg1"/>
                </a:solidFill>
                <a:effectLst/>
                <a:cs typeface="Times New Roman" panose="02020603050405020304" pitchFamily="18" charset="0"/>
              </a:rPr>
              <a:t> </a:t>
            </a:r>
            <a:r>
              <a:rPr lang="en-US" sz="5400" b="0" i="0" dirty="0" err="1">
                <a:solidFill>
                  <a:schemeClr val="bg1"/>
                </a:solidFill>
                <a:effectLst/>
                <a:cs typeface="Times New Roman" panose="02020603050405020304" pitchFamily="18" charset="0"/>
              </a:rPr>
              <a:t>không</a:t>
            </a:r>
            <a:r>
              <a:rPr lang="en-US" sz="5400" b="0" i="0" dirty="0">
                <a:solidFill>
                  <a:schemeClr val="bg1"/>
                </a:solidFill>
                <a:effectLst/>
                <a:cs typeface="Times New Roman" panose="02020603050405020304" pitchFamily="18" charset="0"/>
              </a:rPr>
              <a:t> </a:t>
            </a:r>
            <a:r>
              <a:rPr lang="en-US" sz="5400" b="0" i="0" dirty="0" err="1">
                <a:solidFill>
                  <a:schemeClr val="bg1"/>
                </a:solidFill>
                <a:effectLst/>
                <a:cs typeface="Times New Roman" panose="02020603050405020304" pitchFamily="18" charset="0"/>
              </a:rPr>
              <a:t>đoái</a:t>
            </a:r>
            <a:r>
              <a:rPr lang="en-US" sz="5400" b="0" i="0" dirty="0">
                <a:solidFill>
                  <a:schemeClr val="bg1"/>
                </a:solidFill>
                <a:effectLst/>
                <a:cs typeface="Times New Roman" panose="02020603050405020304" pitchFamily="18" charset="0"/>
              </a:rPr>
              <a:t> </a:t>
            </a:r>
            <a:r>
              <a:rPr lang="en-US" sz="5400" b="0" i="0" dirty="0" err="1">
                <a:solidFill>
                  <a:schemeClr val="bg1"/>
                </a:solidFill>
                <a:effectLst/>
                <a:cs typeface="Times New Roman" panose="02020603050405020304" pitchFamily="18" charset="0"/>
              </a:rPr>
              <a:t>nhìn</a:t>
            </a:r>
            <a:r>
              <a:rPr lang="en-US" sz="5400" b="0" i="0" dirty="0">
                <a:solidFill>
                  <a:schemeClr val="bg1"/>
                </a:solidFill>
                <a:effectLst/>
                <a:cs typeface="Times New Roman" panose="02020603050405020304" pitchFamily="18" charset="0"/>
              </a:rPr>
              <a:t>. </a:t>
            </a:r>
            <a:r>
              <a:rPr lang="en-US" sz="5400" b="0" i="0" dirty="0" err="1">
                <a:solidFill>
                  <a:schemeClr val="bg1"/>
                </a:solidFill>
                <a:effectLst/>
                <a:cs typeface="Times New Roman" panose="02020603050405020304" pitchFamily="18" charset="0"/>
              </a:rPr>
              <a:t>Dẫu</a:t>
            </a:r>
            <a:r>
              <a:rPr lang="en-US" sz="5400" b="0" i="0" dirty="0">
                <a:solidFill>
                  <a:schemeClr val="bg1"/>
                </a:solidFill>
                <a:effectLst/>
                <a:cs typeface="Times New Roman" panose="02020603050405020304" pitchFamily="18" charset="0"/>
              </a:rPr>
              <a:t> </a:t>
            </a:r>
            <a:r>
              <a:rPr lang="en-US" sz="5400" b="0" i="0" dirty="0" err="1">
                <a:solidFill>
                  <a:schemeClr val="bg1"/>
                </a:solidFill>
                <a:effectLst/>
                <a:cs typeface="Times New Roman" panose="02020603050405020304" pitchFamily="18" charset="0"/>
              </a:rPr>
              <a:t>bảy</a:t>
            </a:r>
            <a:r>
              <a:rPr lang="en-US" sz="5400" b="0" i="0" dirty="0">
                <a:solidFill>
                  <a:schemeClr val="bg1"/>
                </a:solidFill>
                <a:effectLst/>
                <a:cs typeface="Times New Roman" panose="02020603050405020304" pitchFamily="18" charset="0"/>
              </a:rPr>
              <a:t> m</a:t>
            </a:r>
            <a:r>
              <a:rPr lang="vi-VN" sz="5400" b="0" i="0" dirty="0">
                <a:solidFill>
                  <a:schemeClr val="bg1"/>
                </a:solidFill>
                <a:effectLst/>
                <a:cs typeface="Times New Roman" panose="02020603050405020304" pitchFamily="18" charset="0"/>
              </a:rPr>
              <a:t>ư</a:t>
            </a:r>
            <a:r>
              <a:rPr lang="en-US" sz="5400" b="0" i="0" dirty="0" err="1">
                <a:solidFill>
                  <a:schemeClr val="bg1"/>
                </a:solidFill>
                <a:effectLst/>
                <a:cs typeface="Times New Roman" panose="02020603050405020304" pitchFamily="18" charset="0"/>
              </a:rPr>
              <a:t>ơi</a:t>
            </a:r>
            <a:r>
              <a:rPr lang="en-US" sz="5400" b="0" i="0" dirty="0">
                <a:solidFill>
                  <a:schemeClr val="bg1"/>
                </a:solidFill>
                <a:effectLst/>
                <a:cs typeface="Times New Roman" panose="02020603050405020304" pitchFamily="18" charset="0"/>
              </a:rPr>
              <a:t> </a:t>
            </a:r>
            <a:r>
              <a:rPr lang="en-US" sz="5400" b="0" i="0" dirty="0" err="1">
                <a:solidFill>
                  <a:schemeClr val="bg1"/>
                </a:solidFill>
                <a:effectLst/>
                <a:cs typeface="Times New Roman" panose="02020603050405020304" pitchFamily="18" charset="0"/>
              </a:rPr>
              <a:t>lần</a:t>
            </a:r>
            <a:r>
              <a:rPr lang="en-US" sz="5400" b="0" i="0" dirty="0">
                <a:solidFill>
                  <a:schemeClr val="bg1"/>
                </a:solidFill>
                <a:effectLst/>
                <a:cs typeface="Times New Roman" panose="02020603050405020304" pitchFamily="18" charset="0"/>
              </a:rPr>
              <a:t> </a:t>
            </a:r>
            <a:r>
              <a:rPr lang="en-US" sz="5400" b="0" i="0" dirty="0" err="1">
                <a:solidFill>
                  <a:schemeClr val="bg1"/>
                </a:solidFill>
                <a:effectLst/>
                <a:cs typeface="Times New Roman" panose="02020603050405020304" pitchFamily="18" charset="0"/>
              </a:rPr>
              <a:t>bảy</a:t>
            </a:r>
            <a:r>
              <a:rPr lang="en-US" sz="5400" b="0" i="0" dirty="0">
                <a:solidFill>
                  <a:schemeClr val="bg1"/>
                </a:solidFill>
                <a:effectLst/>
                <a:cs typeface="Times New Roman" panose="02020603050405020304" pitchFamily="18" charset="0"/>
              </a:rPr>
              <a:t> m</a:t>
            </a:r>
            <a:r>
              <a:rPr lang="vi-VN" sz="5400" b="0" i="0" dirty="0">
                <a:solidFill>
                  <a:schemeClr val="bg1"/>
                </a:solidFill>
                <a:effectLst/>
                <a:cs typeface="Times New Roman" panose="02020603050405020304" pitchFamily="18" charset="0"/>
              </a:rPr>
              <a:t>ư</a:t>
            </a:r>
            <a:r>
              <a:rPr lang="en-US" sz="5400" b="0" i="0" dirty="0" err="1">
                <a:solidFill>
                  <a:schemeClr val="bg1"/>
                </a:solidFill>
                <a:effectLst/>
                <a:cs typeface="Times New Roman" panose="02020603050405020304" pitchFamily="18" charset="0"/>
              </a:rPr>
              <a:t>ơi</a:t>
            </a:r>
            <a:r>
              <a:rPr lang="en-US" sz="5400" b="0" i="0" dirty="0">
                <a:solidFill>
                  <a:schemeClr val="bg1"/>
                </a:solidFill>
                <a:effectLst/>
                <a:cs typeface="Times New Roman" panose="02020603050405020304" pitchFamily="18" charset="0"/>
              </a:rPr>
              <a:t> </a:t>
            </a:r>
            <a:r>
              <a:rPr lang="en-US" sz="5400" b="0" i="0" dirty="0" err="1">
                <a:solidFill>
                  <a:schemeClr val="bg1"/>
                </a:solidFill>
                <a:effectLst/>
                <a:cs typeface="Times New Roman" panose="02020603050405020304" pitchFamily="18" charset="0"/>
              </a:rPr>
              <a:t>lần</a:t>
            </a:r>
            <a:r>
              <a:rPr lang="en-US" sz="5400" b="0" i="0" dirty="0">
                <a:solidFill>
                  <a:schemeClr val="bg1"/>
                </a:solidFill>
                <a:effectLst/>
                <a:cs typeface="Times New Roman" panose="02020603050405020304" pitchFamily="18" charset="0"/>
              </a:rPr>
              <a:t> van </a:t>
            </a:r>
            <a:r>
              <a:rPr lang="en-US" sz="5400" b="0" i="0" dirty="0" err="1">
                <a:solidFill>
                  <a:schemeClr val="bg1"/>
                </a:solidFill>
                <a:effectLst/>
                <a:cs typeface="Times New Roman" panose="02020603050405020304" pitchFamily="18" charset="0"/>
              </a:rPr>
              <a:t>nài</a:t>
            </a:r>
            <a:r>
              <a:rPr lang="en-US" sz="5400" b="0" i="0" dirty="0">
                <a:solidFill>
                  <a:schemeClr val="bg1"/>
                </a:solidFill>
                <a:effectLst/>
                <a:cs typeface="Times New Roman" panose="02020603050405020304" pitchFamily="18" charset="0"/>
              </a:rPr>
              <a:t>, </a:t>
            </a:r>
            <a:r>
              <a:rPr lang="en-US" sz="5400" b="0" i="0" dirty="0" err="1">
                <a:solidFill>
                  <a:schemeClr val="bg1"/>
                </a:solidFill>
                <a:effectLst/>
                <a:cs typeface="Times New Roman" panose="02020603050405020304" pitchFamily="18" charset="0"/>
              </a:rPr>
              <a:t>Chúa</a:t>
            </a:r>
            <a:r>
              <a:rPr lang="en-US" sz="5400" b="0" i="0" dirty="0">
                <a:solidFill>
                  <a:schemeClr val="bg1"/>
                </a:solidFill>
                <a:effectLst/>
                <a:cs typeface="Times New Roman" panose="02020603050405020304" pitchFamily="18" charset="0"/>
              </a:rPr>
              <a:t> </a:t>
            </a:r>
            <a:r>
              <a:rPr lang="en-US" sz="5400" b="0" i="0" dirty="0" err="1">
                <a:solidFill>
                  <a:schemeClr val="bg1"/>
                </a:solidFill>
                <a:effectLst/>
                <a:cs typeface="Times New Roman" panose="02020603050405020304" pitchFamily="18" charset="0"/>
              </a:rPr>
              <a:t>bắt</a:t>
            </a:r>
            <a:r>
              <a:rPr lang="en-US" sz="5400" b="0" i="0" dirty="0">
                <a:solidFill>
                  <a:schemeClr val="bg1"/>
                </a:solidFill>
                <a:effectLst/>
                <a:cs typeface="Times New Roman" panose="02020603050405020304" pitchFamily="18" charset="0"/>
              </a:rPr>
              <a:t> </a:t>
            </a:r>
            <a:r>
              <a:rPr lang="en-US" sz="5400" b="0" i="0" dirty="0" err="1">
                <a:solidFill>
                  <a:schemeClr val="bg1"/>
                </a:solidFill>
                <a:effectLst/>
                <a:cs typeface="Times New Roman" panose="02020603050405020304" pitchFamily="18" charset="0"/>
              </a:rPr>
              <a:t>tội</a:t>
            </a:r>
            <a:r>
              <a:rPr lang="en-US" sz="5400" b="0" i="0" dirty="0">
                <a:solidFill>
                  <a:schemeClr val="bg1"/>
                </a:solidFill>
                <a:effectLst/>
                <a:cs typeface="Times New Roman" panose="02020603050405020304" pitchFamily="18" charset="0"/>
              </a:rPr>
              <a:t> </a:t>
            </a:r>
            <a:r>
              <a:rPr lang="en-US" sz="5400" b="0" i="0" dirty="0" err="1">
                <a:solidFill>
                  <a:schemeClr val="bg1"/>
                </a:solidFill>
                <a:effectLst/>
                <a:cs typeface="Times New Roman" panose="02020603050405020304" pitchFamily="18" charset="0"/>
              </a:rPr>
              <a:t>và</a:t>
            </a:r>
            <a:r>
              <a:rPr lang="en-US" sz="5400" b="0" i="0" dirty="0">
                <a:solidFill>
                  <a:schemeClr val="bg1"/>
                </a:solidFill>
                <a:effectLst/>
                <a:cs typeface="Times New Roman" panose="02020603050405020304" pitchFamily="18" charset="0"/>
              </a:rPr>
              <a:t> </a:t>
            </a:r>
            <a:r>
              <a:rPr lang="en-US" sz="5400" b="0" i="0" dirty="0" err="1">
                <a:solidFill>
                  <a:schemeClr val="bg1"/>
                </a:solidFill>
                <a:effectLst/>
                <a:cs typeface="Times New Roman" panose="02020603050405020304" pitchFamily="18" charset="0"/>
              </a:rPr>
              <a:t>bắt</a:t>
            </a:r>
            <a:r>
              <a:rPr lang="en-US" sz="5400" b="0" i="0" dirty="0">
                <a:solidFill>
                  <a:schemeClr val="bg1"/>
                </a:solidFill>
                <a:effectLst/>
                <a:cs typeface="Times New Roman" panose="02020603050405020304" pitchFamily="18" charset="0"/>
              </a:rPr>
              <a:t> </a:t>
            </a:r>
            <a:r>
              <a:rPr lang="en-US" sz="5400" b="0" i="0" dirty="0" err="1">
                <a:solidFill>
                  <a:schemeClr val="bg1"/>
                </a:solidFill>
                <a:effectLst/>
                <a:cs typeface="Times New Roman" panose="02020603050405020304" pitchFamily="18" charset="0"/>
              </a:rPr>
              <a:t>tội</a:t>
            </a:r>
            <a:r>
              <a:rPr lang="en-US" sz="5400" b="0" i="0" dirty="0">
                <a:solidFill>
                  <a:schemeClr val="bg1"/>
                </a:solidFill>
                <a:effectLst/>
                <a:cs typeface="Times New Roman" panose="02020603050405020304" pitchFamily="18" charset="0"/>
              </a:rPr>
              <a:t> </a:t>
            </a:r>
            <a:r>
              <a:rPr lang="en-US" sz="5400" b="0" i="0" dirty="0" err="1">
                <a:solidFill>
                  <a:schemeClr val="bg1"/>
                </a:solidFill>
                <a:effectLst/>
                <a:cs typeface="Times New Roman" panose="02020603050405020304" pitchFamily="18" charset="0"/>
              </a:rPr>
              <a:t>vì</a:t>
            </a:r>
            <a:r>
              <a:rPr lang="en-US" sz="5400" b="0" i="0" dirty="0">
                <a:solidFill>
                  <a:schemeClr val="bg1"/>
                </a:solidFill>
                <a:effectLst/>
                <a:cs typeface="Times New Roman" panose="02020603050405020304" pitchFamily="18" charset="0"/>
              </a:rPr>
              <a:t> hung </a:t>
            </a:r>
            <a:r>
              <a:rPr lang="en-US" sz="5400" b="0" i="0" dirty="0" err="1">
                <a:solidFill>
                  <a:schemeClr val="bg1"/>
                </a:solidFill>
                <a:effectLst/>
                <a:cs typeface="Times New Roman" panose="02020603050405020304" pitchFamily="18" charset="0"/>
              </a:rPr>
              <a:t>tàn</a:t>
            </a:r>
            <a:r>
              <a:rPr lang="en-US" sz="5400" b="0" i="0" dirty="0">
                <a:solidFill>
                  <a:schemeClr val="bg1"/>
                </a:solidFill>
                <a:effectLst/>
                <a:cs typeface="Times New Roman" panose="02020603050405020304" pitchFamily="18" charset="0"/>
              </a:rPr>
              <a:t>. </a:t>
            </a:r>
            <a:endParaRPr lang="en-US" b="0" i="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i="0" u="sng" dirty="0" err="1">
                <a:solidFill>
                  <a:srgbClr val="FFFF00"/>
                </a:solidFill>
                <a:effectLst/>
              </a:rPr>
              <a:t>Đk</a:t>
            </a:r>
            <a:r>
              <a:rPr lang="en-US" sz="6000" b="0" i="0" u="sng" dirty="0">
                <a:solidFill>
                  <a:srgbClr val="FFFF00"/>
                </a:solidFill>
                <a:effectLst/>
              </a:rPr>
              <a:t>:</a:t>
            </a:r>
            <a:r>
              <a:rPr lang="en-US" sz="6000" b="0" i="0" dirty="0">
                <a:solidFill>
                  <a:schemeClr val="bg1"/>
                </a:solidFill>
                <a:effectLst/>
              </a:rPr>
              <a:t> </a:t>
            </a:r>
            <a:r>
              <a:rPr lang="en-US" sz="6000" b="0" i="0" dirty="0" err="1">
                <a:solidFill>
                  <a:schemeClr val="bg1"/>
                </a:solidFill>
                <a:effectLst/>
                <a:ea typeface="Tahoma" pitchFamily="34" charset="0"/>
                <a:cs typeface="Times New Roman" panose="02020603050405020304" pitchFamily="18" charset="0"/>
              </a:rPr>
              <a:t>Lạy</a:t>
            </a:r>
            <a:r>
              <a:rPr lang="en-US" sz="6000" b="0" i="0" dirty="0">
                <a:solidFill>
                  <a:schemeClr val="bg1"/>
                </a:solidFill>
                <a:effectLst/>
                <a:ea typeface="Tahoma" pitchFamily="34" charset="0"/>
                <a:cs typeface="Times New Roman" panose="02020603050405020304" pitchFamily="18" charset="0"/>
              </a:rPr>
              <a:t> </a:t>
            </a:r>
            <a:r>
              <a:rPr lang="en-US" sz="6000" b="0" i="0" dirty="0" err="1">
                <a:solidFill>
                  <a:schemeClr val="bg1"/>
                </a:solidFill>
                <a:effectLst/>
                <a:ea typeface="Tahoma" pitchFamily="34" charset="0"/>
                <a:cs typeface="Times New Roman" panose="02020603050405020304" pitchFamily="18" charset="0"/>
              </a:rPr>
              <a:t>Chúa</a:t>
            </a:r>
            <a:r>
              <a:rPr lang="en-US" sz="6000" b="0" i="0" dirty="0">
                <a:solidFill>
                  <a:schemeClr val="bg1"/>
                </a:solidFill>
                <a:effectLst/>
                <a:ea typeface="Tahoma" pitchFamily="34" charset="0"/>
                <a:cs typeface="Times New Roman" panose="02020603050405020304" pitchFamily="18" charset="0"/>
              </a:rPr>
              <a:t>, </a:t>
            </a:r>
            <a:r>
              <a:rPr lang="en-US" sz="6000" b="0" i="0" dirty="0" err="1">
                <a:solidFill>
                  <a:schemeClr val="bg1"/>
                </a:solidFill>
                <a:effectLst/>
                <a:ea typeface="Tahoma" pitchFamily="34" charset="0"/>
                <a:cs typeface="Times New Roman" panose="02020603050405020304" pitchFamily="18" charset="0"/>
              </a:rPr>
              <a:t>thứ</a:t>
            </a:r>
            <a:r>
              <a:rPr lang="en-US" sz="6000" b="0" i="0" dirty="0">
                <a:solidFill>
                  <a:schemeClr val="bg1"/>
                </a:solidFill>
                <a:effectLst/>
                <a:ea typeface="Tahoma" pitchFamily="34" charset="0"/>
                <a:cs typeface="Times New Roman" panose="02020603050405020304" pitchFamily="18" charset="0"/>
              </a:rPr>
              <a:t> </a:t>
            </a:r>
            <a:r>
              <a:rPr lang="en-US" sz="6000" b="0" i="0" dirty="0" err="1">
                <a:solidFill>
                  <a:schemeClr val="bg1"/>
                </a:solidFill>
                <a:effectLst/>
                <a:ea typeface="Tahoma" pitchFamily="34" charset="0"/>
                <a:cs typeface="Times New Roman" panose="02020603050405020304" pitchFamily="18" charset="0"/>
              </a:rPr>
              <a:t>tha</a:t>
            </a:r>
            <a:r>
              <a:rPr lang="en-US" sz="6000" b="0" i="0" dirty="0">
                <a:solidFill>
                  <a:schemeClr val="bg1"/>
                </a:solidFill>
                <a:effectLst/>
                <a:ea typeface="Tahoma" pitchFamily="34" charset="0"/>
                <a:cs typeface="Times New Roman" panose="02020603050405020304" pitchFamily="18" charset="0"/>
              </a:rPr>
              <a:t> </a:t>
            </a:r>
            <a:r>
              <a:rPr lang="en-US" sz="6000" b="0" i="0" dirty="0" err="1">
                <a:solidFill>
                  <a:schemeClr val="bg1"/>
                </a:solidFill>
                <a:effectLst/>
                <a:ea typeface="Tahoma" pitchFamily="34" charset="0"/>
                <a:cs typeface="Times New Roman" panose="02020603050405020304" pitchFamily="18" charset="0"/>
              </a:rPr>
              <a:t>tội</a:t>
            </a:r>
            <a:r>
              <a:rPr lang="en-US" sz="6000" b="0" i="0" dirty="0">
                <a:solidFill>
                  <a:schemeClr val="bg1"/>
                </a:solidFill>
                <a:effectLst/>
                <a:ea typeface="Tahoma" pitchFamily="34" charset="0"/>
                <a:cs typeface="Times New Roman" panose="02020603050405020304" pitchFamily="18" charset="0"/>
              </a:rPr>
              <a:t> con </a:t>
            </a:r>
            <a:r>
              <a:rPr lang="en-US" sz="6000" b="0" i="0" dirty="0" err="1">
                <a:solidFill>
                  <a:schemeClr val="bg1"/>
                </a:solidFill>
                <a:effectLst/>
                <a:ea typeface="Tahoma" pitchFamily="34" charset="0"/>
                <a:cs typeface="Times New Roman" panose="02020603050405020304" pitchFamily="18" charset="0"/>
              </a:rPr>
              <a:t>với</a:t>
            </a:r>
            <a:r>
              <a:rPr lang="en-US" sz="6000" b="0" i="0" dirty="0">
                <a:solidFill>
                  <a:schemeClr val="bg1"/>
                </a:solidFill>
                <a:effectLst/>
                <a:ea typeface="Tahoma" pitchFamily="34" charset="0"/>
                <a:cs typeface="Times New Roman" panose="02020603050405020304" pitchFamily="18" charset="0"/>
              </a:rPr>
              <a:t> bao </a:t>
            </a:r>
            <a:r>
              <a:rPr lang="en-US" sz="6000" b="0" i="0" dirty="0" err="1">
                <a:solidFill>
                  <a:schemeClr val="bg1"/>
                </a:solidFill>
                <a:effectLst/>
                <a:ea typeface="Tahoma" pitchFamily="34" charset="0"/>
                <a:cs typeface="Times New Roman" panose="02020603050405020304" pitchFamily="18" charset="0"/>
              </a:rPr>
              <a:t>lỗi</a:t>
            </a:r>
            <a:r>
              <a:rPr lang="en-US" sz="6000" b="0" i="0" dirty="0">
                <a:solidFill>
                  <a:schemeClr val="bg1"/>
                </a:solidFill>
                <a:effectLst/>
                <a:ea typeface="Tahoma" pitchFamily="34" charset="0"/>
                <a:cs typeface="Times New Roman" panose="02020603050405020304" pitchFamily="18" charset="0"/>
              </a:rPr>
              <a:t> </a:t>
            </a:r>
            <a:r>
              <a:rPr lang="en-US" sz="6000" b="0" i="0" dirty="0" err="1">
                <a:solidFill>
                  <a:schemeClr val="bg1"/>
                </a:solidFill>
                <a:effectLst/>
                <a:ea typeface="Tahoma" pitchFamily="34" charset="0"/>
                <a:cs typeface="Times New Roman" panose="02020603050405020304" pitchFamily="18" charset="0"/>
              </a:rPr>
              <a:t>lầm</a:t>
            </a:r>
            <a:r>
              <a:rPr lang="en-US" sz="6000" b="0" i="0" dirty="0">
                <a:solidFill>
                  <a:schemeClr val="bg1"/>
                </a:solidFill>
                <a:effectLst/>
                <a:ea typeface="Tahoma" pitchFamily="34" charset="0"/>
                <a:cs typeface="Times New Roman" panose="02020603050405020304" pitchFamily="18" charset="0"/>
              </a:rPr>
              <a:t> con </a:t>
            </a:r>
            <a:r>
              <a:rPr lang="en-US" sz="6000" b="0" i="0" dirty="0" err="1">
                <a:solidFill>
                  <a:schemeClr val="bg1"/>
                </a:solidFill>
                <a:effectLst/>
                <a:ea typeface="Tahoma" pitchFamily="34" charset="0"/>
                <a:cs typeface="Times New Roman" panose="02020603050405020304" pitchFamily="18" charset="0"/>
              </a:rPr>
              <a:t>quỳ</a:t>
            </a:r>
            <a:r>
              <a:rPr lang="en-US" sz="6000" b="0" i="0" dirty="0">
                <a:solidFill>
                  <a:schemeClr val="bg1"/>
                </a:solidFill>
                <a:effectLst/>
                <a:ea typeface="Tahoma" pitchFamily="34" charset="0"/>
                <a:cs typeface="Times New Roman" panose="02020603050405020304" pitchFamily="18" charset="0"/>
              </a:rPr>
              <a:t> tr</a:t>
            </a:r>
            <a:r>
              <a:rPr lang="vi-VN" sz="6000" b="0" i="0" dirty="0">
                <a:solidFill>
                  <a:schemeClr val="bg1"/>
                </a:solidFill>
                <a:effectLst/>
                <a:ea typeface="Tahoma" pitchFamily="34" charset="0"/>
                <a:cs typeface="Times New Roman" panose="02020603050405020304" pitchFamily="18" charset="0"/>
              </a:rPr>
              <a:t>ư</a:t>
            </a:r>
            <a:r>
              <a:rPr lang="en-US" sz="6000" b="0" i="0" dirty="0" err="1">
                <a:solidFill>
                  <a:schemeClr val="bg1"/>
                </a:solidFill>
                <a:effectLst/>
                <a:ea typeface="Tahoma" pitchFamily="34" charset="0"/>
                <a:cs typeface="Times New Roman" panose="02020603050405020304" pitchFamily="18" charset="0"/>
              </a:rPr>
              <a:t>ớc</a:t>
            </a:r>
            <a:r>
              <a:rPr lang="en-US" sz="6000" b="0" i="0" dirty="0">
                <a:solidFill>
                  <a:schemeClr val="bg1"/>
                </a:solidFill>
                <a:effectLst/>
                <a:ea typeface="Tahoma" pitchFamily="34" charset="0"/>
                <a:cs typeface="Times New Roman" panose="02020603050405020304" pitchFamily="18" charset="0"/>
              </a:rPr>
              <a:t> </a:t>
            </a:r>
            <a:r>
              <a:rPr lang="en-US" sz="6000" b="0" i="0" dirty="0" err="1">
                <a:solidFill>
                  <a:schemeClr val="bg1"/>
                </a:solidFill>
                <a:effectLst/>
                <a:ea typeface="Tahoma" pitchFamily="34" charset="0"/>
                <a:cs typeface="Times New Roman" panose="02020603050405020304" pitchFamily="18" charset="0"/>
              </a:rPr>
              <a:t>Ngài</a:t>
            </a:r>
            <a:r>
              <a:rPr lang="en-US" sz="6000" b="0" i="0" dirty="0">
                <a:solidFill>
                  <a:schemeClr val="bg1"/>
                </a:solidFill>
                <a:effectLst/>
                <a:ea typeface="Tahoma" pitchFamily="34" charset="0"/>
                <a:cs typeface="Times New Roman" panose="02020603050405020304" pitchFamily="18" charset="0"/>
              </a:rPr>
              <a:t>. </a:t>
            </a:r>
            <a:r>
              <a:rPr lang="en-US" sz="6000" b="0" i="0" dirty="0" err="1">
                <a:solidFill>
                  <a:schemeClr val="bg1"/>
                </a:solidFill>
                <a:effectLst/>
                <a:ea typeface="Tahoma" pitchFamily="34" charset="0"/>
                <a:cs typeface="Times New Roman" panose="02020603050405020304" pitchFamily="18" charset="0"/>
              </a:rPr>
              <a:t>Bạn</a:t>
            </a:r>
            <a:r>
              <a:rPr lang="en-US" sz="6000" b="0" i="0" dirty="0">
                <a:solidFill>
                  <a:schemeClr val="bg1"/>
                </a:solidFill>
                <a:effectLst/>
                <a:ea typeface="Tahoma" pitchFamily="34" charset="0"/>
                <a:cs typeface="Times New Roman" panose="02020603050405020304" pitchFamily="18" charset="0"/>
              </a:rPr>
              <a:t> </a:t>
            </a:r>
            <a:r>
              <a:rPr lang="en-US" sz="6000" b="0" i="0" dirty="0" err="1">
                <a:solidFill>
                  <a:schemeClr val="bg1"/>
                </a:solidFill>
                <a:effectLst/>
                <a:ea typeface="Tahoma" pitchFamily="34" charset="0"/>
                <a:cs typeface="Times New Roman" panose="02020603050405020304" pitchFamily="18" charset="0"/>
              </a:rPr>
              <a:t>hỡi</a:t>
            </a:r>
            <a:r>
              <a:rPr lang="en-US" sz="6000" b="0" i="0" dirty="0">
                <a:solidFill>
                  <a:schemeClr val="bg1"/>
                </a:solidFill>
                <a:effectLst/>
                <a:ea typeface="Tahoma" pitchFamily="34" charset="0"/>
                <a:cs typeface="Times New Roman" panose="02020603050405020304" pitchFamily="18" charset="0"/>
              </a:rPr>
              <a:t> </a:t>
            </a:r>
            <a:r>
              <a:rPr lang="en-US" sz="6000" b="0" i="0" dirty="0" err="1">
                <a:solidFill>
                  <a:schemeClr val="bg1"/>
                </a:solidFill>
                <a:effectLst/>
                <a:ea typeface="Tahoma" pitchFamily="34" charset="0"/>
                <a:cs typeface="Times New Roman" panose="02020603050405020304" pitchFamily="18" charset="0"/>
              </a:rPr>
              <a:t>thứ</a:t>
            </a:r>
            <a:r>
              <a:rPr lang="en-US" sz="6000" b="0" i="0" dirty="0">
                <a:solidFill>
                  <a:schemeClr val="bg1"/>
                </a:solidFill>
                <a:effectLst/>
                <a:ea typeface="Tahoma" pitchFamily="34" charset="0"/>
                <a:cs typeface="Times New Roman" panose="02020603050405020304" pitchFamily="18" charset="0"/>
              </a:rPr>
              <a:t> </a:t>
            </a:r>
            <a:r>
              <a:rPr lang="en-US" sz="6000" b="0" i="0" dirty="0" err="1">
                <a:solidFill>
                  <a:schemeClr val="bg1"/>
                </a:solidFill>
                <a:effectLst/>
                <a:ea typeface="Tahoma" pitchFamily="34" charset="0"/>
                <a:cs typeface="Times New Roman" panose="02020603050405020304" pitchFamily="18" charset="0"/>
              </a:rPr>
              <a:t>tha</a:t>
            </a:r>
            <a:r>
              <a:rPr lang="en-US" sz="6000" b="0" i="0" dirty="0">
                <a:solidFill>
                  <a:schemeClr val="bg1"/>
                </a:solidFill>
                <a:effectLst/>
                <a:ea typeface="Tahoma" pitchFamily="34" charset="0"/>
                <a:cs typeface="Times New Roman" panose="02020603050405020304" pitchFamily="18" charset="0"/>
              </a:rPr>
              <a:t> </a:t>
            </a:r>
            <a:r>
              <a:rPr lang="en-US" sz="6000" b="0" i="0" dirty="0" err="1">
                <a:solidFill>
                  <a:schemeClr val="bg1"/>
                </a:solidFill>
                <a:effectLst/>
                <a:ea typeface="Tahoma" pitchFamily="34" charset="0"/>
                <a:cs typeface="Times New Roman" panose="02020603050405020304" pitchFamily="18" charset="0"/>
              </a:rPr>
              <a:t>tội</a:t>
            </a:r>
            <a:r>
              <a:rPr lang="en-US" sz="6000" b="0" i="0" dirty="0">
                <a:solidFill>
                  <a:schemeClr val="bg1"/>
                </a:solidFill>
                <a:effectLst/>
                <a:ea typeface="Tahoma" pitchFamily="34" charset="0"/>
                <a:cs typeface="Times New Roman" panose="02020603050405020304" pitchFamily="18" charset="0"/>
              </a:rPr>
              <a:t> </a:t>
            </a:r>
            <a:r>
              <a:rPr lang="en-US" sz="6000" b="0" i="0" dirty="0" err="1">
                <a:solidFill>
                  <a:schemeClr val="bg1"/>
                </a:solidFill>
                <a:effectLst/>
                <a:ea typeface="Tahoma" pitchFamily="34" charset="0"/>
                <a:cs typeface="Times New Roman" panose="02020603050405020304" pitchFamily="18" charset="0"/>
              </a:rPr>
              <a:t>nhau</a:t>
            </a:r>
            <a:r>
              <a:rPr lang="en-US" sz="6000" b="0" i="0" dirty="0">
                <a:solidFill>
                  <a:schemeClr val="bg1"/>
                </a:solidFill>
                <a:effectLst/>
                <a:ea typeface="Tahoma" pitchFamily="34" charset="0"/>
                <a:cs typeface="Times New Roman" panose="02020603050405020304" pitchFamily="18" charset="0"/>
              </a:rPr>
              <a:t> </a:t>
            </a:r>
            <a:r>
              <a:rPr lang="en-US" sz="6000" b="0" i="0" dirty="0" err="1">
                <a:solidFill>
                  <a:schemeClr val="bg1"/>
                </a:solidFill>
                <a:effectLst/>
                <a:ea typeface="Tahoma" pitchFamily="34" charset="0"/>
                <a:cs typeface="Times New Roman" panose="02020603050405020304" pitchFamily="18" charset="0"/>
              </a:rPr>
              <a:t>tháng</a:t>
            </a:r>
            <a:r>
              <a:rPr lang="en-US" sz="6000" b="0" i="0" dirty="0">
                <a:solidFill>
                  <a:schemeClr val="bg1"/>
                </a:solidFill>
                <a:effectLst/>
                <a:ea typeface="Tahoma" pitchFamily="34" charset="0"/>
                <a:cs typeface="Times New Roman" panose="02020603050405020304" pitchFamily="18" charset="0"/>
              </a:rPr>
              <a:t> </a:t>
            </a:r>
            <a:r>
              <a:rPr lang="en-US" sz="6000" b="0" i="0" dirty="0" err="1">
                <a:solidFill>
                  <a:schemeClr val="bg1"/>
                </a:solidFill>
                <a:effectLst/>
                <a:ea typeface="Tahoma" pitchFamily="34" charset="0"/>
                <a:cs typeface="Times New Roman" panose="02020603050405020304" pitchFamily="18" charset="0"/>
              </a:rPr>
              <a:t>năm</a:t>
            </a:r>
            <a:r>
              <a:rPr lang="en-US" sz="6000" b="0" i="0" dirty="0">
                <a:solidFill>
                  <a:schemeClr val="bg1"/>
                </a:solidFill>
                <a:effectLst/>
                <a:ea typeface="Tahoma" pitchFamily="34" charset="0"/>
                <a:cs typeface="Times New Roman" panose="02020603050405020304" pitchFamily="18" charset="0"/>
              </a:rPr>
              <a:t> </a:t>
            </a:r>
            <a:r>
              <a:rPr lang="vi-VN" sz="6000" b="0" i="0" dirty="0">
                <a:solidFill>
                  <a:schemeClr val="bg1"/>
                </a:solidFill>
                <a:effectLst/>
                <a:ea typeface="Tahoma" pitchFamily="34" charset="0"/>
                <a:cs typeface="Times New Roman" panose="02020603050405020304" pitchFamily="18" charset="0"/>
              </a:rPr>
              <a:t>ư</a:t>
            </a:r>
            <a:r>
              <a:rPr lang="en-US" sz="6000" b="0" i="0" dirty="0">
                <a:solidFill>
                  <a:schemeClr val="bg1"/>
                </a:solidFill>
                <a:effectLst/>
                <a:ea typeface="Tahoma" pitchFamily="34" charset="0"/>
                <a:cs typeface="Times New Roman" panose="02020603050405020304" pitchFamily="18" charset="0"/>
              </a:rPr>
              <a:t>u </a:t>
            </a:r>
            <a:r>
              <a:rPr lang="en-US" sz="6000" b="0" i="0" dirty="0" err="1">
                <a:solidFill>
                  <a:schemeClr val="bg1"/>
                </a:solidFill>
                <a:effectLst/>
                <a:ea typeface="Tahoma" pitchFamily="34" charset="0"/>
                <a:cs typeface="Times New Roman" panose="02020603050405020304" pitchFamily="18" charset="0"/>
              </a:rPr>
              <a:t>sầu</a:t>
            </a:r>
            <a:r>
              <a:rPr lang="en-US" sz="6000" b="0" i="0" dirty="0">
                <a:solidFill>
                  <a:schemeClr val="bg1"/>
                </a:solidFill>
                <a:effectLst/>
                <a:ea typeface="Tahoma" pitchFamily="34" charset="0"/>
                <a:cs typeface="Times New Roman" panose="02020603050405020304" pitchFamily="18" charset="0"/>
              </a:rPr>
              <a:t>, </a:t>
            </a:r>
            <a:r>
              <a:rPr lang="en-US" sz="6000" b="0" i="0" dirty="0" err="1">
                <a:solidFill>
                  <a:schemeClr val="bg1"/>
                </a:solidFill>
                <a:effectLst/>
                <a:ea typeface="Tahoma" pitchFamily="34" charset="0"/>
                <a:cs typeface="Times New Roman" panose="02020603050405020304" pitchFamily="18" charset="0"/>
              </a:rPr>
              <a:t>rộng</a:t>
            </a:r>
            <a:r>
              <a:rPr lang="en-US" sz="6000" b="0" i="0" dirty="0">
                <a:solidFill>
                  <a:schemeClr val="bg1"/>
                </a:solidFill>
                <a:effectLst/>
                <a:ea typeface="Tahoma" pitchFamily="34" charset="0"/>
                <a:cs typeface="Times New Roman" panose="02020603050405020304" pitchFamily="18" charset="0"/>
              </a:rPr>
              <a:t> </a:t>
            </a:r>
            <a:r>
              <a:rPr lang="en-US" sz="6000" b="0" i="0" dirty="0" err="1">
                <a:solidFill>
                  <a:schemeClr val="bg1"/>
                </a:solidFill>
                <a:effectLst/>
                <a:ea typeface="Tahoma" pitchFamily="34" charset="0"/>
                <a:cs typeface="Times New Roman" panose="02020603050405020304" pitchFamily="18" charset="0"/>
              </a:rPr>
              <a:t>tình</a:t>
            </a:r>
            <a:r>
              <a:rPr lang="en-US" sz="6000" b="0" i="0" dirty="0">
                <a:solidFill>
                  <a:schemeClr val="bg1"/>
                </a:solidFill>
                <a:effectLst/>
                <a:ea typeface="Tahoma" pitchFamily="34" charset="0"/>
                <a:cs typeface="Times New Roman" panose="02020603050405020304" pitchFamily="18" charset="0"/>
              </a:rPr>
              <a:t> </a:t>
            </a:r>
            <a:r>
              <a:rPr lang="en-US" sz="6000" b="0" i="0" dirty="0" err="1">
                <a:solidFill>
                  <a:schemeClr val="bg1"/>
                </a:solidFill>
                <a:effectLst/>
                <a:ea typeface="Tahoma" pitchFamily="34" charset="0"/>
                <a:cs typeface="Times New Roman" panose="02020603050405020304" pitchFamily="18" charset="0"/>
              </a:rPr>
              <a:t>thứ</a:t>
            </a:r>
            <a:r>
              <a:rPr lang="en-US" sz="6000" b="0" i="0" dirty="0">
                <a:solidFill>
                  <a:schemeClr val="bg1"/>
                </a:solidFill>
                <a:effectLst/>
                <a:ea typeface="Tahoma" pitchFamily="34" charset="0"/>
                <a:cs typeface="Times New Roman" panose="02020603050405020304" pitchFamily="18" charset="0"/>
              </a:rPr>
              <a:t> </a:t>
            </a:r>
            <a:r>
              <a:rPr lang="en-US" sz="6000" b="0" i="0" dirty="0" err="1">
                <a:solidFill>
                  <a:schemeClr val="bg1"/>
                </a:solidFill>
                <a:effectLst/>
                <a:ea typeface="Tahoma" pitchFamily="34" charset="0"/>
                <a:cs typeface="Times New Roman" panose="02020603050405020304" pitchFamily="18" charset="0"/>
              </a:rPr>
              <a:t>tha</a:t>
            </a:r>
            <a:r>
              <a:rPr lang="en-US" sz="6000" b="0" i="0" dirty="0">
                <a:solidFill>
                  <a:schemeClr val="bg1"/>
                </a:solidFill>
                <a:effectLst/>
                <a:ea typeface="Tahoma" pitchFamily="34" charset="0"/>
                <a:cs typeface="Times New Roman" panose="02020603050405020304" pitchFamily="18" charset="0"/>
              </a:rPr>
              <a:t>. </a:t>
            </a:r>
            <a:endParaRPr lang="en-US" sz="6000" b="0" i="0" dirty="0">
              <a:solidFill>
                <a:schemeClr val="bg1"/>
              </a:solidFill>
              <a:effectLst/>
            </a:endParaRPr>
          </a:p>
        </p:txBody>
      </p:sp>
    </p:spTree>
    <p:extLst>
      <p:ext uri="{BB962C8B-B14F-4D97-AF65-F5344CB8AC3E}">
        <p14:creationId xmlns:p14="http://schemas.microsoft.com/office/powerpoint/2010/main" val="84928699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i="0" u="sng" dirty="0">
                <a:solidFill>
                  <a:srgbClr val="FFFF00"/>
                </a:solidFill>
                <a:effectLst/>
              </a:rPr>
              <a:t>Tk4:</a:t>
            </a:r>
            <a:r>
              <a:rPr lang="en-US" sz="4800" b="0" i="0" dirty="0">
                <a:solidFill>
                  <a:schemeClr val="bg1"/>
                </a:solidFill>
                <a:effectLst/>
              </a:rPr>
              <a:t> </a:t>
            </a:r>
            <a:r>
              <a:rPr lang="en-US" sz="6000" b="0" i="0" dirty="0" err="1">
                <a:solidFill>
                  <a:schemeClr val="bg1"/>
                </a:solidFill>
                <a:effectLst/>
                <a:ea typeface="Tahoma" pitchFamily="34" charset="0"/>
                <a:cs typeface="Times New Roman" panose="02020603050405020304" pitchFamily="18" charset="0"/>
              </a:rPr>
              <a:t>Kìa</a:t>
            </a:r>
            <a:r>
              <a:rPr lang="en-US" sz="6000" b="0" i="0" dirty="0">
                <a:solidFill>
                  <a:schemeClr val="bg1"/>
                </a:solidFill>
                <a:effectLst/>
                <a:ea typeface="Tahoma" pitchFamily="34" charset="0"/>
                <a:cs typeface="Times New Roman" panose="02020603050405020304" pitchFamily="18" charset="0"/>
              </a:rPr>
              <a:t> </a:t>
            </a:r>
            <a:r>
              <a:rPr lang="en-US" sz="6000" b="0" i="0" dirty="0" err="1">
                <a:solidFill>
                  <a:schemeClr val="bg1"/>
                </a:solidFill>
                <a:effectLst/>
                <a:ea typeface="Tahoma" pitchFamily="34" charset="0"/>
                <a:cs typeface="Times New Roman" panose="02020603050405020304" pitchFamily="18" charset="0"/>
              </a:rPr>
              <a:t>lòng</a:t>
            </a:r>
            <a:r>
              <a:rPr lang="en-US" sz="6000" b="0" i="0" dirty="0">
                <a:solidFill>
                  <a:schemeClr val="bg1"/>
                </a:solidFill>
                <a:effectLst/>
                <a:ea typeface="Tahoma" pitchFamily="34" charset="0"/>
                <a:cs typeface="Times New Roman" panose="02020603050405020304" pitchFamily="18" charset="0"/>
              </a:rPr>
              <a:t> </a:t>
            </a:r>
            <a:r>
              <a:rPr lang="en-US" sz="6000" b="0" i="0" dirty="0" err="1">
                <a:solidFill>
                  <a:schemeClr val="bg1"/>
                </a:solidFill>
                <a:effectLst/>
                <a:ea typeface="Tahoma" pitchFamily="34" charset="0"/>
                <a:cs typeface="Times New Roman" panose="02020603050405020304" pitchFamily="18" charset="0"/>
              </a:rPr>
              <a:t>th</a:t>
            </a:r>
            <a:r>
              <a:rPr lang="vi-VN" sz="6000" b="0" i="0" dirty="0">
                <a:solidFill>
                  <a:schemeClr val="bg1"/>
                </a:solidFill>
                <a:effectLst/>
                <a:ea typeface="Tahoma" pitchFamily="34" charset="0"/>
                <a:cs typeface="Times New Roman" panose="02020603050405020304" pitchFamily="18" charset="0"/>
              </a:rPr>
              <a:t>ư</a:t>
            </a:r>
            <a:r>
              <a:rPr lang="en-US" sz="6000" b="0" i="0" dirty="0" err="1">
                <a:solidFill>
                  <a:schemeClr val="bg1"/>
                </a:solidFill>
                <a:effectLst/>
                <a:ea typeface="Tahoma" pitchFamily="34" charset="0"/>
                <a:cs typeface="Times New Roman" panose="02020603050405020304" pitchFamily="18" charset="0"/>
              </a:rPr>
              <a:t>ơng</a:t>
            </a:r>
            <a:r>
              <a:rPr lang="en-US" sz="6000" b="0" i="0" dirty="0">
                <a:solidFill>
                  <a:schemeClr val="bg1"/>
                </a:solidFill>
                <a:effectLst/>
                <a:ea typeface="Tahoma" pitchFamily="34" charset="0"/>
                <a:cs typeface="Times New Roman" panose="02020603050405020304" pitchFamily="18" charset="0"/>
              </a:rPr>
              <a:t> </a:t>
            </a:r>
            <a:r>
              <a:rPr lang="en-US" sz="6000" b="0" i="0" dirty="0" err="1">
                <a:solidFill>
                  <a:schemeClr val="bg1"/>
                </a:solidFill>
                <a:effectLst/>
                <a:ea typeface="Tahoma" pitchFamily="34" charset="0"/>
                <a:cs typeface="Times New Roman" panose="02020603050405020304" pitchFamily="18" charset="0"/>
              </a:rPr>
              <a:t>xót</a:t>
            </a:r>
            <a:r>
              <a:rPr lang="en-US" sz="6000" b="0" i="0" dirty="0">
                <a:solidFill>
                  <a:schemeClr val="bg1"/>
                </a:solidFill>
                <a:effectLst/>
                <a:ea typeface="Tahoma" pitchFamily="34" charset="0"/>
                <a:cs typeface="Times New Roman" panose="02020603050405020304" pitchFamily="18" charset="0"/>
              </a:rPr>
              <a:t> </a:t>
            </a:r>
            <a:r>
              <a:rPr lang="en-US" sz="6000" b="0" i="0" dirty="0" err="1">
                <a:solidFill>
                  <a:schemeClr val="bg1"/>
                </a:solidFill>
                <a:effectLst/>
                <a:ea typeface="Tahoma" pitchFamily="34" charset="0"/>
                <a:cs typeface="Times New Roman" panose="02020603050405020304" pitchFamily="18" charset="0"/>
              </a:rPr>
              <a:t>Chúa</a:t>
            </a:r>
            <a:r>
              <a:rPr lang="en-US" sz="6000" b="0" i="0" dirty="0">
                <a:solidFill>
                  <a:schemeClr val="bg1"/>
                </a:solidFill>
                <a:effectLst/>
                <a:ea typeface="Tahoma" pitchFamily="34" charset="0"/>
                <a:cs typeface="Times New Roman" panose="02020603050405020304" pitchFamily="18" charset="0"/>
              </a:rPr>
              <a:t> </a:t>
            </a:r>
            <a:r>
              <a:rPr lang="en-US" sz="6000" b="0" i="0" dirty="0" err="1">
                <a:solidFill>
                  <a:schemeClr val="bg1"/>
                </a:solidFill>
                <a:effectLst/>
                <a:ea typeface="Tahoma" pitchFamily="34" charset="0"/>
                <a:cs typeface="Times New Roman" panose="02020603050405020304" pitchFamily="18" charset="0"/>
              </a:rPr>
              <a:t>th</a:t>
            </a:r>
            <a:r>
              <a:rPr lang="vi-VN" sz="6000" b="0" i="0" dirty="0">
                <a:solidFill>
                  <a:schemeClr val="bg1"/>
                </a:solidFill>
                <a:effectLst/>
                <a:ea typeface="Tahoma" pitchFamily="34" charset="0"/>
                <a:cs typeface="Times New Roman" panose="02020603050405020304" pitchFamily="18" charset="0"/>
              </a:rPr>
              <a:t>ư</a:t>
            </a:r>
            <a:r>
              <a:rPr lang="en-US" sz="6000" b="0" i="0" dirty="0" err="1">
                <a:solidFill>
                  <a:schemeClr val="bg1"/>
                </a:solidFill>
                <a:effectLst/>
                <a:ea typeface="Tahoma" pitchFamily="34" charset="0"/>
                <a:cs typeface="Times New Roman" panose="02020603050405020304" pitchFamily="18" charset="0"/>
              </a:rPr>
              <a:t>ơng</a:t>
            </a:r>
            <a:r>
              <a:rPr lang="en-US" sz="6000" b="0" i="0" dirty="0">
                <a:solidFill>
                  <a:schemeClr val="bg1"/>
                </a:solidFill>
                <a:effectLst/>
                <a:ea typeface="Tahoma" pitchFamily="34" charset="0"/>
                <a:cs typeface="Times New Roman" panose="02020603050405020304" pitchFamily="18" charset="0"/>
              </a:rPr>
              <a:t> ta bao la, </a:t>
            </a:r>
            <a:r>
              <a:rPr lang="en-US" sz="6000" b="0" i="0" dirty="0" err="1">
                <a:solidFill>
                  <a:schemeClr val="bg1"/>
                </a:solidFill>
                <a:effectLst/>
                <a:ea typeface="Tahoma" pitchFamily="34" charset="0"/>
                <a:cs typeface="Times New Roman" panose="02020603050405020304" pitchFamily="18" charset="0"/>
              </a:rPr>
              <a:t>kìa</a:t>
            </a:r>
            <a:r>
              <a:rPr lang="en-US" sz="6000" b="0" i="0" dirty="0">
                <a:solidFill>
                  <a:schemeClr val="bg1"/>
                </a:solidFill>
                <a:effectLst/>
                <a:ea typeface="Tahoma" pitchFamily="34" charset="0"/>
                <a:cs typeface="Times New Roman" panose="02020603050405020304" pitchFamily="18" charset="0"/>
              </a:rPr>
              <a:t> </a:t>
            </a:r>
            <a:r>
              <a:rPr lang="en-US" sz="6000" b="0" i="0" dirty="0" err="1">
                <a:solidFill>
                  <a:schemeClr val="bg1"/>
                </a:solidFill>
                <a:effectLst/>
                <a:ea typeface="Tahoma" pitchFamily="34" charset="0"/>
                <a:cs typeface="Times New Roman" panose="02020603050405020304" pitchFamily="18" charset="0"/>
              </a:rPr>
              <a:t>anh</a:t>
            </a:r>
            <a:r>
              <a:rPr lang="en-US" sz="6000" b="0" i="0" dirty="0">
                <a:solidFill>
                  <a:schemeClr val="bg1"/>
                </a:solidFill>
                <a:effectLst/>
                <a:ea typeface="Tahoma" pitchFamily="34" charset="0"/>
                <a:cs typeface="Times New Roman" panose="02020603050405020304" pitchFamily="18" charset="0"/>
              </a:rPr>
              <a:t> </a:t>
            </a:r>
            <a:r>
              <a:rPr lang="en-US" sz="6000" b="0" i="0" dirty="0" err="1">
                <a:solidFill>
                  <a:schemeClr val="bg1"/>
                </a:solidFill>
                <a:effectLst/>
                <a:ea typeface="Tahoma" pitchFamily="34" charset="0"/>
                <a:cs typeface="Times New Roman" panose="02020603050405020304" pitchFamily="18" charset="0"/>
              </a:rPr>
              <a:t>em</a:t>
            </a:r>
            <a:r>
              <a:rPr lang="en-US" sz="6000" b="0" i="0" dirty="0">
                <a:solidFill>
                  <a:schemeClr val="bg1"/>
                </a:solidFill>
                <a:effectLst/>
                <a:ea typeface="Tahoma" pitchFamily="34" charset="0"/>
                <a:cs typeface="Times New Roman" panose="02020603050405020304" pitchFamily="18" charset="0"/>
              </a:rPr>
              <a:t> </a:t>
            </a:r>
            <a:r>
              <a:rPr lang="en-US" sz="6000" b="0" i="0" dirty="0" err="1">
                <a:solidFill>
                  <a:schemeClr val="bg1"/>
                </a:solidFill>
                <a:effectLst/>
                <a:ea typeface="Tahoma" pitchFamily="34" charset="0"/>
                <a:cs typeface="Times New Roman" panose="02020603050405020304" pitchFamily="18" charset="0"/>
              </a:rPr>
              <a:t>lỗi</a:t>
            </a:r>
            <a:r>
              <a:rPr lang="en-US" sz="6000" b="0" i="0" dirty="0">
                <a:solidFill>
                  <a:schemeClr val="bg1"/>
                </a:solidFill>
                <a:effectLst/>
                <a:ea typeface="Tahoma" pitchFamily="34" charset="0"/>
                <a:cs typeface="Times New Roman" panose="02020603050405020304" pitchFamily="18" charset="0"/>
              </a:rPr>
              <a:t> </a:t>
            </a:r>
            <a:r>
              <a:rPr lang="en-US" sz="6000" b="0" i="0" dirty="0" err="1">
                <a:solidFill>
                  <a:schemeClr val="bg1"/>
                </a:solidFill>
                <a:effectLst/>
                <a:ea typeface="Tahoma" pitchFamily="34" charset="0"/>
                <a:cs typeface="Times New Roman" panose="02020603050405020304" pitchFamily="18" charset="0"/>
              </a:rPr>
              <a:t>phạm</a:t>
            </a:r>
            <a:r>
              <a:rPr lang="en-US" sz="6000" b="0" i="0" dirty="0">
                <a:solidFill>
                  <a:schemeClr val="bg1"/>
                </a:solidFill>
                <a:effectLst/>
                <a:ea typeface="Tahoma" pitchFamily="34" charset="0"/>
                <a:cs typeface="Times New Roman" panose="02020603050405020304" pitchFamily="18" charset="0"/>
              </a:rPr>
              <a:t> </a:t>
            </a:r>
            <a:r>
              <a:rPr lang="en-US" sz="6000" b="0" i="0" dirty="0" err="1">
                <a:solidFill>
                  <a:schemeClr val="bg1"/>
                </a:solidFill>
                <a:effectLst/>
                <a:ea typeface="Tahoma" pitchFamily="34" charset="0"/>
                <a:cs typeface="Times New Roman" panose="02020603050405020304" pitchFamily="18" charset="0"/>
              </a:rPr>
              <a:t>Chúa</a:t>
            </a:r>
            <a:r>
              <a:rPr lang="en-US" sz="6000" b="0" i="0" dirty="0">
                <a:solidFill>
                  <a:schemeClr val="bg1"/>
                </a:solidFill>
                <a:effectLst/>
                <a:ea typeface="Tahoma" pitchFamily="34" charset="0"/>
                <a:cs typeface="Times New Roman" panose="02020603050405020304" pitchFamily="18" charset="0"/>
              </a:rPr>
              <a:t> </a:t>
            </a:r>
            <a:r>
              <a:rPr lang="en-US" sz="6000" b="0" i="0" dirty="0" err="1">
                <a:solidFill>
                  <a:schemeClr val="bg1"/>
                </a:solidFill>
                <a:effectLst/>
                <a:ea typeface="Tahoma" pitchFamily="34" charset="0"/>
                <a:cs typeface="Times New Roman" panose="02020603050405020304" pitchFamily="18" charset="0"/>
              </a:rPr>
              <a:t>dạy</a:t>
            </a:r>
            <a:r>
              <a:rPr lang="en-US" sz="6000" b="0" i="0" dirty="0">
                <a:solidFill>
                  <a:schemeClr val="bg1"/>
                </a:solidFill>
                <a:effectLst/>
                <a:ea typeface="Tahoma" pitchFamily="34" charset="0"/>
                <a:cs typeface="Times New Roman" panose="02020603050405020304" pitchFamily="18" charset="0"/>
              </a:rPr>
              <a:t> </a:t>
            </a:r>
            <a:r>
              <a:rPr lang="en-US" sz="6000" b="0" i="0" dirty="0" err="1">
                <a:solidFill>
                  <a:schemeClr val="bg1"/>
                </a:solidFill>
                <a:effectLst/>
                <a:ea typeface="Tahoma" pitchFamily="34" charset="0"/>
                <a:cs typeface="Times New Roman" panose="02020603050405020304" pitchFamily="18" charset="0"/>
              </a:rPr>
              <a:t>thứ</a:t>
            </a:r>
            <a:r>
              <a:rPr lang="en-US" sz="6000" b="0" i="0" dirty="0">
                <a:solidFill>
                  <a:schemeClr val="bg1"/>
                </a:solidFill>
                <a:effectLst/>
                <a:ea typeface="Tahoma" pitchFamily="34" charset="0"/>
                <a:cs typeface="Times New Roman" panose="02020603050405020304" pitchFamily="18" charset="0"/>
              </a:rPr>
              <a:t> </a:t>
            </a:r>
            <a:r>
              <a:rPr lang="en-US" sz="6000" b="0" i="0" dirty="0" err="1">
                <a:solidFill>
                  <a:schemeClr val="bg1"/>
                </a:solidFill>
                <a:effectLst/>
                <a:ea typeface="Tahoma" pitchFamily="34" charset="0"/>
                <a:cs typeface="Times New Roman" panose="02020603050405020304" pitchFamily="18" charset="0"/>
              </a:rPr>
              <a:t>tha</a:t>
            </a:r>
            <a:r>
              <a:rPr lang="en-US" sz="6000" b="0" i="0" dirty="0">
                <a:solidFill>
                  <a:schemeClr val="bg1"/>
                </a:solidFill>
                <a:effectLst/>
                <a:ea typeface="Tahoma" pitchFamily="34" charset="0"/>
                <a:cs typeface="Times New Roman" panose="02020603050405020304" pitchFamily="18" charset="0"/>
              </a:rPr>
              <a:t>. </a:t>
            </a:r>
            <a:endParaRPr lang="en-US" sz="4800" b="0" i="0" dirty="0">
              <a:solidFill>
                <a:schemeClr val="bg1"/>
              </a:solidFill>
              <a:effectLst/>
            </a:endParaRPr>
          </a:p>
        </p:txBody>
      </p:sp>
    </p:spTree>
    <p:extLst>
      <p:ext uri="{BB962C8B-B14F-4D97-AF65-F5344CB8AC3E}">
        <p14:creationId xmlns:p14="http://schemas.microsoft.com/office/powerpoint/2010/main" val="381121140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i="0" u="sng" dirty="0">
                <a:solidFill>
                  <a:srgbClr val="FFFF00"/>
                </a:solidFill>
                <a:effectLst/>
              </a:rPr>
              <a:t>***:</a:t>
            </a:r>
            <a:r>
              <a:rPr lang="en-US" sz="4800" b="0" i="0" dirty="0">
                <a:solidFill>
                  <a:schemeClr val="bg1"/>
                </a:solidFill>
                <a:effectLst/>
              </a:rPr>
              <a:t> </a:t>
            </a:r>
            <a:r>
              <a:rPr lang="en-US" sz="5400" b="0" i="0" dirty="0" err="1">
                <a:solidFill>
                  <a:schemeClr val="bg1"/>
                </a:solidFill>
                <a:effectLst/>
                <a:cs typeface="Times New Roman" panose="02020603050405020304" pitchFamily="18" charset="0"/>
              </a:rPr>
              <a:t>Vì</a:t>
            </a:r>
            <a:r>
              <a:rPr lang="en-US" sz="5400" b="0" i="0" dirty="0">
                <a:solidFill>
                  <a:schemeClr val="bg1"/>
                </a:solidFill>
                <a:effectLst/>
                <a:cs typeface="Times New Roman" panose="02020603050405020304" pitchFamily="18" charset="0"/>
              </a:rPr>
              <a:t>! Ng</a:t>
            </a:r>
            <a:r>
              <a:rPr lang="vi-VN" sz="5400" b="0" i="0" dirty="0">
                <a:solidFill>
                  <a:schemeClr val="bg1"/>
                </a:solidFill>
                <a:effectLst/>
                <a:cs typeface="Times New Roman" panose="02020603050405020304" pitchFamily="18" charset="0"/>
              </a:rPr>
              <a:t>ư</a:t>
            </a:r>
            <a:r>
              <a:rPr lang="en-US" sz="5400" b="0" i="0" dirty="0" err="1">
                <a:solidFill>
                  <a:schemeClr val="bg1"/>
                </a:solidFill>
                <a:effectLst/>
                <a:cs typeface="Times New Roman" panose="02020603050405020304" pitchFamily="18" charset="0"/>
              </a:rPr>
              <a:t>ời</a:t>
            </a:r>
            <a:r>
              <a:rPr lang="en-US" sz="5400" b="0" i="0" dirty="0">
                <a:solidFill>
                  <a:schemeClr val="bg1"/>
                </a:solidFill>
                <a:effectLst/>
                <a:cs typeface="Times New Roman" panose="02020603050405020304" pitchFamily="18" charset="0"/>
              </a:rPr>
              <a:t> Cha </a:t>
            </a:r>
            <a:r>
              <a:rPr lang="en-US" sz="5400" b="0" i="0" dirty="0" err="1">
                <a:solidFill>
                  <a:schemeClr val="bg1"/>
                </a:solidFill>
                <a:effectLst/>
                <a:cs typeface="Times New Roman" panose="02020603050405020304" pitchFamily="18" charset="0"/>
              </a:rPr>
              <a:t>trên</a:t>
            </a:r>
            <a:r>
              <a:rPr lang="en-US" sz="5400" b="0" i="0" dirty="0">
                <a:solidFill>
                  <a:schemeClr val="bg1"/>
                </a:solidFill>
                <a:effectLst/>
                <a:cs typeface="Times New Roman" panose="02020603050405020304" pitchFamily="18" charset="0"/>
              </a:rPr>
              <a:t> </a:t>
            </a:r>
            <a:r>
              <a:rPr lang="en-US" sz="5400" b="0" i="0" dirty="0" err="1">
                <a:solidFill>
                  <a:schemeClr val="bg1"/>
                </a:solidFill>
                <a:effectLst/>
                <a:cs typeface="Times New Roman" panose="02020603050405020304" pitchFamily="18" charset="0"/>
              </a:rPr>
              <a:t>trời</a:t>
            </a:r>
            <a:r>
              <a:rPr lang="en-US" sz="5400" b="0" i="0" dirty="0">
                <a:solidFill>
                  <a:schemeClr val="bg1"/>
                </a:solidFill>
                <a:effectLst/>
                <a:cs typeface="Times New Roman" panose="02020603050405020304" pitchFamily="18" charset="0"/>
              </a:rPr>
              <a:t> </a:t>
            </a:r>
            <a:r>
              <a:rPr lang="en-US" sz="5400" b="0" i="0" dirty="0" err="1">
                <a:solidFill>
                  <a:schemeClr val="bg1"/>
                </a:solidFill>
                <a:effectLst/>
                <a:cs typeface="Times New Roman" panose="02020603050405020304" pitchFamily="18" charset="0"/>
              </a:rPr>
              <a:t>hằng</a:t>
            </a:r>
            <a:r>
              <a:rPr lang="en-US" sz="5400" b="0" i="0" dirty="0">
                <a:solidFill>
                  <a:schemeClr val="bg1"/>
                </a:solidFill>
                <a:effectLst/>
                <a:cs typeface="Times New Roman" panose="02020603050405020304" pitchFamily="18" charset="0"/>
              </a:rPr>
              <a:t> </a:t>
            </a:r>
            <a:r>
              <a:rPr lang="en-US" sz="5400" b="0" i="0" dirty="0" err="1">
                <a:solidFill>
                  <a:schemeClr val="bg1"/>
                </a:solidFill>
                <a:effectLst/>
                <a:cs typeface="Times New Roman" panose="02020603050405020304" pitchFamily="18" charset="0"/>
              </a:rPr>
              <a:t>xót</a:t>
            </a:r>
            <a:r>
              <a:rPr lang="en-US" sz="5400" b="0" i="0" dirty="0">
                <a:solidFill>
                  <a:schemeClr val="bg1"/>
                </a:solidFill>
                <a:effectLst/>
                <a:cs typeface="Times New Roman" panose="02020603050405020304" pitchFamily="18" charset="0"/>
              </a:rPr>
              <a:t> </a:t>
            </a:r>
            <a:r>
              <a:rPr lang="en-US" sz="5400" b="0" i="0" dirty="0" err="1">
                <a:solidFill>
                  <a:schemeClr val="bg1"/>
                </a:solidFill>
                <a:effectLst/>
                <a:cs typeface="Times New Roman" panose="02020603050405020304" pitchFamily="18" charset="0"/>
              </a:rPr>
              <a:t>th</a:t>
            </a:r>
            <a:r>
              <a:rPr lang="vi-VN" sz="5400" b="0" i="0" dirty="0">
                <a:solidFill>
                  <a:schemeClr val="bg1"/>
                </a:solidFill>
                <a:effectLst/>
                <a:cs typeface="Times New Roman" panose="02020603050405020304" pitchFamily="18" charset="0"/>
              </a:rPr>
              <a:t>ư</a:t>
            </a:r>
            <a:r>
              <a:rPr lang="en-US" sz="5400" b="0" i="0" dirty="0" err="1">
                <a:solidFill>
                  <a:schemeClr val="bg1"/>
                </a:solidFill>
                <a:effectLst/>
                <a:cs typeface="Times New Roman" panose="02020603050405020304" pitchFamily="18" charset="0"/>
              </a:rPr>
              <a:t>ơng</a:t>
            </a:r>
            <a:r>
              <a:rPr lang="en-US" sz="5400" b="0" i="0" dirty="0">
                <a:solidFill>
                  <a:schemeClr val="bg1"/>
                </a:solidFill>
                <a:effectLst/>
                <a:cs typeface="Times New Roman" panose="02020603050405020304" pitchFamily="18" charset="0"/>
              </a:rPr>
              <a:t> </a:t>
            </a:r>
            <a:r>
              <a:rPr lang="en-US" sz="5400" b="0" i="0" dirty="0" err="1">
                <a:solidFill>
                  <a:schemeClr val="bg1"/>
                </a:solidFill>
                <a:effectLst/>
                <a:cs typeface="Times New Roman" panose="02020603050405020304" pitchFamily="18" charset="0"/>
              </a:rPr>
              <a:t>bạn</a:t>
            </a:r>
            <a:r>
              <a:rPr lang="en-US" sz="5400" b="0" i="0" dirty="0">
                <a:solidFill>
                  <a:schemeClr val="bg1"/>
                </a:solidFill>
                <a:effectLst/>
                <a:cs typeface="Times New Roman" panose="02020603050405020304" pitchFamily="18" charset="0"/>
              </a:rPr>
              <a:t>, </a:t>
            </a:r>
            <a:r>
              <a:rPr lang="en-US" sz="5400" b="0" i="0" dirty="0" err="1">
                <a:solidFill>
                  <a:schemeClr val="bg1"/>
                </a:solidFill>
                <a:effectLst/>
                <a:cs typeface="Times New Roman" panose="02020603050405020304" pitchFamily="18" charset="0"/>
              </a:rPr>
              <a:t>bạn</a:t>
            </a:r>
            <a:r>
              <a:rPr lang="en-US" sz="5400" b="0" i="0" dirty="0">
                <a:solidFill>
                  <a:schemeClr val="bg1"/>
                </a:solidFill>
                <a:effectLst/>
                <a:cs typeface="Times New Roman" panose="02020603050405020304" pitchFamily="18" charset="0"/>
              </a:rPr>
              <a:t> </a:t>
            </a:r>
            <a:r>
              <a:rPr lang="en-US" sz="5400" b="0" i="0" dirty="0" err="1">
                <a:solidFill>
                  <a:schemeClr val="bg1"/>
                </a:solidFill>
                <a:effectLst/>
                <a:cs typeface="Times New Roman" panose="02020603050405020304" pitchFamily="18" charset="0"/>
              </a:rPr>
              <a:t>hãy</a:t>
            </a:r>
            <a:r>
              <a:rPr lang="en-US" sz="5400" b="0" i="0" dirty="0">
                <a:solidFill>
                  <a:schemeClr val="bg1"/>
                </a:solidFill>
                <a:effectLst/>
                <a:cs typeface="Times New Roman" panose="02020603050405020304" pitchFamily="18" charset="0"/>
              </a:rPr>
              <a:t> </a:t>
            </a:r>
            <a:r>
              <a:rPr lang="en-US" sz="5400" b="0" i="0" dirty="0" err="1">
                <a:solidFill>
                  <a:schemeClr val="bg1"/>
                </a:solidFill>
                <a:effectLst/>
                <a:cs typeface="Times New Roman" panose="02020603050405020304" pitchFamily="18" charset="0"/>
              </a:rPr>
              <a:t>th</a:t>
            </a:r>
            <a:r>
              <a:rPr lang="vi-VN" sz="5400" b="0" i="0" dirty="0">
                <a:solidFill>
                  <a:schemeClr val="bg1"/>
                </a:solidFill>
                <a:effectLst/>
                <a:cs typeface="Times New Roman" panose="02020603050405020304" pitchFamily="18" charset="0"/>
              </a:rPr>
              <a:t>ư</a:t>
            </a:r>
            <a:r>
              <a:rPr lang="en-US" sz="5400" b="0" i="0" dirty="0" err="1">
                <a:solidFill>
                  <a:schemeClr val="bg1"/>
                </a:solidFill>
                <a:effectLst/>
                <a:cs typeface="Times New Roman" panose="02020603050405020304" pitchFamily="18" charset="0"/>
              </a:rPr>
              <a:t>ơng</a:t>
            </a:r>
            <a:r>
              <a:rPr lang="en-US" sz="5400" b="0" i="0" dirty="0">
                <a:solidFill>
                  <a:schemeClr val="bg1"/>
                </a:solidFill>
                <a:effectLst/>
                <a:cs typeface="Times New Roman" panose="02020603050405020304" pitchFamily="18" charset="0"/>
              </a:rPr>
              <a:t> </a:t>
            </a:r>
            <a:r>
              <a:rPr lang="en-US" sz="5400" b="0" i="0" dirty="0" err="1">
                <a:solidFill>
                  <a:schemeClr val="bg1"/>
                </a:solidFill>
                <a:effectLst/>
                <a:cs typeface="Times New Roman" panose="02020603050405020304" pitchFamily="18" charset="0"/>
              </a:rPr>
              <a:t>xót</a:t>
            </a:r>
            <a:r>
              <a:rPr lang="en-US" sz="5400" b="0" i="0" dirty="0">
                <a:solidFill>
                  <a:schemeClr val="bg1"/>
                </a:solidFill>
                <a:effectLst/>
                <a:cs typeface="Times New Roman" panose="02020603050405020304" pitchFamily="18" charset="0"/>
              </a:rPr>
              <a:t> ng</a:t>
            </a:r>
            <a:r>
              <a:rPr lang="vi-VN" sz="5400" b="0" i="0" dirty="0">
                <a:solidFill>
                  <a:schemeClr val="bg1"/>
                </a:solidFill>
                <a:effectLst/>
                <a:cs typeface="Times New Roman" panose="02020603050405020304" pitchFamily="18" charset="0"/>
              </a:rPr>
              <a:t>ư</a:t>
            </a:r>
            <a:r>
              <a:rPr lang="en-US" sz="5400" b="0" i="0" dirty="0" err="1">
                <a:solidFill>
                  <a:schemeClr val="bg1"/>
                </a:solidFill>
                <a:effectLst/>
                <a:cs typeface="Times New Roman" panose="02020603050405020304" pitchFamily="18" charset="0"/>
              </a:rPr>
              <a:t>ời</a:t>
            </a:r>
            <a:r>
              <a:rPr lang="en-US" sz="5400" b="0" i="0" dirty="0">
                <a:solidFill>
                  <a:schemeClr val="bg1"/>
                </a:solidFill>
                <a:effectLst/>
                <a:cs typeface="Times New Roman" panose="02020603050405020304" pitchFamily="18" charset="0"/>
              </a:rPr>
              <a:t> </a:t>
            </a:r>
            <a:r>
              <a:rPr lang="en-US" sz="5400" b="0" i="0" dirty="0" err="1">
                <a:solidFill>
                  <a:schemeClr val="bg1"/>
                </a:solidFill>
                <a:effectLst/>
                <a:cs typeface="Times New Roman" panose="02020603050405020304" pitchFamily="18" charset="0"/>
              </a:rPr>
              <a:t>phạm</a:t>
            </a:r>
            <a:r>
              <a:rPr lang="en-US" sz="5400" b="0" i="0" dirty="0">
                <a:solidFill>
                  <a:schemeClr val="bg1"/>
                </a:solidFill>
                <a:effectLst/>
                <a:cs typeface="Times New Roman" panose="02020603050405020304" pitchFamily="18" charset="0"/>
              </a:rPr>
              <a:t> </a:t>
            </a:r>
            <a:r>
              <a:rPr lang="en-US" sz="5400" b="0" i="0" dirty="0" err="1">
                <a:solidFill>
                  <a:schemeClr val="bg1"/>
                </a:solidFill>
                <a:effectLst/>
                <a:cs typeface="Times New Roman" panose="02020603050405020304" pitchFamily="18" charset="0"/>
              </a:rPr>
              <a:t>đến</a:t>
            </a:r>
            <a:r>
              <a:rPr lang="en-US" sz="5400" b="0" i="0" dirty="0">
                <a:solidFill>
                  <a:schemeClr val="bg1"/>
                </a:solidFill>
                <a:effectLst/>
                <a:cs typeface="Times New Roman" panose="02020603050405020304" pitchFamily="18" charset="0"/>
              </a:rPr>
              <a:t> </a:t>
            </a:r>
            <a:r>
              <a:rPr lang="en-US" sz="5400" b="0" i="0" dirty="0" err="1">
                <a:solidFill>
                  <a:schemeClr val="bg1"/>
                </a:solidFill>
                <a:effectLst/>
                <a:cs typeface="Times New Roman" panose="02020603050405020304" pitchFamily="18" charset="0"/>
              </a:rPr>
              <a:t>mình</a:t>
            </a:r>
            <a:r>
              <a:rPr lang="en-US" sz="5400" b="0" i="0" dirty="0">
                <a:solidFill>
                  <a:schemeClr val="bg1"/>
                </a:solidFill>
                <a:effectLst/>
                <a:cs typeface="Times New Roman" panose="02020603050405020304" pitchFamily="18" charset="0"/>
              </a:rPr>
              <a:t>. </a:t>
            </a:r>
            <a:r>
              <a:rPr lang="en-US" sz="5400" b="0" i="0" dirty="0" err="1">
                <a:solidFill>
                  <a:schemeClr val="bg1"/>
                </a:solidFill>
                <a:effectLst/>
                <a:cs typeface="Times New Roman" panose="02020603050405020304" pitchFamily="18" charset="0"/>
              </a:rPr>
              <a:t>Nếu</a:t>
            </a:r>
            <a:r>
              <a:rPr lang="en-US" sz="5400" b="0" i="0" dirty="0">
                <a:solidFill>
                  <a:schemeClr val="bg1"/>
                </a:solidFill>
                <a:effectLst/>
                <a:cs typeface="Times New Roman" panose="02020603050405020304" pitchFamily="18" charset="0"/>
              </a:rPr>
              <a:t> </a:t>
            </a:r>
            <a:r>
              <a:rPr lang="en-US" sz="5400" b="0" i="0" dirty="0" err="1">
                <a:solidFill>
                  <a:schemeClr val="bg1"/>
                </a:solidFill>
                <a:effectLst/>
                <a:cs typeface="Times New Roman" panose="02020603050405020304" pitchFamily="18" charset="0"/>
              </a:rPr>
              <a:t>bảy</a:t>
            </a:r>
            <a:r>
              <a:rPr lang="en-US" sz="5400" b="0" i="0" dirty="0">
                <a:solidFill>
                  <a:schemeClr val="bg1"/>
                </a:solidFill>
                <a:effectLst/>
                <a:cs typeface="Times New Roman" panose="02020603050405020304" pitchFamily="18" charset="0"/>
              </a:rPr>
              <a:t> m</a:t>
            </a:r>
            <a:r>
              <a:rPr lang="vi-VN" sz="5400" b="0" i="0" dirty="0">
                <a:solidFill>
                  <a:schemeClr val="bg1"/>
                </a:solidFill>
                <a:effectLst/>
                <a:cs typeface="Times New Roman" panose="02020603050405020304" pitchFamily="18" charset="0"/>
              </a:rPr>
              <a:t>ư</a:t>
            </a:r>
            <a:r>
              <a:rPr lang="en-US" sz="5400" b="0" i="0" dirty="0" err="1">
                <a:solidFill>
                  <a:schemeClr val="bg1"/>
                </a:solidFill>
                <a:effectLst/>
                <a:cs typeface="Times New Roman" panose="02020603050405020304" pitchFamily="18" charset="0"/>
              </a:rPr>
              <a:t>ơi</a:t>
            </a:r>
            <a:r>
              <a:rPr lang="en-US" sz="5400" b="0" i="0" dirty="0">
                <a:solidFill>
                  <a:schemeClr val="bg1"/>
                </a:solidFill>
                <a:effectLst/>
                <a:cs typeface="Times New Roman" panose="02020603050405020304" pitchFamily="18" charset="0"/>
              </a:rPr>
              <a:t> </a:t>
            </a:r>
            <a:r>
              <a:rPr lang="en-US" sz="5400" b="0" i="0" dirty="0" err="1">
                <a:solidFill>
                  <a:schemeClr val="bg1"/>
                </a:solidFill>
                <a:effectLst/>
                <a:cs typeface="Times New Roman" panose="02020603050405020304" pitchFamily="18" charset="0"/>
              </a:rPr>
              <a:t>lần</a:t>
            </a:r>
            <a:r>
              <a:rPr lang="en-US" sz="5400" b="0" i="0" dirty="0">
                <a:solidFill>
                  <a:schemeClr val="bg1"/>
                </a:solidFill>
                <a:effectLst/>
                <a:cs typeface="Times New Roman" panose="02020603050405020304" pitchFamily="18" charset="0"/>
              </a:rPr>
              <a:t> </a:t>
            </a:r>
            <a:r>
              <a:rPr lang="en-US" sz="5400" b="0" i="0" dirty="0" err="1">
                <a:solidFill>
                  <a:schemeClr val="bg1"/>
                </a:solidFill>
                <a:effectLst/>
                <a:cs typeface="Times New Roman" panose="02020603050405020304" pitchFamily="18" charset="0"/>
              </a:rPr>
              <a:t>bảy</a:t>
            </a:r>
            <a:r>
              <a:rPr lang="en-US" sz="5400" b="0" i="0" dirty="0">
                <a:solidFill>
                  <a:schemeClr val="bg1"/>
                </a:solidFill>
                <a:effectLst/>
                <a:cs typeface="Times New Roman" panose="02020603050405020304" pitchFamily="18" charset="0"/>
              </a:rPr>
              <a:t> m</a:t>
            </a:r>
            <a:r>
              <a:rPr lang="vi-VN" sz="5400" b="0" i="0" dirty="0">
                <a:solidFill>
                  <a:schemeClr val="bg1"/>
                </a:solidFill>
                <a:effectLst/>
                <a:cs typeface="Times New Roman" panose="02020603050405020304" pitchFamily="18" charset="0"/>
              </a:rPr>
              <a:t>ư</a:t>
            </a:r>
            <a:r>
              <a:rPr lang="en-US" sz="5400" b="0" i="0" dirty="0" err="1">
                <a:solidFill>
                  <a:schemeClr val="bg1"/>
                </a:solidFill>
                <a:effectLst/>
                <a:cs typeface="Times New Roman" panose="02020603050405020304" pitchFamily="18" charset="0"/>
              </a:rPr>
              <a:t>ơi</a:t>
            </a:r>
            <a:r>
              <a:rPr lang="en-US" sz="5400" b="0" i="0" dirty="0">
                <a:solidFill>
                  <a:schemeClr val="bg1"/>
                </a:solidFill>
                <a:effectLst/>
                <a:cs typeface="Times New Roman" panose="02020603050405020304" pitchFamily="18" charset="0"/>
              </a:rPr>
              <a:t> </a:t>
            </a:r>
            <a:r>
              <a:rPr lang="en-US" sz="5400" b="0" i="0" dirty="0" err="1">
                <a:solidFill>
                  <a:schemeClr val="bg1"/>
                </a:solidFill>
                <a:effectLst/>
                <a:cs typeface="Times New Roman" panose="02020603050405020304" pitchFamily="18" charset="0"/>
              </a:rPr>
              <a:t>lần</a:t>
            </a:r>
            <a:r>
              <a:rPr lang="en-US" sz="5400" b="0" i="0" dirty="0">
                <a:solidFill>
                  <a:schemeClr val="bg1"/>
                </a:solidFill>
                <a:effectLst/>
                <a:cs typeface="Times New Roman" panose="02020603050405020304" pitchFamily="18" charset="0"/>
              </a:rPr>
              <a:t> </a:t>
            </a:r>
            <a:r>
              <a:rPr lang="en-US" sz="5400" b="0" i="0" dirty="0" err="1">
                <a:solidFill>
                  <a:schemeClr val="bg1"/>
                </a:solidFill>
                <a:effectLst/>
                <a:cs typeface="Times New Roman" panose="02020603050405020304" pitchFamily="18" charset="0"/>
              </a:rPr>
              <a:t>trở</a:t>
            </a:r>
            <a:r>
              <a:rPr lang="en-US" sz="5400" b="0" i="0" dirty="0">
                <a:solidFill>
                  <a:schemeClr val="bg1"/>
                </a:solidFill>
                <a:effectLst/>
                <a:cs typeface="Times New Roman" panose="02020603050405020304" pitchFamily="18" charset="0"/>
              </a:rPr>
              <a:t> </a:t>
            </a:r>
            <a:r>
              <a:rPr lang="en-US" sz="5400" b="0" i="0" dirty="0" err="1">
                <a:solidFill>
                  <a:schemeClr val="bg1"/>
                </a:solidFill>
                <a:effectLst/>
                <a:cs typeface="Times New Roman" panose="02020603050405020304" pitchFamily="18" charset="0"/>
              </a:rPr>
              <a:t>về</a:t>
            </a:r>
            <a:r>
              <a:rPr lang="en-US" sz="5400" b="0" i="0" dirty="0">
                <a:solidFill>
                  <a:schemeClr val="bg1"/>
                </a:solidFill>
                <a:effectLst/>
                <a:cs typeface="Times New Roman" panose="02020603050405020304" pitchFamily="18" charset="0"/>
              </a:rPr>
              <a:t>, </a:t>
            </a:r>
            <a:r>
              <a:rPr lang="en-US" sz="5400" b="0" i="0" dirty="0" err="1">
                <a:solidFill>
                  <a:schemeClr val="bg1"/>
                </a:solidFill>
                <a:effectLst/>
                <a:cs typeface="Times New Roman" panose="02020603050405020304" pitchFamily="18" charset="0"/>
              </a:rPr>
              <a:t>hãy</a:t>
            </a:r>
            <a:r>
              <a:rPr lang="en-US" sz="5400" b="0" i="0" dirty="0">
                <a:solidFill>
                  <a:schemeClr val="bg1"/>
                </a:solidFill>
                <a:effectLst/>
                <a:cs typeface="Times New Roman" panose="02020603050405020304" pitchFamily="18" charset="0"/>
              </a:rPr>
              <a:t> </a:t>
            </a:r>
            <a:r>
              <a:rPr lang="en-US" sz="5400" b="0" i="0" dirty="0" err="1">
                <a:solidFill>
                  <a:schemeClr val="bg1"/>
                </a:solidFill>
                <a:effectLst/>
                <a:cs typeface="Times New Roman" panose="02020603050405020304" pitchFamily="18" charset="0"/>
              </a:rPr>
              <a:t>thứ</a:t>
            </a:r>
            <a:r>
              <a:rPr lang="en-US" sz="5400" b="0" i="0" dirty="0">
                <a:solidFill>
                  <a:schemeClr val="bg1"/>
                </a:solidFill>
                <a:effectLst/>
                <a:cs typeface="Times New Roman" panose="02020603050405020304" pitchFamily="18" charset="0"/>
              </a:rPr>
              <a:t> </a:t>
            </a:r>
            <a:r>
              <a:rPr lang="en-US" sz="5400" b="0" i="0" dirty="0" err="1">
                <a:solidFill>
                  <a:schemeClr val="bg1"/>
                </a:solidFill>
                <a:effectLst/>
                <a:cs typeface="Times New Roman" panose="02020603050405020304" pitchFamily="18" charset="0"/>
              </a:rPr>
              <a:t>tha</a:t>
            </a:r>
            <a:r>
              <a:rPr lang="en-US" sz="5400" b="0" i="0" dirty="0">
                <a:solidFill>
                  <a:schemeClr val="bg1"/>
                </a:solidFill>
                <a:effectLst/>
                <a:cs typeface="Times New Roman" panose="02020603050405020304" pitchFamily="18" charset="0"/>
              </a:rPr>
              <a:t> </a:t>
            </a:r>
            <a:r>
              <a:rPr lang="en-US" sz="5400" b="0" i="0" dirty="0" err="1">
                <a:solidFill>
                  <a:schemeClr val="bg1"/>
                </a:solidFill>
                <a:effectLst/>
                <a:cs typeface="Times New Roman" panose="02020603050405020304" pitchFamily="18" charset="0"/>
              </a:rPr>
              <a:t>và</a:t>
            </a:r>
            <a:r>
              <a:rPr lang="en-US" sz="5400" b="0" i="0" dirty="0">
                <a:solidFill>
                  <a:schemeClr val="bg1"/>
                </a:solidFill>
                <a:effectLst/>
                <a:cs typeface="Times New Roman" panose="02020603050405020304" pitchFamily="18" charset="0"/>
              </a:rPr>
              <a:t> </a:t>
            </a:r>
            <a:r>
              <a:rPr lang="en-US" sz="5400" b="0" i="0" dirty="0" err="1">
                <a:solidFill>
                  <a:schemeClr val="bg1"/>
                </a:solidFill>
                <a:effectLst/>
                <a:cs typeface="Times New Roman" panose="02020603050405020304" pitchFamily="18" charset="0"/>
              </a:rPr>
              <a:t>thứ</a:t>
            </a:r>
            <a:r>
              <a:rPr lang="en-US" sz="5400" b="0" i="0" dirty="0">
                <a:solidFill>
                  <a:schemeClr val="bg1"/>
                </a:solidFill>
                <a:effectLst/>
                <a:cs typeface="Times New Roman" panose="02020603050405020304" pitchFamily="18" charset="0"/>
              </a:rPr>
              <a:t> </a:t>
            </a:r>
            <a:r>
              <a:rPr lang="en-US" sz="5400" b="0" i="0" dirty="0" err="1">
                <a:solidFill>
                  <a:schemeClr val="bg1"/>
                </a:solidFill>
                <a:effectLst/>
                <a:cs typeface="Times New Roman" panose="02020603050405020304" pitchFamily="18" charset="0"/>
              </a:rPr>
              <a:t>tha</a:t>
            </a:r>
            <a:r>
              <a:rPr lang="en-US" sz="5400" b="0" i="0" dirty="0">
                <a:solidFill>
                  <a:schemeClr val="bg1"/>
                </a:solidFill>
                <a:effectLst/>
                <a:cs typeface="Times New Roman" panose="02020603050405020304" pitchFamily="18" charset="0"/>
              </a:rPr>
              <a:t> </a:t>
            </a:r>
            <a:r>
              <a:rPr lang="en-US" sz="5400" b="0" i="0" dirty="0" err="1">
                <a:solidFill>
                  <a:schemeClr val="bg1"/>
                </a:solidFill>
                <a:effectLst/>
                <a:cs typeface="Times New Roman" panose="02020603050405020304" pitchFamily="18" charset="0"/>
              </a:rPr>
              <a:t>đừng</a:t>
            </a:r>
            <a:r>
              <a:rPr lang="en-US" sz="5400" b="0" i="0" dirty="0">
                <a:solidFill>
                  <a:schemeClr val="bg1"/>
                </a:solidFill>
                <a:effectLst/>
                <a:cs typeface="Times New Roman" panose="02020603050405020304" pitchFamily="18" charset="0"/>
              </a:rPr>
              <a:t> </a:t>
            </a:r>
            <a:r>
              <a:rPr lang="en-US" sz="5400" b="0" i="0" dirty="0" err="1">
                <a:solidFill>
                  <a:schemeClr val="bg1"/>
                </a:solidFill>
                <a:effectLst/>
                <a:cs typeface="Times New Roman" panose="02020603050405020304" pitchFamily="18" charset="0"/>
              </a:rPr>
              <a:t>để</a:t>
            </a:r>
            <a:r>
              <a:rPr lang="en-US" sz="5400" b="0" i="0" dirty="0">
                <a:solidFill>
                  <a:schemeClr val="bg1"/>
                </a:solidFill>
                <a:effectLst/>
                <a:cs typeface="Times New Roman" panose="02020603050405020304" pitchFamily="18" charset="0"/>
              </a:rPr>
              <a:t> </a:t>
            </a:r>
            <a:r>
              <a:rPr lang="en-US" sz="5400" b="0" i="0" dirty="0" err="1">
                <a:solidFill>
                  <a:schemeClr val="bg1"/>
                </a:solidFill>
                <a:effectLst/>
                <a:cs typeface="Times New Roman" panose="02020603050405020304" pitchFamily="18" charset="0"/>
              </a:rPr>
              <a:t>lòng</a:t>
            </a:r>
            <a:r>
              <a:rPr lang="en-US" sz="5400" b="0" i="0" dirty="0">
                <a:solidFill>
                  <a:schemeClr val="bg1"/>
                </a:solidFill>
                <a:effectLst/>
                <a:cs typeface="Times New Roman" panose="02020603050405020304" pitchFamily="18" charset="0"/>
              </a:rPr>
              <a:t>. </a:t>
            </a:r>
            <a:endParaRPr lang="en-US" sz="4800" b="0" i="0" dirty="0">
              <a:solidFill>
                <a:schemeClr val="bg1"/>
              </a:solidFill>
              <a:effectLst/>
            </a:endParaRPr>
          </a:p>
        </p:txBody>
      </p:sp>
    </p:spTree>
    <p:extLst>
      <p:ext uri="{BB962C8B-B14F-4D97-AF65-F5344CB8AC3E}">
        <p14:creationId xmlns:p14="http://schemas.microsoft.com/office/powerpoint/2010/main" val="245216882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i="0" u="sng" dirty="0" err="1">
                <a:solidFill>
                  <a:srgbClr val="FFFF00"/>
                </a:solidFill>
                <a:effectLst/>
              </a:rPr>
              <a:t>Đk</a:t>
            </a:r>
            <a:r>
              <a:rPr lang="en-US" sz="6000" b="0" i="0" u="sng" dirty="0">
                <a:solidFill>
                  <a:srgbClr val="FFFF00"/>
                </a:solidFill>
                <a:effectLst/>
              </a:rPr>
              <a:t>:</a:t>
            </a:r>
            <a:r>
              <a:rPr lang="en-US" sz="6000" b="0" i="0" dirty="0">
                <a:solidFill>
                  <a:schemeClr val="bg1"/>
                </a:solidFill>
                <a:effectLst/>
              </a:rPr>
              <a:t> </a:t>
            </a:r>
            <a:r>
              <a:rPr lang="en-US" sz="6000" b="0" i="0" dirty="0" err="1">
                <a:solidFill>
                  <a:schemeClr val="bg1"/>
                </a:solidFill>
                <a:effectLst/>
                <a:ea typeface="Tahoma" pitchFamily="34" charset="0"/>
                <a:cs typeface="Times New Roman" panose="02020603050405020304" pitchFamily="18" charset="0"/>
              </a:rPr>
              <a:t>Lạy</a:t>
            </a:r>
            <a:r>
              <a:rPr lang="en-US" sz="6000" b="0" i="0" dirty="0">
                <a:solidFill>
                  <a:schemeClr val="bg1"/>
                </a:solidFill>
                <a:effectLst/>
                <a:ea typeface="Tahoma" pitchFamily="34" charset="0"/>
                <a:cs typeface="Times New Roman" panose="02020603050405020304" pitchFamily="18" charset="0"/>
              </a:rPr>
              <a:t> </a:t>
            </a:r>
            <a:r>
              <a:rPr lang="en-US" sz="6000" b="0" i="0" dirty="0" err="1">
                <a:solidFill>
                  <a:schemeClr val="bg1"/>
                </a:solidFill>
                <a:effectLst/>
                <a:ea typeface="Tahoma" pitchFamily="34" charset="0"/>
                <a:cs typeface="Times New Roman" panose="02020603050405020304" pitchFamily="18" charset="0"/>
              </a:rPr>
              <a:t>Chúa</a:t>
            </a:r>
            <a:r>
              <a:rPr lang="en-US" sz="6000" b="0" i="0" dirty="0">
                <a:solidFill>
                  <a:schemeClr val="bg1"/>
                </a:solidFill>
                <a:effectLst/>
                <a:ea typeface="Tahoma" pitchFamily="34" charset="0"/>
                <a:cs typeface="Times New Roman" panose="02020603050405020304" pitchFamily="18" charset="0"/>
              </a:rPr>
              <a:t>, </a:t>
            </a:r>
            <a:r>
              <a:rPr lang="en-US" sz="6000" b="0" i="0" dirty="0" err="1">
                <a:solidFill>
                  <a:schemeClr val="bg1"/>
                </a:solidFill>
                <a:effectLst/>
                <a:ea typeface="Tahoma" pitchFamily="34" charset="0"/>
                <a:cs typeface="Times New Roman" panose="02020603050405020304" pitchFamily="18" charset="0"/>
              </a:rPr>
              <a:t>thứ</a:t>
            </a:r>
            <a:r>
              <a:rPr lang="en-US" sz="6000" b="0" i="0" dirty="0">
                <a:solidFill>
                  <a:schemeClr val="bg1"/>
                </a:solidFill>
                <a:effectLst/>
                <a:ea typeface="Tahoma" pitchFamily="34" charset="0"/>
                <a:cs typeface="Times New Roman" panose="02020603050405020304" pitchFamily="18" charset="0"/>
              </a:rPr>
              <a:t> </a:t>
            </a:r>
            <a:r>
              <a:rPr lang="en-US" sz="6000" b="0" i="0" dirty="0" err="1">
                <a:solidFill>
                  <a:schemeClr val="bg1"/>
                </a:solidFill>
                <a:effectLst/>
                <a:ea typeface="Tahoma" pitchFamily="34" charset="0"/>
                <a:cs typeface="Times New Roman" panose="02020603050405020304" pitchFamily="18" charset="0"/>
              </a:rPr>
              <a:t>tha</a:t>
            </a:r>
            <a:r>
              <a:rPr lang="en-US" sz="6000" b="0" i="0" dirty="0">
                <a:solidFill>
                  <a:schemeClr val="bg1"/>
                </a:solidFill>
                <a:effectLst/>
                <a:ea typeface="Tahoma" pitchFamily="34" charset="0"/>
                <a:cs typeface="Times New Roman" panose="02020603050405020304" pitchFamily="18" charset="0"/>
              </a:rPr>
              <a:t> </a:t>
            </a:r>
            <a:r>
              <a:rPr lang="en-US" sz="6000" b="0" i="0" dirty="0" err="1">
                <a:solidFill>
                  <a:schemeClr val="bg1"/>
                </a:solidFill>
                <a:effectLst/>
                <a:ea typeface="Tahoma" pitchFamily="34" charset="0"/>
                <a:cs typeface="Times New Roman" panose="02020603050405020304" pitchFamily="18" charset="0"/>
              </a:rPr>
              <a:t>tội</a:t>
            </a:r>
            <a:r>
              <a:rPr lang="en-US" sz="6000" b="0" i="0" dirty="0">
                <a:solidFill>
                  <a:schemeClr val="bg1"/>
                </a:solidFill>
                <a:effectLst/>
                <a:ea typeface="Tahoma" pitchFamily="34" charset="0"/>
                <a:cs typeface="Times New Roman" panose="02020603050405020304" pitchFamily="18" charset="0"/>
              </a:rPr>
              <a:t> con </a:t>
            </a:r>
            <a:r>
              <a:rPr lang="en-US" sz="6000" b="0" i="0" dirty="0" err="1">
                <a:solidFill>
                  <a:schemeClr val="bg1"/>
                </a:solidFill>
                <a:effectLst/>
                <a:ea typeface="Tahoma" pitchFamily="34" charset="0"/>
                <a:cs typeface="Times New Roman" panose="02020603050405020304" pitchFamily="18" charset="0"/>
              </a:rPr>
              <a:t>với</a:t>
            </a:r>
            <a:r>
              <a:rPr lang="en-US" sz="6000" b="0" i="0" dirty="0">
                <a:solidFill>
                  <a:schemeClr val="bg1"/>
                </a:solidFill>
                <a:effectLst/>
                <a:ea typeface="Tahoma" pitchFamily="34" charset="0"/>
                <a:cs typeface="Times New Roman" panose="02020603050405020304" pitchFamily="18" charset="0"/>
              </a:rPr>
              <a:t> bao </a:t>
            </a:r>
            <a:r>
              <a:rPr lang="en-US" sz="6000" b="0" i="0" dirty="0" err="1">
                <a:solidFill>
                  <a:schemeClr val="bg1"/>
                </a:solidFill>
                <a:effectLst/>
                <a:ea typeface="Tahoma" pitchFamily="34" charset="0"/>
                <a:cs typeface="Times New Roman" panose="02020603050405020304" pitchFamily="18" charset="0"/>
              </a:rPr>
              <a:t>lỗi</a:t>
            </a:r>
            <a:r>
              <a:rPr lang="en-US" sz="6000" b="0" i="0" dirty="0">
                <a:solidFill>
                  <a:schemeClr val="bg1"/>
                </a:solidFill>
                <a:effectLst/>
                <a:ea typeface="Tahoma" pitchFamily="34" charset="0"/>
                <a:cs typeface="Times New Roman" panose="02020603050405020304" pitchFamily="18" charset="0"/>
              </a:rPr>
              <a:t> </a:t>
            </a:r>
            <a:r>
              <a:rPr lang="en-US" sz="6000" b="0" i="0" dirty="0" err="1">
                <a:solidFill>
                  <a:schemeClr val="bg1"/>
                </a:solidFill>
                <a:effectLst/>
                <a:ea typeface="Tahoma" pitchFamily="34" charset="0"/>
                <a:cs typeface="Times New Roman" panose="02020603050405020304" pitchFamily="18" charset="0"/>
              </a:rPr>
              <a:t>lầm</a:t>
            </a:r>
            <a:r>
              <a:rPr lang="en-US" sz="6000" b="0" i="0" dirty="0">
                <a:solidFill>
                  <a:schemeClr val="bg1"/>
                </a:solidFill>
                <a:effectLst/>
                <a:ea typeface="Tahoma" pitchFamily="34" charset="0"/>
                <a:cs typeface="Times New Roman" panose="02020603050405020304" pitchFamily="18" charset="0"/>
              </a:rPr>
              <a:t> con </a:t>
            </a:r>
            <a:r>
              <a:rPr lang="en-US" sz="6000" b="0" i="0" dirty="0" err="1">
                <a:solidFill>
                  <a:schemeClr val="bg1"/>
                </a:solidFill>
                <a:effectLst/>
                <a:ea typeface="Tahoma" pitchFamily="34" charset="0"/>
                <a:cs typeface="Times New Roman" panose="02020603050405020304" pitchFamily="18" charset="0"/>
              </a:rPr>
              <a:t>quỳ</a:t>
            </a:r>
            <a:r>
              <a:rPr lang="en-US" sz="6000" b="0" i="0" dirty="0">
                <a:solidFill>
                  <a:schemeClr val="bg1"/>
                </a:solidFill>
                <a:effectLst/>
                <a:ea typeface="Tahoma" pitchFamily="34" charset="0"/>
                <a:cs typeface="Times New Roman" panose="02020603050405020304" pitchFamily="18" charset="0"/>
              </a:rPr>
              <a:t> tr</a:t>
            </a:r>
            <a:r>
              <a:rPr lang="vi-VN" sz="6000" b="0" i="0" dirty="0">
                <a:solidFill>
                  <a:schemeClr val="bg1"/>
                </a:solidFill>
                <a:effectLst/>
                <a:ea typeface="Tahoma" pitchFamily="34" charset="0"/>
                <a:cs typeface="Times New Roman" panose="02020603050405020304" pitchFamily="18" charset="0"/>
              </a:rPr>
              <a:t>ư</a:t>
            </a:r>
            <a:r>
              <a:rPr lang="en-US" sz="6000" b="0" i="0" dirty="0" err="1">
                <a:solidFill>
                  <a:schemeClr val="bg1"/>
                </a:solidFill>
                <a:effectLst/>
                <a:ea typeface="Tahoma" pitchFamily="34" charset="0"/>
                <a:cs typeface="Times New Roman" panose="02020603050405020304" pitchFamily="18" charset="0"/>
              </a:rPr>
              <a:t>ớc</a:t>
            </a:r>
            <a:r>
              <a:rPr lang="en-US" sz="6000" b="0" i="0" dirty="0">
                <a:solidFill>
                  <a:schemeClr val="bg1"/>
                </a:solidFill>
                <a:effectLst/>
                <a:ea typeface="Tahoma" pitchFamily="34" charset="0"/>
                <a:cs typeface="Times New Roman" panose="02020603050405020304" pitchFamily="18" charset="0"/>
              </a:rPr>
              <a:t> </a:t>
            </a:r>
            <a:r>
              <a:rPr lang="en-US" sz="6000" b="0" i="0" dirty="0" err="1">
                <a:solidFill>
                  <a:schemeClr val="bg1"/>
                </a:solidFill>
                <a:effectLst/>
                <a:ea typeface="Tahoma" pitchFamily="34" charset="0"/>
                <a:cs typeface="Times New Roman" panose="02020603050405020304" pitchFamily="18" charset="0"/>
              </a:rPr>
              <a:t>Ngài</a:t>
            </a:r>
            <a:r>
              <a:rPr lang="en-US" sz="6000" b="0" i="0" dirty="0">
                <a:solidFill>
                  <a:schemeClr val="bg1"/>
                </a:solidFill>
                <a:effectLst/>
                <a:ea typeface="Tahoma" pitchFamily="34" charset="0"/>
                <a:cs typeface="Times New Roman" panose="02020603050405020304" pitchFamily="18" charset="0"/>
              </a:rPr>
              <a:t>. </a:t>
            </a:r>
            <a:r>
              <a:rPr lang="en-US" sz="6000" b="0" i="0" dirty="0" err="1">
                <a:solidFill>
                  <a:schemeClr val="bg1"/>
                </a:solidFill>
                <a:effectLst/>
                <a:ea typeface="Tahoma" pitchFamily="34" charset="0"/>
                <a:cs typeface="Times New Roman" panose="02020603050405020304" pitchFamily="18" charset="0"/>
              </a:rPr>
              <a:t>Bạn</a:t>
            </a:r>
            <a:r>
              <a:rPr lang="en-US" sz="6000" b="0" i="0" dirty="0">
                <a:solidFill>
                  <a:schemeClr val="bg1"/>
                </a:solidFill>
                <a:effectLst/>
                <a:ea typeface="Tahoma" pitchFamily="34" charset="0"/>
                <a:cs typeface="Times New Roman" panose="02020603050405020304" pitchFamily="18" charset="0"/>
              </a:rPr>
              <a:t> </a:t>
            </a:r>
            <a:r>
              <a:rPr lang="en-US" sz="6000" b="0" i="0" dirty="0" err="1">
                <a:solidFill>
                  <a:schemeClr val="bg1"/>
                </a:solidFill>
                <a:effectLst/>
                <a:ea typeface="Tahoma" pitchFamily="34" charset="0"/>
                <a:cs typeface="Times New Roman" panose="02020603050405020304" pitchFamily="18" charset="0"/>
              </a:rPr>
              <a:t>hỡi</a:t>
            </a:r>
            <a:r>
              <a:rPr lang="en-US" sz="6000" b="0" i="0" dirty="0">
                <a:solidFill>
                  <a:schemeClr val="bg1"/>
                </a:solidFill>
                <a:effectLst/>
                <a:ea typeface="Tahoma" pitchFamily="34" charset="0"/>
                <a:cs typeface="Times New Roman" panose="02020603050405020304" pitchFamily="18" charset="0"/>
              </a:rPr>
              <a:t> </a:t>
            </a:r>
            <a:r>
              <a:rPr lang="en-US" sz="6000" b="0" i="0" dirty="0" err="1">
                <a:solidFill>
                  <a:schemeClr val="bg1"/>
                </a:solidFill>
                <a:effectLst/>
                <a:ea typeface="Tahoma" pitchFamily="34" charset="0"/>
                <a:cs typeface="Times New Roman" panose="02020603050405020304" pitchFamily="18" charset="0"/>
              </a:rPr>
              <a:t>thứ</a:t>
            </a:r>
            <a:r>
              <a:rPr lang="en-US" sz="6000" b="0" i="0" dirty="0">
                <a:solidFill>
                  <a:schemeClr val="bg1"/>
                </a:solidFill>
                <a:effectLst/>
                <a:ea typeface="Tahoma" pitchFamily="34" charset="0"/>
                <a:cs typeface="Times New Roman" panose="02020603050405020304" pitchFamily="18" charset="0"/>
              </a:rPr>
              <a:t> </a:t>
            </a:r>
            <a:r>
              <a:rPr lang="en-US" sz="6000" b="0" i="0" dirty="0" err="1">
                <a:solidFill>
                  <a:schemeClr val="bg1"/>
                </a:solidFill>
                <a:effectLst/>
                <a:ea typeface="Tahoma" pitchFamily="34" charset="0"/>
                <a:cs typeface="Times New Roman" panose="02020603050405020304" pitchFamily="18" charset="0"/>
              </a:rPr>
              <a:t>tha</a:t>
            </a:r>
            <a:r>
              <a:rPr lang="en-US" sz="6000" b="0" i="0" dirty="0">
                <a:solidFill>
                  <a:schemeClr val="bg1"/>
                </a:solidFill>
                <a:effectLst/>
                <a:ea typeface="Tahoma" pitchFamily="34" charset="0"/>
                <a:cs typeface="Times New Roman" panose="02020603050405020304" pitchFamily="18" charset="0"/>
              </a:rPr>
              <a:t> </a:t>
            </a:r>
            <a:r>
              <a:rPr lang="en-US" sz="6000" b="0" i="0" dirty="0" err="1">
                <a:solidFill>
                  <a:schemeClr val="bg1"/>
                </a:solidFill>
                <a:effectLst/>
                <a:ea typeface="Tahoma" pitchFamily="34" charset="0"/>
                <a:cs typeface="Times New Roman" panose="02020603050405020304" pitchFamily="18" charset="0"/>
              </a:rPr>
              <a:t>tội</a:t>
            </a:r>
            <a:r>
              <a:rPr lang="en-US" sz="6000" b="0" i="0" dirty="0">
                <a:solidFill>
                  <a:schemeClr val="bg1"/>
                </a:solidFill>
                <a:effectLst/>
                <a:ea typeface="Tahoma" pitchFamily="34" charset="0"/>
                <a:cs typeface="Times New Roman" panose="02020603050405020304" pitchFamily="18" charset="0"/>
              </a:rPr>
              <a:t> </a:t>
            </a:r>
            <a:r>
              <a:rPr lang="en-US" sz="6000" b="0" i="0" dirty="0" err="1">
                <a:solidFill>
                  <a:schemeClr val="bg1"/>
                </a:solidFill>
                <a:effectLst/>
                <a:ea typeface="Tahoma" pitchFamily="34" charset="0"/>
                <a:cs typeface="Times New Roman" panose="02020603050405020304" pitchFamily="18" charset="0"/>
              </a:rPr>
              <a:t>nhau</a:t>
            </a:r>
            <a:r>
              <a:rPr lang="en-US" sz="6000" b="0" i="0" dirty="0">
                <a:solidFill>
                  <a:schemeClr val="bg1"/>
                </a:solidFill>
                <a:effectLst/>
                <a:ea typeface="Tahoma" pitchFamily="34" charset="0"/>
                <a:cs typeface="Times New Roman" panose="02020603050405020304" pitchFamily="18" charset="0"/>
              </a:rPr>
              <a:t> </a:t>
            </a:r>
            <a:r>
              <a:rPr lang="en-US" sz="6000" b="0" i="0" dirty="0" err="1">
                <a:solidFill>
                  <a:schemeClr val="bg1"/>
                </a:solidFill>
                <a:effectLst/>
                <a:ea typeface="Tahoma" pitchFamily="34" charset="0"/>
                <a:cs typeface="Times New Roman" panose="02020603050405020304" pitchFamily="18" charset="0"/>
              </a:rPr>
              <a:t>tháng</a:t>
            </a:r>
            <a:r>
              <a:rPr lang="en-US" sz="6000" b="0" i="0" dirty="0">
                <a:solidFill>
                  <a:schemeClr val="bg1"/>
                </a:solidFill>
                <a:effectLst/>
                <a:ea typeface="Tahoma" pitchFamily="34" charset="0"/>
                <a:cs typeface="Times New Roman" panose="02020603050405020304" pitchFamily="18" charset="0"/>
              </a:rPr>
              <a:t> </a:t>
            </a:r>
            <a:r>
              <a:rPr lang="en-US" sz="6000" b="0" i="0" dirty="0" err="1">
                <a:solidFill>
                  <a:schemeClr val="bg1"/>
                </a:solidFill>
                <a:effectLst/>
                <a:ea typeface="Tahoma" pitchFamily="34" charset="0"/>
                <a:cs typeface="Times New Roman" panose="02020603050405020304" pitchFamily="18" charset="0"/>
              </a:rPr>
              <a:t>năm</a:t>
            </a:r>
            <a:r>
              <a:rPr lang="en-US" sz="6000" b="0" i="0" dirty="0">
                <a:solidFill>
                  <a:schemeClr val="bg1"/>
                </a:solidFill>
                <a:effectLst/>
                <a:ea typeface="Tahoma" pitchFamily="34" charset="0"/>
                <a:cs typeface="Times New Roman" panose="02020603050405020304" pitchFamily="18" charset="0"/>
              </a:rPr>
              <a:t> </a:t>
            </a:r>
            <a:r>
              <a:rPr lang="vi-VN" sz="6000" b="0" i="0" dirty="0">
                <a:solidFill>
                  <a:schemeClr val="bg1"/>
                </a:solidFill>
                <a:effectLst/>
                <a:ea typeface="Tahoma" pitchFamily="34" charset="0"/>
                <a:cs typeface="Times New Roman" panose="02020603050405020304" pitchFamily="18" charset="0"/>
              </a:rPr>
              <a:t>ư</a:t>
            </a:r>
            <a:r>
              <a:rPr lang="en-US" sz="6000" b="0" i="0" dirty="0">
                <a:solidFill>
                  <a:schemeClr val="bg1"/>
                </a:solidFill>
                <a:effectLst/>
                <a:ea typeface="Tahoma" pitchFamily="34" charset="0"/>
                <a:cs typeface="Times New Roman" panose="02020603050405020304" pitchFamily="18" charset="0"/>
              </a:rPr>
              <a:t>u </a:t>
            </a:r>
            <a:r>
              <a:rPr lang="en-US" sz="6000" b="0" i="0" dirty="0" err="1">
                <a:solidFill>
                  <a:schemeClr val="bg1"/>
                </a:solidFill>
                <a:effectLst/>
                <a:ea typeface="Tahoma" pitchFamily="34" charset="0"/>
                <a:cs typeface="Times New Roman" panose="02020603050405020304" pitchFamily="18" charset="0"/>
              </a:rPr>
              <a:t>sầu</a:t>
            </a:r>
            <a:r>
              <a:rPr lang="en-US" sz="6000" b="0" i="0" dirty="0">
                <a:solidFill>
                  <a:schemeClr val="bg1"/>
                </a:solidFill>
                <a:effectLst/>
                <a:ea typeface="Tahoma" pitchFamily="34" charset="0"/>
                <a:cs typeface="Times New Roman" panose="02020603050405020304" pitchFamily="18" charset="0"/>
              </a:rPr>
              <a:t>, </a:t>
            </a:r>
            <a:r>
              <a:rPr lang="en-US" sz="6000" b="0" i="0" dirty="0" err="1">
                <a:solidFill>
                  <a:schemeClr val="bg1"/>
                </a:solidFill>
                <a:effectLst/>
                <a:ea typeface="Tahoma" pitchFamily="34" charset="0"/>
                <a:cs typeface="Times New Roman" panose="02020603050405020304" pitchFamily="18" charset="0"/>
              </a:rPr>
              <a:t>rộng</a:t>
            </a:r>
            <a:r>
              <a:rPr lang="en-US" sz="6000" b="0" i="0" dirty="0">
                <a:solidFill>
                  <a:schemeClr val="bg1"/>
                </a:solidFill>
                <a:effectLst/>
                <a:ea typeface="Tahoma" pitchFamily="34" charset="0"/>
                <a:cs typeface="Times New Roman" panose="02020603050405020304" pitchFamily="18" charset="0"/>
              </a:rPr>
              <a:t> </a:t>
            </a:r>
            <a:r>
              <a:rPr lang="en-US" sz="6000" b="0" i="0" dirty="0" err="1">
                <a:solidFill>
                  <a:schemeClr val="bg1"/>
                </a:solidFill>
                <a:effectLst/>
                <a:ea typeface="Tahoma" pitchFamily="34" charset="0"/>
                <a:cs typeface="Times New Roman" panose="02020603050405020304" pitchFamily="18" charset="0"/>
              </a:rPr>
              <a:t>tình</a:t>
            </a:r>
            <a:r>
              <a:rPr lang="en-US" sz="6000" b="0" i="0" dirty="0">
                <a:solidFill>
                  <a:schemeClr val="bg1"/>
                </a:solidFill>
                <a:effectLst/>
                <a:ea typeface="Tahoma" pitchFamily="34" charset="0"/>
                <a:cs typeface="Times New Roman" panose="02020603050405020304" pitchFamily="18" charset="0"/>
              </a:rPr>
              <a:t> </a:t>
            </a:r>
            <a:r>
              <a:rPr lang="en-US" sz="6000" b="0" i="0" dirty="0" err="1">
                <a:solidFill>
                  <a:schemeClr val="bg1"/>
                </a:solidFill>
                <a:effectLst/>
                <a:ea typeface="Tahoma" pitchFamily="34" charset="0"/>
                <a:cs typeface="Times New Roman" panose="02020603050405020304" pitchFamily="18" charset="0"/>
              </a:rPr>
              <a:t>thứ</a:t>
            </a:r>
            <a:r>
              <a:rPr lang="en-US" sz="6000" b="0" i="0" dirty="0">
                <a:solidFill>
                  <a:schemeClr val="bg1"/>
                </a:solidFill>
                <a:effectLst/>
                <a:ea typeface="Tahoma" pitchFamily="34" charset="0"/>
                <a:cs typeface="Times New Roman" panose="02020603050405020304" pitchFamily="18" charset="0"/>
              </a:rPr>
              <a:t> </a:t>
            </a:r>
            <a:r>
              <a:rPr lang="en-US" sz="6000" b="0" i="0" dirty="0" err="1">
                <a:solidFill>
                  <a:schemeClr val="bg1"/>
                </a:solidFill>
                <a:effectLst/>
                <a:ea typeface="Tahoma" pitchFamily="34" charset="0"/>
                <a:cs typeface="Times New Roman" panose="02020603050405020304" pitchFamily="18" charset="0"/>
              </a:rPr>
              <a:t>tha</a:t>
            </a:r>
            <a:r>
              <a:rPr lang="en-US" sz="6000" b="0" i="0" dirty="0">
                <a:solidFill>
                  <a:schemeClr val="bg1"/>
                </a:solidFill>
                <a:effectLst/>
                <a:ea typeface="Tahoma" pitchFamily="34" charset="0"/>
                <a:cs typeface="Times New Roman" panose="02020603050405020304" pitchFamily="18" charset="0"/>
              </a:rPr>
              <a:t>. </a:t>
            </a:r>
            <a:endParaRPr lang="en-US" sz="6000" b="0" i="0" dirty="0">
              <a:solidFill>
                <a:schemeClr val="bg1"/>
              </a:solidFill>
              <a:effectLst/>
            </a:endParaRPr>
          </a:p>
        </p:txBody>
      </p:sp>
    </p:spTree>
    <p:extLst>
      <p:ext uri="{BB962C8B-B14F-4D97-AF65-F5344CB8AC3E}">
        <p14:creationId xmlns:p14="http://schemas.microsoft.com/office/powerpoint/2010/main" val="324706630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descr="A person in a robe with arms outstretched&#10;&#10;Description automatically generated">
            <a:extLst>
              <a:ext uri="{FF2B5EF4-FFF2-40B4-BE49-F238E27FC236}">
                <a16:creationId xmlns:a16="http://schemas.microsoft.com/office/drawing/2014/main" id="{018DA935-A749-4323-8C87-BE1D6ABD33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23549712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8000" b="0" i="0" dirty="0">
                <a:solidFill>
                  <a:srgbClr val="FFFF00"/>
                </a:solidFill>
                <a:effectLst/>
                <a:latin typeface="+mj-lt"/>
              </a:rPr>
              <a:t>Ca </a:t>
            </a:r>
            <a:r>
              <a:rPr lang="en-US" sz="8000" b="0" i="0" dirty="0" err="1">
                <a:solidFill>
                  <a:srgbClr val="FFFF00"/>
                </a:solidFill>
                <a:effectLst/>
                <a:latin typeface="+mj-lt"/>
              </a:rPr>
              <a:t>Kết</a:t>
            </a:r>
            <a:r>
              <a:rPr lang="en-US" sz="8000" b="0" i="0" dirty="0">
                <a:solidFill>
                  <a:srgbClr val="FFFF00"/>
                </a:solidFill>
                <a:effectLst/>
                <a:latin typeface="+mj-lt"/>
              </a:rPr>
              <a:t> </a:t>
            </a:r>
            <a:r>
              <a:rPr lang="en-US" sz="8000" b="0" i="0" dirty="0" err="1">
                <a:solidFill>
                  <a:srgbClr val="FFFF00"/>
                </a:solidFill>
                <a:effectLst/>
                <a:latin typeface="+mj-lt"/>
              </a:rPr>
              <a:t>Lễ</a:t>
            </a:r>
            <a:br>
              <a:rPr lang="en-US" sz="8000" b="0" i="0" dirty="0">
                <a:solidFill>
                  <a:srgbClr val="FFFF00"/>
                </a:solidFill>
                <a:effectLst/>
                <a:latin typeface="+mj-lt"/>
              </a:rPr>
            </a:br>
            <a:r>
              <a:rPr lang="en-US" sz="6600" b="0" i="0" dirty="0">
                <a:solidFill>
                  <a:srgbClr val="FFFF00"/>
                </a:solidFill>
                <a:effectLst/>
                <a:latin typeface="+mj-lt"/>
              </a:rPr>
              <a:t>Xin Cho Con</a:t>
            </a:r>
            <a:br>
              <a:rPr lang="en-US" sz="6600" b="0" i="0" dirty="0">
                <a:solidFill>
                  <a:srgbClr val="FFFF00"/>
                </a:solidFill>
                <a:effectLst/>
                <a:latin typeface="+mj-lt"/>
              </a:rPr>
            </a:br>
            <a:r>
              <a:rPr lang="en-US" sz="5400" b="0" i="0" dirty="0">
                <a:solidFill>
                  <a:schemeClr val="bg1"/>
                </a:solidFill>
                <a:effectLst/>
              </a:rPr>
              <a:t>Anh </a:t>
            </a:r>
            <a:r>
              <a:rPr lang="en-US" sz="5400" b="0" i="0" dirty="0" err="1">
                <a:solidFill>
                  <a:schemeClr val="bg1"/>
                </a:solidFill>
                <a:effectLst/>
              </a:rPr>
              <a:t>Tuấn</a:t>
            </a:r>
            <a:endParaRPr lang="en-US" sz="6000" b="0" i="0" dirty="0">
              <a:solidFill>
                <a:schemeClr val="bg1"/>
              </a:solidFill>
              <a:effectLst/>
              <a:latin typeface="+mj-lt"/>
            </a:endParaRPr>
          </a:p>
        </p:txBody>
      </p:sp>
    </p:spTree>
    <p:extLst>
      <p:ext uri="{BB962C8B-B14F-4D97-AF65-F5344CB8AC3E}">
        <p14:creationId xmlns:p14="http://schemas.microsoft.com/office/powerpoint/2010/main" val="35085029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i="0" u="sng" dirty="0">
                <a:solidFill>
                  <a:srgbClr val="FFFF00"/>
                </a:solidFill>
                <a:effectLst/>
              </a:rPr>
              <a:t>Tk1:</a:t>
            </a:r>
            <a:r>
              <a:rPr lang="en-US" sz="4800" b="0" i="0" dirty="0">
                <a:solidFill>
                  <a:schemeClr val="bg1"/>
                </a:solidFill>
                <a:effectLst/>
              </a:rPr>
              <a:t> </a:t>
            </a:r>
            <a:r>
              <a:rPr lang="en-US" sz="4800" b="0" i="0" dirty="0" err="1">
                <a:solidFill>
                  <a:schemeClr val="bg1"/>
                </a:solidFill>
                <a:effectLst/>
              </a:rPr>
              <a:t>Giờ</a:t>
            </a:r>
            <a:r>
              <a:rPr lang="en-US" sz="4800" b="0" i="0" dirty="0">
                <a:solidFill>
                  <a:schemeClr val="bg1"/>
                </a:solidFill>
                <a:effectLst/>
              </a:rPr>
              <a:t> </a:t>
            </a:r>
            <a:r>
              <a:rPr lang="en-US" sz="4800" b="0" i="0" dirty="0" err="1">
                <a:solidFill>
                  <a:schemeClr val="bg1"/>
                </a:solidFill>
                <a:effectLst/>
              </a:rPr>
              <a:t>đây</a:t>
            </a:r>
            <a:r>
              <a:rPr lang="en-US" sz="4800" b="0" i="0" dirty="0">
                <a:solidFill>
                  <a:schemeClr val="bg1"/>
                </a:solidFill>
                <a:effectLst/>
              </a:rPr>
              <a:t> </a:t>
            </a:r>
            <a:r>
              <a:rPr lang="en-US" sz="4800" b="0" i="0" dirty="0" err="1">
                <a:solidFill>
                  <a:schemeClr val="bg1"/>
                </a:solidFill>
                <a:effectLst/>
              </a:rPr>
              <a:t>chúng</a:t>
            </a:r>
            <a:r>
              <a:rPr lang="en-US" sz="4800" b="0" i="0" dirty="0">
                <a:solidFill>
                  <a:schemeClr val="bg1"/>
                </a:solidFill>
                <a:effectLst/>
              </a:rPr>
              <a:t> con ra </a:t>
            </a:r>
            <a:r>
              <a:rPr lang="en-US" sz="4800" b="0" i="0" dirty="0" err="1">
                <a:solidFill>
                  <a:schemeClr val="bg1"/>
                </a:solidFill>
                <a:effectLst/>
              </a:rPr>
              <a:t>về</a:t>
            </a:r>
            <a:r>
              <a:rPr lang="en-US" sz="4800" b="0" i="0" dirty="0">
                <a:solidFill>
                  <a:schemeClr val="bg1"/>
                </a:solidFill>
                <a:effectLst/>
              </a:rPr>
              <a:t> </a:t>
            </a:r>
            <a:r>
              <a:rPr lang="en-US" sz="4800" b="0" i="0" dirty="0" err="1">
                <a:solidFill>
                  <a:schemeClr val="bg1"/>
                </a:solidFill>
                <a:effectLst/>
              </a:rPr>
              <a:t>Chúa</a:t>
            </a:r>
            <a:r>
              <a:rPr lang="en-US" sz="4800" b="0" i="0" dirty="0">
                <a:solidFill>
                  <a:schemeClr val="bg1"/>
                </a:solidFill>
                <a:effectLst/>
              </a:rPr>
              <a:t> </a:t>
            </a:r>
            <a:r>
              <a:rPr lang="vi-VN" sz="4800" b="0" i="0" dirty="0">
                <a:solidFill>
                  <a:schemeClr val="bg1"/>
                </a:solidFill>
                <a:effectLst/>
              </a:rPr>
              <a:t>ơ</a:t>
            </a:r>
            <a:r>
              <a:rPr lang="en-US" sz="4800" b="0" i="0" dirty="0" err="1">
                <a:solidFill>
                  <a:schemeClr val="bg1"/>
                </a:solidFill>
                <a:effectLst/>
              </a:rPr>
              <a:t>i</a:t>
            </a:r>
            <a:r>
              <a:rPr lang="en-US" sz="4800" b="0" i="0" dirty="0">
                <a:solidFill>
                  <a:schemeClr val="bg1"/>
                </a:solidFill>
                <a:effectLst/>
              </a:rPr>
              <a:t>, </a:t>
            </a:r>
            <a:r>
              <a:rPr lang="en-US" sz="4800" b="0" i="0" dirty="0" err="1">
                <a:solidFill>
                  <a:schemeClr val="bg1"/>
                </a:solidFill>
                <a:effectLst/>
              </a:rPr>
              <a:t>những</a:t>
            </a:r>
            <a:r>
              <a:rPr lang="en-US" sz="4800" b="0" i="0" dirty="0">
                <a:solidFill>
                  <a:schemeClr val="bg1"/>
                </a:solidFill>
                <a:effectLst/>
              </a:rPr>
              <a:t> </a:t>
            </a:r>
            <a:r>
              <a:rPr lang="en-US" sz="4800" b="0" i="0" dirty="0" err="1">
                <a:solidFill>
                  <a:schemeClr val="bg1"/>
                </a:solidFill>
                <a:effectLst/>
              </a:rPr>
              <a:t>vui</a:t>
            </a:r>
            <a:r>
              <a:rPr lang="en-US" sz="4800" b="0" i="0" dirty="0">
                <a:solidFill>
                  <a:schemeClr val="bg1"/>
                </a:solidFill>
                <a:effectLst/>
              </a:rPr>
              <a:t> </a:t>
            </a:r>
            <a:r>
              <a:rPr lang="en-US" sz="4800" b="0" i="0" dirty="0" err="1">
                <a:solidFill>
                  <a:schemeClr val="bg1"/>
                </a:solidFill>
                <a:effectLst/>
              </a:rPr>
              <a:t>buồn</a:t>
            </a:r>
            <a:r>
              <a:rPr lang="en-US" sz="4800" b="0" i="0" dirty="0">
                <a:solidFill>
                  <a:schemeClr val="bg1"/>
                </a:solidFill>
                <a:effectLst/>
              </a:rPr>
              <a:t> </a:t>
            </a:r>
            <a:r>
              <a:rPr lang="en-US" sz="4800" b="0" i="0" dirty="0" err="1">
                <a:solidFill>
                  <a:schemeClr val="bg1"/>
                </a:solidFill>
                <a:effectLst/>
              </a:rPr>
              <a:t>chờ</a:t>
            </a:r>
            <a:r>
              <a:rPr lang="en-US" sz="4800" b="0" i="0" dirty="0">
                <a:solidFill>
                  <a:schemeClr val="bg1"/>
                </a:solidFill>
                <a:effectLst/>
              </a:rPr>
              <a:t> </a:t>
            </a:r>
            <a:r>
              <a:rPr lang="en-US" sz="4800" b="0" i="0" dirty="0" err="1">
                <a:solidFill>
                  <a:schemeClr val="bg1"/>
                </a:solidFill>
                <a:effectLst/>
              </a:rPr>
              <a:t>đón</a:t>
            </a:r>
            <a:r>
              <a:rPr lang="en-US" sz="4800" b="0" i="0" dirty="0">
                <a:solidFill>
                  <a:schemeClr val="bg1"/>
                </a:solidFill>
                <a:effectLst/>
              </a:rPr>
              <a:t> </a:t>
            </a:r>
            <a:r>
              <a:rPr lang="en-US" sz="4800" b="0" i="0" dirty="0" err="1">
                <a:solidFill>
                  <a:schemeClr val="bg1"/>
                </a:solidFill>
                <a:effectLst/>
              </a:rPr>
              <a:t>chúng</a:t>
            </a:r>
            <a:r>
              <a:rPr lang="en-US" sz="4800" b="0" i="0" dirty="0">
                <a:solidFill>
                  <a:schemeClr val="bg1"/>
                </a:solidFill>
                <a:effectLst/>
              </a:rPr>
              <a:t> con </a:t>
            </a:r>
            <a:r>
              <a:rPr lang="en-US" sz="4800" b="0" i="0" dirty="0" err="1">
                <a:solidFill>
                  <a:schemeClr val="bg1"/>
                </a:solidFill>
                <a:effectLst/>
              </a:rPr>
              <a:t>trên</a:t>
            </a:r>
            <a:r>
              <a:rPr lang="en-US" sz="4800" b="0" i="0" dirty="0">
                <a:solidFill>
                  <a:schemeClr val="bg1"/>
                </a:solidFill>
                <a:effectLst/>
              </a:rPr>
              <a:t> đ</a:t>
            </a:r>
            <a:r>
              <a:rPr lang="vi-VN" sz="4800" b="0" i="0" dirty="0">
                <a:solidFill>
                  <a:schemeClr val="bg1"/>
                </a:solidFill>
                <a:effectLst/>
              </a:rPr>
              <a:t>ư</a:t>
            </a:r>
            <a:r>
              <a:rPr lang="en-US" sz="4800" b="0" i="0" dirty="0" err="1">
                <a:solidFill>
                  <a:schemeClr val="bg1"/>
                </a:solidFill>
                <a:effectLst/>
              </a:rPr>
              <a:t>ờng</a:t>
            </a:r>
            <a:r>
              <a:rPr lang="en-US" sz="4800" b="0" i="0" dirty="0">
                <a:solidFill>
                  <a:schemeClr val="bg1"/>
                </a:solidFill>
                <a:effectLst/>
              </a:rPr>
              <a:t>. Xin </a:t>
            </a:r>
            <a:r>
              <a:rPr lang="en-US" sz="4800" b="0" i="0" dirty="0" err="1">
                <a:solidFill>
                  <a:schemeClr val="bg1"/>
                </a:solidFill>
                <a:effectLst/>
              </a:rPr>
              <a:t>phó</a:t>
            </a:r>
            <a:r>
              <a:rPr lang="en-US" sz="4800" b="0" i="0" dirty="0">
                <a:solidFill>
                  <a:schemeClr val="bg1"/>
                </a:solidFill>
                <a:effectLst/>
              </a:rPr>
              <a:t> </a:t>
            </a:r>
            <a:r>
              <a:rPr lang="en-US" sz="4800" b="0" i="0" dirty="0" err="1">
                <a:solidFill>
                  <a:schemeClr val="bg1"/>
                </a:solidFill>
                <a:effectLst/>
              </a:rPr>
              <a:t>thác</a:t>
            </a:r>
            <a:r>
              <a:rPr lang="en-US" sz="4800" b="0" i="0" dirty="0">
                <a:solidFill>
                  <a:schemeClr val="bg1"/>
                </a:solidFill>
                <a:effectLst/>
              </a:rPr>
              <a:t> </a:t>
            </a:r>
            <a:r>
              <a:rPr lang="en-US" sz="4800" b="0" i="0" dirty="0" err="1">
                <a:solidFill>
                  <a:schemeClr val="bg1"/>
                </a:solidFill>
                <a:effectLst/>
              </a:rPr>
              <a:t>trong</a:t>
            </a:r>
            <a:r>
              <a:rPr lang="en-US" sz="4800" b="0" i="0" dirty="0">
                <a:solidFill>
                  <a:schemeClr val="bg1"/>
                </a:solidFill>
                <a:effectLst/>
              </a:rPr>
              <a:t> </a:t>
            </a:r>
            <a:r>
              <a:rPr lang="en-US" sz="4800" b="0" i="0" dirty="0" err="1">
                <a:solidFill>
                  <a:schemeClr val="bg1"/>
                </a:solidFill>
                <a:effectLst/>
              </a:rPr>
              <a:t>tay</a:t>
            </a:r>
            <a:r>
              <a:rPr lang="en-US" sz="4800" b="0" i="0" dirty="0">
                <a:solidFill>
                  <a:schemeClr val="bg1"/>
                </a:solidFill>
                <a:effectLst/>
              </a:rPr>
              <a:t> </a:t>
            </a:r>
            <a:r>
              <a:rPr lang="en-US" sz="4800" b="0" i="0" dirty="0" err="1">
                <a:solidFill>
                  <a:schemeClr val="bg1"/>
                </a:solidFill>
                <a:effectLst/>
              </a:rPr>
              <a:t>Ngài</a:t>
            </a:r>
            <a:r>
              <a:rPr lang="en-US" sz="4800" b="0" i="0" dirty="0">
                <a:solidFill>
                  <a:schemeClr val="bg1"/>
                </a:solidFill>
                <a:effectLst/>
              </a:rPr>
              <a:t> đ</a:t>
            </a:r>
            <a:r>
              <a:rPr lang="vi-VN" sz="4800" b="0" i="0" dirty="0">
                <a:solidFill>
                  <a:schemeClr val="bg1"/>
                </a:solidFill>
                <a:effectLst/>
              </a:rPr>
              <a:t>ư</a:t>
            </a:r>
            <a:r>
              <a:rPr lang="en-US" sz="4800" b="0" i="0" dirty="0" err="1">
                <a:solidFill>
                  <a:schemeClr val="bg1"/>
                </a:solidFill>
                <a:effectLst/>
              </a:rPr>
              <a:t>ờng</a:t>
            </a:r>
            <a:r>
              <a:rPr lang="en-US" sz="4800" b="0" i="0" dirty="0">
                <a:solidFill>
                  <a:schemeClr val="bg1"/>
                </a:solidFill>
                <a:effectLst/>
              </a:rPr>
              <a:t> </a:t>
            </a:r>
            <a:r>
              <a:rPr lang="en-US" sz="4800" b="0" i="0" dirty="0" err="1">
                <a:solidFill>
                  <a:schemeClr val="bg1"/>
                </a:solidFill>
                <a:effectLst/>
              </a:rPr>
              <a:t>đời</a:t>
            </a:r>
            <a:r>
              <a:rPr lang="en-US" sz="4800" b="0" i="0" dirty="0">
                <a:solidFill>
                  <a:schemeClr val="bg1"/>
                </a:solidFill>
                <a:effectLst/>
              </a:rPr>
              <a:t> </a:t>
            </a:r>
            <a:r>
              <a:rPr lang="en-US" sz="4800" b="0" i="0" dirty="0" err="1">
                <a:solidFill>
                  <a:schemeClr val="bg1"/>
                </a:solidFill>
                <a:effectLst/>
              </a:rPr>
              <a:t>hôm</a:t>
            </a:r>
            <a:r>
              <a:rPr lang="en-US" sz="4800" b="0" i="0" dirty="0">
                <a:solidFill>
                  <a:schemeClr val="bg1"/>
                </a:solidFill>
                <a:effectLst/>
              </a:rPr>
              <a:t> nay, </a:t>
            </a:r>
            <a:r>
              <a:rPr lang="en-US" sz="4800" b="0" i="0" dirty="0" err="1">
                <a:solidFill>
                  <a:schemeClr val="bg1"/>
                </a:solidFill>
                <a:effectLst/>
              </a:rPr>
              <a:t>xin</a:t>
            </a:r>
            <a:r>
              <a:rPr lang="en-US" sz="4800" b="0" i="0" dirty="0">
                <a:solidFill>
                  <a:schemeClr val="bg1"/>
                </a:solidFill>
                <a:effectLst/>
              </a:rPr>
              <a:t> </a:t>
            </a:r>
            <a:r>
              <a:rPr lang="en-US" sz="4800" b="0" i="0" dirty="0" err="1">
                <a:solidFill>
                  <a:schemeClr val="bg1"/>
                </a:solidFill>
                <a:effectLst/>
              </a:rPr>
              <a:t>dẫn</a:t>
            </a:r>
            <a:r>
              <a:rPr lang="en-US" sz="4800" b="0" i="0" dirty="0">
                <a:solidFill>
                  <a:schemeClr val="bg1"/>
                </a:solidFill>
                <a:effectLst/>
              </a:rPr>
              <a:t> b</a:t>
            </a:r>
            <a:r>
              <a:rPr lang="vi-VN" sz="4800" b="0" i="0" dirty="0">
                <a:solidFill>
                  <a:schemeClr val="bg1"/>
                </a:solidFill>
                <a:effectLst/>
              </a:rPr>
              <a:t>ư</a:t>
            </a:r>
            <a:r>
              <a:rPr lang="en-US" sz="4800" b="0" i="0" dirty="0" err="1">
                <a:solidFill>
                  <a:schemeClr val="bg1"/>
                </a:solidFill>
                <a:effectLst/>
              </a:rPr>
              <a:t>ớc</a:t>
            </a:r>
            <a:r>
              <a:rPr lang="en-US" sz="4800" b="0" i="0" dirty="0">
                <a:solidFill>
                  <a:schemeClr val="bg1"/>
                </a:solidFill>
                <a:effectLst/>
              </a:rPr>
              <a:t> con </a:t>
            </a:r>
            <a:r>
              <a:rPr lang="en-US" sz="4800" b="0" i="0" dirty="0" err="1">
                <a:solidFill>
                  <a:schemeClr val="bg1"/>
                </a:solidFill>
                <a:effectLst/>
              </a:rPr>
              <a:t>trên</a:t>
            </a:r>
            <a:r>
              <a:rPr lang="en-US" sz="4800" b="0" i="0" dirty="0">
                <a:solidFill>
                  <a:schemeClr val="bg1"/>
                </a:solidFill>
                <a:effectLst/>
              </a:rPr>
              <a:t> đ</a:t>
            </a:r>
            <a:r>
              <a:rPr lang="vi-VN" sz="4800" b="0" i="0" dirty="0">
                <a:solidFill>
                  <a:schemeClr val="bg1"/>
                </a:solidFill>
                <a:effectLst/>
              </a:rPr>
              <a:t>ư</a:t>
            </a:r>
            <a:r>
              <a:rPr lang="en-US" sz="4800" b="0" i="0" dirty="0" err="1">
                <a:solidFill>
                  <a:schemeClr val="bg1"/>
                </a:solidFill>
                <a:effectLst/>
              </a:rPr>
              <a:t>ờng</a:t>
            </a:r>
            <a:r>
              <a:rPr lang="en-US" sz="4800" b="0" i="0" dirty="0">
                <a:solidFill>
                  <a:schemeClr val="bg1"/>
                </a:solidFill>
                <a:effectLst/>
              </a:rPr>
              <a:t> đ</a:t>
            </a:r>
            <a:r>
              <a:rPr lang="vi-VN" sz="4800" b="0" i="0" dirty="0">
                <a:solidFill>
                  <a:schemeClr val="bg1"/>
                </a:solidFill>
                <a:effectLst/>
              </a:rPr>
              <a:t>ư</a:t>
            </a:r>
            <a:r>
              <a:rPr lang="en-US" sz="4800" b="0" i="0" dirty="0" err="1">
                <a:solidFill>
                  <a:schemeClr val="bg1"/>
                </a:solidFill>
                <a:effectLst/>
              </a:rPr>
              <a:t>ờng</a:t>
            </a:r>
            <a:r>
              <a:rPr lang="en-US" sz="4800" b="0" i="0" dirty="0">
                <a:solidFill>
                  <a:schemeClr val="bg1"/>
                </a:solidFill>
                <a:effectLst/>
              </a:rPr>
              <a:t> </a:t>
            </a:r>
            <a:r>
              <a:rPr lang="en-US" sz="4800" b="0" i="0" dirty="0" err="1">
                <a:solidFill>
                  <a:schemeClr val="bg1"/>
                </a:solidFill>
                <a:effectLst/>
              </a:rPr>
              <a:t>dài</a:t>
            </a:r>
            <a:r>
              <a:rPr lang="en-US" sz="4800" b="0" i="0" dirty="0">
                <a:solidFill>
                  <a:schemeClr val="bg1"/>
                </a:solidFill>
                <a:effectLst/>
              </a:rPr>
              <a:t> t</a:t>
            </a:r>
            <a:r>
              <a:rPr lang="vi-VN" sz="4800" b="0" i="0" dirty="0">
                <a:solidFill>
                  <a:schemeClr val="bg1"/>
                </a:solidFill>
                <a:effectLst/>
              </a:rPr>
              <a:t>ư</a:t>
            </a:r>
            <a:r>
              <a:rPr lang="en-US" sz="4800" b="0" i="0" dirty="0" err="1">
                <a:solidFill>
                  <a:schemeClr val="bg1"/>
                </a:solidFill>
                <a:effectLst/>
              </a:rPr>
              <a:t>ơng</a:t>
            </a:r>
            <a:r>
              <a:rPr lang="en-US" sz="4800" b="0" i="0" dirty="0">
                <a:solidFill>
                  <a:schemeClr val="bg1"/>
                </a:solidFill>
                <a:effectLst/>
              </a:rPr>
              <a:t> </a:t>
            </a:r>
            <a:r>
              <a:rPr lang="en-US" sz="4800" b="0" i="0" dirty="0" err="1">
                <a:solidFill>
                  <a:schemeClr val="bg1"/>
                </a:solidFill>
                <a:effectLst/>
              </a:rPr>
              <a:t>lai</a:t>
            </a:r>
            <a:r>
              <a:rPr lang="en-US" sz="4800" b="0" i="0" dirty="0">
                <a:solidFill>
                  <a:schemeClr val="bg1"/>
                </a:solidFill>
                <a:effectLst/>
              </a:rPr>
              <a:t>.</a:t>
            </a:r>
          </a:p>
        </p:txBody>
      </p:sp>
    </p:spTree>
    <p:extLst>
      <p:ext uri="{BB962C8B-B14F-4D97-AF65-F5344CB8AC3E}">
        <p14:creationId xmlns:p14="http://schemas.microsoft.com/office/powerpoint/2010/main" val="281753161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i="0" u="sng" dirty="0" err="1">
                <a:solidFill>
                  <a:srgbClr val="FFFF00"/>
                </a:solidFill>
                <a:effectLst/>
              </a:rPr>
              <a:t>Đk</a:t>
            </a:r>
            <a:r>
              <a:rPr lang="en-US" sz="5400" b="0" i="0" u="sng" dirty="0">
                <a:solidFill>
                  <a:srgbClr val="FFFF00"/>
                </a:solidFill>
                <a:effectLst/>
              </a:rPr>
              <a:t>:</a:t>
            </a:r>
            <a:r>
              <a:rPr lang="en-US" sz="5400" b="0" i="0" dirty="0">
                <a:solidFill>
                  <a:schemeClr val="bg1"/>
                </a:solidFill>
                <a:effectLst/>
              </a:rPr>
              <a:t> Xin </a:t>
            </a:r>
            <a:r>
              <a:rPr lang="en-US" sz="5400" b="0" i="0" dirty="0" err="1">
                <a:solidFill>
                  <a:schemeClr val="bg1"/>
                </a:solidFill>
                <a:effectLst/>
              </a:rPr>
              <a:t>cho</a:t>
            </a:r>
            <a:r>
              <a:rPr lang="en-US" sz="5400" b="0" i="0" dirty="0">
                <a:solidFill>
                  <a:schemeClr val="bg1"/>
                </a:solidFill>
                <a:effectLst/>
              </a:rPr>
              <a:t> con đ</a:t>
            </a:r>
            <a:r>
              <a:rPr lang="vi-VN" sz="5400" b="0" i="0" dirty="0">
                <a:solidFill>
                  <a:schemeClr val="bg1"/>
                </a:solidFill>
                <a:effectLst/>
              </a:rPr>
              <a:t>ư</a:t>
            </a:r>
            <a:r>
              <a:rPr lang="en-US" sz="5400" b="0" i="0" dirty="0" err="1">
                <a:solidFill>
                  <a:schemeClr val="bg1"/>
                </a:solidFill>
                <a:effectLst/>
              </a:rPr>
              <a:t>ợc</a:t>
            </a:r>
            <a:r>
              <a:rPr lang="en-US" sz="5400" b="0" i="0" dirty="0">
                <a:solidFill>
                  <a:schemeClr val="bg1"/>
                </a:solidFill>
                <a:effectLst/>
              </a:rPr>
              <a:t> </a:t>
            </a:r>
            <a:r>
              <a:rPr lang="en-US" sz="5400" b="0" i="0" dirty="0" err="1">
                <a:solidFill>
                  <a:schemeClr val="bg1"/>
                </a:solidFill>
                <a:effectLst/>
              </a:rPr>
              <a:t>luôn</a:t>
            </a:r>
            <a:r>
              <a:rPr lang="en-US" sz="5400" b="0" i="0" dirty="0">
                <a:solidFill>
                  <a:schemeClr val="bg1"/>
                </a:solidFill>
                <a:effectLst/>
              </a:rPr>
              <a:t> </a:t>
            </a:r>
            <a:r>
              <a:rPr lang="en-US" sz="5400" b="0" i="0" dirty="0" err="1">
                <a:solidFill>
                  <a:schemeClr val="bg1"/>
                </a:solidFill>
                <a:effectLst/>
              </a:rPr>
              <a:t>kiên</a:t>
            </a:r>
            <a:r>
              <a:rPr lang="en-US" sz="5400" b="0" i="0" dirty="0">
                <a:solidFill>
                  <a:schemeClr val="bg1"/>
                </a:solidFill>
                <a:effectLst/>
              </a:rPr>
              <a:t> </a:t>
            </a:r>
            <a:r>
              <a:rPr lang="en-US" sz="5400" b="0" i="0" dirty="0" err="1">
                <a:solidFill>
                  <a:schemeClr val="bg1"/>
                </a:solidFill>
                <a:effectLst/>
              </a:rPr>
              <a:t>vững</a:t>
            </a:r>
            <a:r>
              <a:rPr lang="en-US" sz="5400" b="0" i="0" dirty="0">
                <a:solidFill>
                  <a:schemeClr val="bg1"/>
                </a:solidFill>
                <a:effectLst/>
              </a:rPr>
              <a:t> </a:t>
            </a:r>
            <a:r>
              <a:rPr lang="en-US" sz="5400" b="0" i="0" dirty="0" err="1">
                <a:solidFill>
                  <a:schemeClr val="bg1"/>
                </a:solidFill>
                <a:effectLst/>
              </a:rPr>
              <a:t>giữa</a:t>
            </a:r>
            <a:r>
              <a:rPr lang="en-US" sz="5400" b="0" i="0" dirty="0">
                <a:solidFill>
                  <a:schemeClr val="bg1"/>
                </a:solidFill>
                <a:effectLst/>
              </a:rPr>
              <a:t> </a:t>
            </a:r>
            <a:r>
              <a:rPr lang="en-US" sz="5400" b="0" i="0" dirty="0" err="1">
                <a:solidFill>
                  <a:schemeClr val="bg1"/>
                </a:solidFill>
                <a:effectLst/>
              </a:rPr>
              <a:t>muôn</a:t>
            </a:r>
            <a:r>
              <a:rPr lang="en-US" sz="5400" b="0" i="0" dirty="0">
                <a:solidFill>
                  <a:schemeClr val="bg1"/>
                </a:solidFill>
                <a:effectLst/>
              </a:rPr>
              <a:t> </a:t>
            </a:r>
            <a:r>
              <a:rPr lang="en-US" sz="5400" b="0" i="0" dirty="0" err="1">
                <a:solidFill>
                  <a:schemeClr val="bg1"/>
                </a:solidFill>
                <a:effectLst/>
              </a:rPr>
              <a:t>ngàn</a:t>
            </a:r>
            <a:r>
              <a:rPr lang="en-US" sz="5400" b="0" i="0" dirty="0">
                <a:solidFill>
                  <a:schemeClr val="bg1"/>
                </a:solidFill>
                <a:effectLst/>
              </a:rPr>
              <a:t> </a:t>
            </a:r>
            <a:r>
              <a:rPr lang="en-US" sz="5400" b="0" i="0" dirty="0" err="1">
                <a:solidFill>
                  <a:schemeClr val="bg1"/>
                </a:solidFill>
                <a:effectLst/>
              </a:rPr>
              <a:t>gian</a:t>
            </a:r>
            <a:r>
              <a:rPr lang="en-US" sz="5400" b="0" i="0" dirty="0">
                <a:solidFill>
                  <a:schemeClr val="bg1"/>
                </a:solidFill>
                <a:effectLst/>
              </a:rPr>
              <a:t> </a:t>
            </a:r>
            <a:r>
              <a:rPr lang="en-US" sz="5400" b="0" i="0" dirty="0" err="1">
                <a:solidFill>
                  <a:schemeClr val="bg1"/>
                </a:solidFill>
                <a:effectLst/>
              </a:rPr>
              <a:t>truân</a:t>
            </a:r>
            <a:r>
              <a:rPr lang="en-US" sz="5400" b="0" i="0" dirty="0">
                <a:solidFill>
                  <a:schemeClr val="bg1"/>
                </a:solidFill>
                <a:effectLst/>
              </a:rPr>
              <a:t>, Xin </a:t>
            </a:r>
            <a:r>
              <a:rPr lang="en-US" sz="5400" b="0" i="0" dirty="0" err="1">
                <a:solidFill>
                  <a:schemeClr val="bg1"/>
                </a:solidFill>
                <a:effectLst/>
              </a:rPr>
              <a:t>cho</a:t>
            </a:r>
            <a:r>
              <a:rPr lang="en-US" sz="5400" b="0" i="0" dirty="0">
                <a:solidFill>
                  <a:schemeClr val="bg1"/>
                </a:solidFill>
                <a:effectLst/>
              </a:rPr>
              <a:t> con </a:t>
            </a:r>
            <a:r>
              <a:rPr lang="en-US" sz="5400" b="0" i="0" dirty="0" err="1">
                <a:solidFill>
                  <a:schemeClr val="bg1"/>
                </a:solidFill>
                <a:effectLst/>
              </a:rPr>
              <a:t>trở</a:t>
            </a:r>
            <a:r>
              <a:rPr lang="en-US" sz="5400" b="0" i="0" dirty="0">
                <a:solidFill>
                  <a:schemeClr val="bg1"/>
                </a:solidFill>
                <a:effectLst/>
              </a:rPr>
              <a:t> </a:t>
            </a:r>
            <a:r>
              <a:rPr lang="en-US" sz="5400" b="0" i="0" dirty="0" err="1">
                <a:solidFill>
                  <a:schemeClr val="bg1"/>
                </a:solidFill>
                <a:effectLst/>
              </a:rPr>
              <a:t>nên</a:t>
            </a:r>
            <a:r>
              <a:rPr lang="en-US" sz="5400" b="0" i="0" dirty="0">
                <a:solidFill>
                  <a:schemeClr val="bg1"/>
                </a:solidFill>
                <a:effectLst/>
              </a:rPr>
              <a:t> </a:t>
            </a:r>
            <a:r>
              <a:rPr lang="en-US" sz="5400" b="0" i="0" dirty="0" err="1">
                <a:solidFill>
                  <a:schemeClr val="bg1"/>
                </a:solidFill>
                <a:effectLst/>
              </a:rPr>
              <a:t>tia</a:t>
            </a:r>
            <a:r>
              <a:rPr lang="en-US" sz="5400" b="0" i="0" dirty="0">
                <a:solidFill>
                  <a:schemeClr val="bg1"/>
                </a:solidFill>
                <a:effectLst/>
              </a:rPr>
              <a:t> </a:t>
            </a:r>
            <a:r>
              <a:rPr lang="en-US" sz="5400" b="0" i="0" dirty="0" err="1">
                <a:solidFill>
                  <a:schemeClr val="bg1"/>
                </a:solidFill>
                <a:effectLst/>
              </a:rPr>
              <a:t>nắng</a:t>
            </a:r>
            <a:r>
              <a:rPr lang="en-US" sz="5400" b="0" i="0" dirty="0">
                <a:solidFill>
                  <a:schemeClr val="bg1"/>
                </a:solidFill>
                <a:effectLst/>
              </a:rPr>
              <a:t> </a:t>
            </a:r>
            <a:r>
              <a:rPr lang="en-US" sz="5400" b="0" i="0" dirty="0" err="1">
                <a:solidFill>
                  <a:schemeClr val="bg1"/>
                </a:solidFill>
                <a:effectLst/>
              </a:rPr>
              <a:t>chiếu</a:t>
            </a:r>
            <a:r>
              <a:rPr lang="en-US" sz="5400" b="0" i="0" dirty="0">
                <a:solidFill>
                  <a:schemeClr val="bg1"/>
                </a:solidFill>
                <a:effectLst/>
              </a:rPr>
              <a:t> Tin </a:t>
            </a:r>
            <a:r>
              <a:rPr lang="en-US" sz="5400" b="0" i="0" dirty="0" err="1">
                <a:solidFill>
                  <a:schemeClr val="bg1"/>
                </a:solidFill>
                <a:effectLst/>
              </a:rPr>
              <a:t>Mừng</a:t>
            </a:r>
            <a:r>
              <a:rPr lang="en-US" sz="5400" b="0" i="0" dirty="0">
                <a:solidFill>
                  <a:schemeClr val="bg1"/>
                </a:solidFill>
                <a:effectLst/>
              </a:rPr>
              <a:t> s</a:t>
            </a:r>
            <a:r>
              <a:rPr lang="vi-VN" sz="5400" b="0" i="0" dirty="0">
                <a:solidFill>
                  <a:schemeClr val="bg1"/>
                </a:solidFill>
                <a:effectLst/>
              </a:rPr>
              <a:t>ư</a:t>
            </a:r>
            <a:r>
              <a:rPr lang="en-US" sz="5400" b="0" i="0" dirty="0" err="1">
                <a:solidFill>
                  <a:schemeClr val="bg1"/>
                </a:solidFill>
                <a:effectLst/>
              </a:rPr>
              <a:t>ởi</a:t>
            </a:r>
            <a:r>
              <a:rPr lang="en-US" sz="5400" b="0" i="0" dirty="0">
                <a:solidFill>
                  <a:schemeClr val="bg1"/>
                </a:solidFill>
                <a:effectLst/>
              </a:rPr>
              <a:t> </a:t>
            </a:r>
            <a:r>
              <a:rPr lang="en-US" sz="5400" b="0" i="0" dirty="0" err="1">
                <a:solidFill>
                  <a:schemeClr val="bg1"/>
                </a:solidFill>
                <a:effectLst/>
              </a:rPr>
              <a:t>ấm</a:t>
            </a:r>
            <a:r>
              <a:rPr lang="en-US" sz="5400" b="0" i="0" dirty="0">
                <a:solidFill>
                  <a:schemeClr val="bg1"/>
                </a:solidFill>
                <a:effectLst/>
              </a:rPr>
              <a:t> </a:t>
            </a:r>
            <a:r>
              <a:rPr lang="en-US" sz="5400" b="0" i="0" dirty="0" err="1">
                <a:solidFill>
                  <a:schemeClr val="bg1"/>
                </a:solidFill>
                <a:effectLst/>
              </a:rPr>
              <a:t>nhân</a:t>
            </a:r>
            <a:r>
              <a:rPr lang="en-US" sz="5400" b="0" i="0" dirty="0">
                <a:solidFill>
                  <a:schemeClr val="bg1"/>
                </a:solidFill>
                <a:effectLst/>
              </a:rPr>
              <a:t> </a:t>
            </a:r>
            <a:r>
              <a:rPr lang="en-US" sz="5400" b="0" i="0" dirty="0" err="1">
                <a:solidFill>
                  <a:schemeClr val="bg1"/>
                </a:solidFill>
                <a:effectLst/>
              </a:rPr>
              <a:t>gian</a:t>
            </a:r>
            <a:r>
              <a:rPr lang="en-US" sz="5400" b="0" i="0" dirty="0">
                <a:solidFill>
                  <a:schemeClr val="bg1"/>
                </a:solidFill>
                <a:effectLst/>
              </a:rPr>
              <a:t>. </a:t>
            </a:r>
            <a:endParaRPr lang="vi-VN" sz="5400" b="0" i="0" dirty="0">
              <a:solidFill>
                <a:schemeClr val="bg1"/>
              </a:solidFill>
              <a:effectLst/>
            </a:endParaRPr>
          </a:p>
        </p:txBody>
      </p:sp>
    </p:spTree>
    <p:extLst>
      <p:ext uri="{BB962C8B-B14F-4D97-AF65-F5344CB8AC3E}">
        <p14:creationId xmlns:p14="http://schemas.microsoft.com/office/powerpoint/2010/main" val="42783538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600" b="0" i="0" u="sng" dirty="0" err="1">
                <a:solidFill>
                  <a:srgbClr val="FFFF00"/>
                </a:solidFill>
                <a:effectLst/>
                <a:latin typeface="+mj-lt"/>
              </a:rPr>
              <a:t>Đk</a:t>
            </a:r>
            <a:r>
              <a:rPr lang="vi-VN" sz="6600" b="0" i="0" u="sng" dirty="0">
                <a:solidFill>
                  <a:srgbClr val="FFFF00"/>
                </a:solidFill>
                <a:effectLst/>
                <a:latin typeface="+mj-lt"/>
              </a:rPr>
              <a:t>:</a:t>
            </a:r>
            <a:r>
              <a:rPr lang="vi-VN" sz="6600" b="0" i="0" dirty="0">
                <a:solidFill>
                  <a:schemeClr val="bg1"/>
                </a:solidFill>
                <a:effectLst/>
                <a:latin typeface="+mj-lt"/>
              </a:rPr>
              <a:t> </a:t>
            </a:r>
            <a:r>
              <a:rPr lang="en-US" sz="6600" b="0" i="0" dirty="0" err="1">
                <a:solidFill>
                  <a:schemeClr val="bg1"/>
                </a:solidFill>
                <a:effectLst/>
                <a:latin typeface="+mj-lt"/>
              </a:rPr>
              <a:t>Tiến</a:t>
            </a:r>
            <a:r>
              <a:rPr lang="en-US" sz="6600" b="0" i="0" dirty="0">
                <a:solidFill>
                  <a:schemeClr val="bg1"/>
                </a:solidFill>
                <a:effectLst/>
                <a:latin typeface="+mj-lt"/>
              </a:rPr>
              <a:t> </a:t>
            </a:r>
            <a:r>
              <a:rPr lang="en-US" sz="6600" b="0" i="0" dirty="0" err="1">
                <a:solidFill>
                  <a:schemeClr val="bg1"/>
                </a:solidFill>
                <a:effectLst/>
                <a:latin typeface="+mj-lt"/>
              </a:rPr>
              <a:t>tiến</a:t>
            </a:r>
            <a:r>
              <a:rPr lang="en-US" sz="6600" b="0" i="0" dirty="0">
                <a:solidFill>
                  <a:schemeClr val="bg1"/>
                </a:solidFill>
                <a:effectLst/>
                <a:latin typeface="+mj-lt"/>
              </a:rPr>
              <a:t> b</a:t>
            </a:r>
            <a:r>
              <a:rPr lang="vi-VN" sz="6600" b="0" i="0" dirty="0">
                <a:solidFill>
                  <a:schemeClr val="bg1"/>
                </a:solidFill>
                <a:effectLst/>
                <a:latin typeface="+mj-lt"/>
              </a:rPr>
              <a:t>ư</a:t>
            </a:r>
            <a:r>
              <a:rPr lang="en-US" sz="6600" b="0" i="0" dirty="0" err="1">
                <a:solidFill>
                  <a:schemeClr val="bg1"/>
                </a:solidFill>
                <a:effectLst/>
                <a:latin typeface="+mj-lt"/>
              </a:rPr>
              <a:t>ớc</a:t>
            </a:r>
            <a:r>
              <a:rPr lang="en-US" sz="6600" b="0" i="0" dirty="0">
                <a:solidFill>
                  <a:schemeClr val="bg1"/>
                </a:solidFill>
                <a:effectLst/>
                <a:latin typeface="+mj-lt"/>
              </a:rPr>
              <a:t> ta </a:t>
            </a:r>
            <a:r>
              <a:rPr lang="en-US" sz="6600" b="0" i="0" dirty="0" err="1">
                <a:solidFill>
                  <a:schemeClr val="bg1"/>
                </a:solidFill>
                <a:effectLst/>
                <a:latin typeface="+mj-lt"/>
              </a:rPr>
              <a:t>cùng</a:t>
            </a:r>
            <a:r>
              <a:rPr lang="en-US" sz="6600" b="0" i="0" dirty="0">
                <a:solidFill>
                  <a:schemeClr val="bg1"/>
                </a:solidFill>
                <a:effectLst/>
                <a:latin typeface="+mj-lt"/>
              </a:rPr>
              <a:t> </a:t>
            </a:r>
            <a:r>
              <a:rPr lang="en-US" sz="6600" b="0" i="0" dirty="0" err="1">
                <a:solidFill>
                  <a:schemeClr val="bg1"/>
                </a:solidFill>
                <a:effectLst/>
                <a:latin typeface="+mj-lt"/>
              </a:rPr>
              <a:t>nhau</a:t>
            </a:r>
            <a:r>
              <a:rPr lang="en-US" sz="6600" b="0" i="0" dirty="0">
                <a:solidFill>
                  <a:schemeClr val="bg1"/>
                </a:solidFill>
                <a:effectLst/>
                <a:latin typeface="+mj-lt"/>
              </a:rPr>
              <a:t> </a:t>
            </a:r>
            <a:r>
              <a:rPr lang="en-US" sz="6600" b="0" i="0" dirty="0" err="1">
                <a:solidFill>
                  <a:schemeClr val="bg1"/>
                </a:solidFill>
                <a:effectLst/>
                <a:latin typeface="+mj-lt"/>
              </a:rPr>
              <a:t>tiến</a:t>
            </a:r>
            <a:r>
              <a:rPr lang="en-US" sz="6600" b="0" i="0" dirty="0">
                <a:solidFill>
                  <a:schemeClr val="bg1"/>
                </a:solidFill>
                <a:effectLst/>
                <a:latin typeface="+mj-lt"/>
              </a:rPr>
              <a:t> b</a:t>
            </a:r>
            <a:r>
              <a:rPr lang="vi-VN" sz="6600" b="0" i="0" dirty="0">
                <a:solidFill>
                  <a:schemeClr val="bg1"/>
                </a:solidFill>
                <a:effectLst/>
                <a:latin typeface="+mj-lt"/>
              </a:rPr>
              <a:t>ư</a:t>
            </a:r>
            <a:r>
              <a:rPr lang="en-US" sz="6600" b="0" i="0" dirty="0" err="1">
                <a:solidFill>
                  <a:schemeClr val="bg1"/>
                </a:solidFill>
                <a:effectLst/>
                <a:latin typeface="+mj-lt"/>
              </a:rPr>
              <a:t>ớc</a:t>
            </a:r>
            <a:r>
              <a:rPr lang="en-US" sz="6600" b="0" i="0" dirty="0">
                <a:solidFill>
                  <a:schemeClr val="bg1"/>
                </a:solidFill>
                <a:effectLst/>
                <a:latin typeface="+mj-lt"/>
              </a:rPr>
              <a:t>, </a:t>
            </a:r>
            <a:r>
              <a:rPr lang="en-US" sz="6600" b="0" i="0" dirty="0" err="1">
                <a:solidFill>
                  <a:schemeClr val="bg1"/>
                </a:solidFill>
                <a:effectLst/>
                <a:latin typeface="+mj-lt"/>
              </a:rPr>
              <a:t>tay</a:t>
            </a:r>
            <a:r>
              <a:rPr lang="en-US" sz="6600" b="0" i="0" dirty="0">
                <a:solidFill>
                  <a:schemeClr val="bg1"/>
                </a:solidFill>
                <a:effectLst/>
                <a:latin typeface="+mj-lt"/>
              </a:rPr>
              <a:t> </a:t>
            </a:r>
            <a:r>
              <a:rPr lang="en-US" sz="6600" b="0" i="0" dirty="0" err="1">
                <a:solidFill>
                  <a:schemeClr val="bg1"/>
                </a:solidFill>
                <a:effectLst/>
                <a:latin typeface="+mj-lt"/>
              </a:rPr>
              <a:t>trong</a:t>
            </a:r>
            <a:r>
              <a:rPr lang="en-US" sz="6600" b="0" i="0" dirty="0">
                <a:solidFill>
                  <a:schemeClr val="bg1"/>
                </a:solidFill>
                <a:effectLst/>
                <a:latin typeface="+mj-lt"/>
              </a:rPr>
              <a:t> </a:t>
            </a:r>
            <a:r>
              <a:rPr lang="en-US" sz="6600" b="0" i="0" dirty="0" err="1">
                <a:solidFill>
                  <a:schemeClr val="bg1"/>
                </a:solidFill>
                <a:effectLst/>
                <a:latin typeface="+mj-lt"/>
              </a:rPr>
              <a:t>tay</a:t>
            </a:r>
            <a:r>
              <a:rPr lang="en-US" sz="6600" b="0" i="0" dirty="0">
                <a:solidFill>
                  <a:schemeClr val="bg1"/>
                </a:solidFill>
                <a:effectLst/>
                <a:latin typeface="+mj-lt"/>
              </a:rPr>
              <a:t> ta </a:t>
            </a:r>
            <a:r>
              <a:rPr lang="en-US" sz="6600" b="0" i="0" dirty="0" err="1">
                <a:solidFill>
                  <a:schemeClr val="bg1"/>
                </a:solidFill>
                <a:effectLst/>
                <a:latin typeface="+mj-lt"/>
              </a:rPr>
              <a:t>cùng</a:t>
            </a:r>
            <a:r>
              <a:rPr lang="en-US" sz="6600" b="0" i="0" dirty="0">
                <a:solidFill>
                  <a:schemeClr val="bg1"/>
                </a:solidFill>
                <a:effectLst/>
                <a:latin typeface="+mj-lt"/>
              </a:rPr>
              <a:t> </a:t>
            </a:r>
            <a:r>
              <a:rPr lang="en-US" sz="6600" b="0" i="0" dirty="0" err="1">
                <a:solidFill>
                  <a:schemeClr val="bg1"/>
                </a:solidFill>
                <a:effectLst/>
                <a:latin typeface="+mj-lt"/>
              </a:rPr>
              <a:t>nhau</a:t>
            </a:r>
            <a:r>
              <a:rPr lang="en-US" sz="6600" b="0" i="0" dirty="0">
                <a:solidFill>
                  <a:schemeClr val="bg1"/>
                </a:solidFill>
                <a:effectLst/>
                <a:latin typeface="+mj-lt"/>
              </a:rPr>
              <a:t> </a:t>
            </a:r>
            <a:r>
              <a:rPr lang="en-US" sz="6600" b="0" i="0" dirty="0" err="1">
                <a:solidFill>
                  <a:schemeClr val="bg1"/>
                </a:solidFill>
                <a:effectLst/>
                <a:latin typeface="+mj-lt"/>
              </a:rPr>
              <a:t>cất</a:t>
            </a:r>
            <a:r>
              <a:rPr lang="en-US" sz="6600" b="0" i="0" dirty="0">
                <a:solidFill>
                  <a:schemeClr val="bg1"/>
                </a:solidFill>
                <a:effectLst/>
                <a:latin typeface="+mj-lt"/>
              </a:rPr>
              <a:t> </a:t>
            </a:r>
            <a:r>
              <a:rPr lang="en-US" sz="6600" b="0" i="0" dirty="0" err="1">
                <a:solidFill>
                  <a:schemeClr val="bg1"/>
                </a:solidFill>
                <a:effectLst/>
                <a:latin typeface="+mj-lt"/>
              </a:rPr>
              <a:t>tiếng</a:t>
            </a:r>
            <a:r>
              <a:rPr lang="en-US" sz="6600" b="0" i="0" dirty="0">
                <a:solidFill>
                  <a:schemeClr val="bg1"/>
                </a:solidFill>
                <a:effectLst/>
                <a:latin typeface="+mj-lt"/>
              </a:rPr>
              <a:t>, </a:t>
            </a:r>
            <a:r>
              <a:rPr lang="en-US" sz="6600" b="0" i="0" dirty="0" err="1">
                <a:solidFill>
                  <a:schemeClr val="bg1"/>
                </a:solidFill>
                <a:effectLst/>
                <a:latin typeface="+mj-lt"/>
              </a:rPr>
              <a:t>hát</a:t>
            </a:r>
            <a:r>
              <a:rPr lang="en-US" sz="6600" b="0" i="0" dirty="0">
                <a:solidFill>
                  <a:schemeClr val="bg1"/>
                </a:solidFill>
                <a:effectLst/>
                <a:latin typeface="+mj-lt"/>
              </a:rPr>
              <a:t> </a:t>
            </a:r>
            <a:r>
              <a:rPr lang="en-US" sz="6600" b="0" i="0" dirty="0" err="1">
                <a:solidFill>
                  <a:schemeClr val="bg1"/>
                </a:solidFill>
                <a:effectLst/>
                <a:latin typeface="+mj-lt"/>
              </a:rPr>
              <a:t>lên</a:t>
            </a:r>
            <a:r>
              <a:rPr lang="en-US" sz="6600" b="0" i="0" dirty="0">
                <a:solidFill>
                  <a:schemeClr val="bg1"/>
                </a:solidFill>
                <a:effectLst/>
                <a:latin typeface="+mj-lt"/>
              </a:rPr>
              <a:t> </a:t>
            </a:r>
            <a:r>
              <a:rPr lang="en-US" sz="6600" b="0" i="0" dirty="0" err="1">
                <a:solidFill>
                  <a:schemeClr val="bg1"/>
                </a:solidFill>
                <a:effectLst/>
                <a:latin typeface="+mj-lt"/>
              </a:rPr>
              <a:t>bài</a:t>
            </a:r>
            <a:r>
              <a:rPr lang="en-US" sz="6600" b="0" i="0" dirty="0">
                <a:solidFill>
                  <a:schemeClr val="bg1"/>
                </a:solidFill>
                <a:effectLst/>
                <a:latin typeface="+mj-lt"/>
              </a:rPr>
              <a:t> ca (á-a), </a:t>
            </a:r>
            <a:r>
              <a:rPr lang="en-US" sz="6600" b="0" i="0" dirty="0" err="1">
                <a:solidFill>
                  <a:schemeClr val="bg1"/>
                </a:solidFill>
                <a:effectLst/>
                <a:latin typeface="+mj-lt"/>
              </a:rPr>
              <a:t>tạ</a:t>
            </a:r>
            <a:r>
              <a:rPr lang="en-US" sz="6600" b="0" i="0" dirty="0">
                <a:solidFill>
                  <a:schemeClr val="bg1"/>
                </a:solidFill>
                <a:effectLst/>
                <a:latin typeface="+mj-lt"/>
              </a:rPr>
              <a:t> </a:t>
            </a:r>
            <a:r>
              <a:rPr lang="vi-VN" sz="6600" b="0" i="0" dirty="0">
                <a:solidFill>
                  <a:schemeClr val="bg1"/>
                </a:solidFill>
                <a:effectLst/>
                <a:latin typeface="+mj-lt"/>
              </a:rPr>
              <a:t>ơ</a:t>
            </a:r>
            <a:r>
              <a:rPr lang="en-US" sz="6600" b="0" i="0" dirty="0">
                <a:solidFill>
                  <a:schemeClr val="bg1"/>
                </a:solidFill>
                <a:effectLst/>
                <a:latin typeface="+mj-lt"/>
              </a:rPr>
              <a:t>n Cha. </a:t>
            </a:r>
            <a:endParaRPr lang="vi-VN" sz="6600" b="0" i="0" dirty="0">
              <a:solidFill>
                <a:schemeClr val="bg1"/>
              </a:solidFill>
              <a:effectLst/>
              <a:latin typeface="+mj-lt"/>
            </a:endParaRPr>
          </a:p>
        </p:txBody>
      </p:sp>
    </p:spTree>
    <p:extLst>
      <p:ext uri="{BB962C8B-B14F-4D97-AF65-F5344CB8AC3E}">
        <p14:creationId xmlns:p14="http://schemas.microsoft.com/office/powerpoint/2010/main" val="1519906175"/>
      </p:ext>
    </p:extLst>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descr="A person in a robe with arms outstretched&#10;&#10;Description automatically generated">
            <a:extLst>
              <a:ext uri="{FF2B5EF4-FFF2-40B4-BE49-F238E27FC236}">
                <a16:creationId xmlns:a16="http://schemas.microsoft.com/office/drawing/2014/main" id="{018DA935-A749-4323-8C87-BE1D6ABD33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111809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4800" b="0" i="0" u="sng" dirty="0">
                <a:solidFill>
                  <a:srgbClr val="FFFF00"/>
                </a:solidFill>
                <a:effectLst/>
                <a:latin typeface="+mj-lt"/>
              </a:rPr>
              <a:t>Tk2</a:t>
            </a:r>
            <a:r>
              <a:rPr lang="vi-VN" sz="4800" b="0" i="0" u="sng" dirty="0">
                <a:solidFill>
                  <a:srgbClr val="FFFF00"/>
                </a:solidFill>
                <a:effectLst/>
                <a:latin typeface="+mj-lt"/>
              </a:rPr>
              <a:t>:</a:t>
            </a:r>
            <a:r>
              <a:rPr lang="en-US" sz="4800" b="0" i="0" dirty="0">
                <a:solidFill>
                  <a:schemeClr val="bg1"/>
                </a:solidFill>
                <a:effectLst/>
                <a:latin typeface="+mj-lt"/>
              </a:rPr>
              <a:t> </a:t>
            </a:r>
            <a:r>
              <a:rPr lang="en-US" sz="4800" b="0" i="0" dirty="0" err="1">
                <a:solidFill>
                  <a:schemeClr val="bg1"/>
                </a:solidFill>
                <a:effectLst/>
                <a:latin typeface="+mj-lt"/>
              </a:rPr>
              <a:t>Về</a:t>
            </a:r>
            <a:r>
              <a:rPr lang="en-US" sz="4800" b="0" i="0" dirty="0">
                <a:solidFill>
                  <a:schemeClr val="bg1"/>
                </a:solidFill>
                <a:effectLst/>
                <a:latin typeface="+mj-lt"/>
              </a:rPr>
              <a:t> </a:t>
            </a:r>
            <a:r>
              <a:rPr lang="en-US" sz="4800" b="0" i="0" dirty="0" err="1">
                <a:solidFill>
                  <a:schemeClr val="bg1"/>
                </a:solidFill>
                <a:effectLst/>
                <a:latin typeface="+mj-lt"/>
              </a:rPr>
              <a:t>nhà</a:t>
            </a:r>
            <a:r>
              <a:rPr lang="en-US" sz="4800" b="0" i="0" dirty="0">
                <a:solidFill>
                  <a:schemeClr val="bg1"/>
                </a:solidFill>
                <a:effectLst/>
                <a:latin typeface="+mj-lt"/>
              </a:rPr>
              <a:t> Cha </a:t>
            </a:r>
            <a:r>
              <a:rPr lang="en-US" sz="4800" b="0" i="0" dirty="0" err="1">
                <a:solidFill>
                  <a:schemeClr val="bg1"/>
                </a:solidFill>
                <a:effectLst/>
                <a:latin typeface="+mj-lt"/>
              </a:rPr>
              <a:t>tim</a:t>
            </a:r>
            <a:r>
              <a:rPr lang="en-US" sz="4800" b="0" i="0" dirty="0">
                <a:solidFill>
                  <a:schemeClr val="bg1"/>
                </a:solidFill>
                <a:effectLst/>
                <a:latin typeface="+mj-lt"/>
              </a:rPr>
              <a:t> con </a:t>
            </a:r>
            <a:r>
              <a:rPr lang="en-US" sz="4800" b="0" i="0" dirty="0" err="1">
                <a:solidFill>
                  <a:schemeClr val="bg1"/>
                </a:solidFill>
                <a:effectLst/>
                <a:latin typeface="+mj-lt"/>
              </a:rPr>
              <a:t>đây</a:t>
            </a:r>
            <a:r>
              <a:rPr lang="en-US" sz="4800" b="0" i="0" dirty="0">
                <a:solidFill>
                  <a:schemeClr val="bg1"/>
                </a:solidFill>
                <a:effectLst/>
                <a:latin typeface="+mj-lt"/>
              </a:rPr>
              <a:t> </a:t>
            </a:r>
            <a:r>
              <a:rPr lang="en-US" sz="4800" b="0" i="0" dirty="0" err="1">
                <a:solidFill>
                  <a:schemeClr val="bg1"/>
                </a:solidFill>
                <a:effectLst/>
                <a:latin typeface="+mj-lt"/>
              </a:rPr>
              <a:t>ngất</a:t>
            </a:r>
            <a:r>
              <a:rPr lang="en-US" sz="4800" b="0" i="0" dirty="0">
                <a:solidFill>
                  <a:schemeClr val="bg1"/>
                </a:solidFill>
                <a:effectLst/>
                <a:latin typeface="+mj-lt"/>
              </a:rPr>
              <a:t> </a:t>
            </a:r>
            <a:r>
              <a:rPr lang="en-US" sz="4800" b="0" i="0" dirty="0" err="1">
                <a:solidFill>
                  <a:schemeClr val="bg1"/>
                </a:solidFill>
                <a:effectLst/>
                <a:latin typeface="+mj-lt"/>
              </a:rPr>
              <a:t>ngây</a:t>
            </a:r>
            <a:r>
              <a:rPr lang="en-US" sz="4800" b="0" i="0" dirty="0">
                <a:solidFill>
                  <a:schemeClr val="bg1"/>
                </a:solidFill>
                <a:effectLst/>
                <a:latin typeface="+mj-lt"/>
              </a:rPr>
              <a:t>, </a:t>
            </a:r>
            <a:r>
              <a:rPr lang="en-US" sz="4800" b="0" i="0" dirty="0" err="1">
                <a:solidFill>
                  <a:schemeClr val="bg1"/>
                </a:solidFill>
                <a:effectLst/>
                <a:latin typeface="+mj-lt"/>
              </a:rPr>
              <a:t>nguồn</a:t>
            </a:r>
            <a:r>
              <a:rPr lang="en-US" sz="4800" b="0" i="0" dirty="0">
                <a:solidFill>
                  <a:schemeClr val="bg1"/>
                </a:solidFill>
                <a:effectLst/>
                <a:latin typeface="+mj-lt"/>
              </a:rPr>
              <a:t> </a:t>
            </a:r>
            <a:r>
              <a:rPr lang="en-US" sz="4800" b="0" i="0" dirty="0" err="1">
                <a:solidFill>
                  <a:schemeClr val="bg1"/>
                </a:solidFill>
                <a:effectLst/>
                <a:latin typeface="+mj-lt"/>
              </a:rPr>
              <a:t>yêu</a:t>
            </a:r>
            <a:r>
              <a:rPr lang="en-US" sz="4800" b="0" i="0" dirty="0">
                <a:solidFill>
                  <a:schemeClr val="bg1"/>
                </a:solidFill>
                <a:effectLst/>
                <a:latin typeface="+mj-lt"/>
              </a:rPr>
              <a:t> </a:t>
            </a:r>
            <a:r>
              <a:rPr lang="en-US" sz="4800" b="0" i="0" dirty="0" err="1">
                <a:solidFill>
                  <a:schemeClr val="bg1"/>
                </a:solidFill>
                <a:effectLst/>
                <a:latin typeface="+mj-lt"/>
              </a:rPr>
              <a:t>th</a:t>
            </a:r>
            <a:r>
              <a:rPr lang="vi-VN" sz="4800" b="0" i="0" dirty="0">
                <a:solidFill>
                  <a:schemeClr val="bg1"/>
                </a:solidFill>
                <a:effectLst/>
                <a:latin typeface="+mj-lt"/>
              </a:rPr>
              <a:t>ư</a:t>
            </a:r>
            <a:r>
              <a:rPr lang="en-US" sz="4800" b="0" i="0" dirty="0" err="1">
                <a:solidFill>
                  <a:schemeClr val="bg1"/>
                </a:solidFill>
                <a:effectLst/>
                <a:latin typeface="+mj-lt"/>
              </a:rPr>
              <a:t>ơng</a:t>
            </a:r>
            <a:r>
              <a:rPr lang="en-US" sz="4800" b="0" i="0" dirty="0">
                <a:solidFill>
                  <a:schemeClr val="bg1"/>
                </a:solidFill>
                <a:effectLst/>
                <a:latin typeface="+mj-lt"/>
              </a:rPr>
              <a:t> Cha </a:t>
            </a:r>
            <a:r>
              <a:rPr lang="en-US" sz="4800" b="0" i="0" dirty="0" err="1">
                <a:solidFill>
                  <a:schemeClr val="bg1"/>
                </a:solidFill>
                <a:effectLst/>
                <a:latin typeface="+mj-lt"/>
              </a:rPr>
              <a:t>trao</a:t>
            </a:r>
            <a:r>
              <a:rPr lang="en-US" sz="4800" b="0" i="0" dirty="0">
                <a:solidFill>
                  <a:schemeClr val="bg1"/>
                </a:solidFill>
                <a:effectLst/>
                <a:latin typeface="+mj-lt"/>
              </a:rPr>
              <a:t> ban </a:t>
            </a:r>
            <a:r>
              <a:rPr lang="en-US" sz="4800" b="0" i="0" dirty="0" err="1">
                <a:solidFill>
                  <a:schemeClr val="bg1"/>
                </a:solidFill>
                <a:effectLst/>
                <a:latin typeface="+mj-lt"/>
              </a:rPr>
              <a:t>chứa</a:t>
            </a:r>
            <a:r>
              <a:rPr lang="en-US" sz="4800" b="0" i="0" dirty="0">
                <a:solidFill>
                  <a:schemeClr val="bg1"/>
                </a:solidFill>
                <a:effectLst/>
                <a:latin typeface="+mj-lt"/>
              </a:rPr>
              <a:t> </a:t>
            </a:r>
            <a:r>
              <a:rPr lang="en-US" sz="4800" b="0" i="0" dirty="0" err="1">
                <a:solidFill>
                  <a:schemeClr val="bg1"/>
                </a:solidFill>
                <a:effectLst/>
                <a:latin typeface="+mj-lt"/>
              </a:rPr>
              <a:t>chan</a:t>
            </a:r>
            <a:r>
              <a:rPr lang="en-US" sz="4800" b="0" i="0" dirty="0">
                <a:solidFill>
                  <a:schemeClr val="bg1"/>
                </a:solidFill>
                <a:effectLst/>
                <a:latin typeface="+mj-lt"/>
              </a:rPr>
              <a:t>, </a:t>
            </a:r>
            <a:r>
              <a:rPr lang="en-US" sz="4800" b="0" i="0" dirty="0" err="1">
                <a:solidFill>
                  <a:schemeClr val="bg1"/>
                </a:solidFill>
                <a:effectLst/>
                <a:latin typeface="+mj-lt"/>
              </a:rPr>
              <a:t>bàn</a:t>
            </a:r>
            <a:r>
              <a:rPr lang="en-US" sz="4800" b="0" i="0" dirty="0">
                <a:solidFill>
                  <a:schemeClr val="bg1"/>
                </a:solidFill>
                <a:effectLst/>
                <a:latin typeface="+mj-lt"/>
              </a:rPr>
              <a:t> </a:t>
            </a:r>
            <a:r>
              <a:rPr lang="en-US" sz="4800" b="0" i="0" dirty="0" err="1">
                <a:solidFill>
                  <a:schemeClr val="bg1"/>
                </a:solidFill>
                <a:effectLst/>
                <a:latin typeface="+mj-lt"/>
              </a:rPr>
              <a:t>Tiệc</a:t>
            </a:r>
            <a:r>
              <a:rPr lang="en-US" sz="4800" b="0" i="0" dirty="0">
                <a:solidFill>
                  <a:schemeClr val="bg1"/>
                </a:solidFill>
                <a:effectLst/>
                <a:latin typeface="+mj-lt"/>
              </a:rPr>
              <a:t> </a:t>
            </a:r>
            <a:r>
              <a:rPr lang="en-US" sz="4800" b="0" i="0" dirty="0" err="1">
                <a:solidFill>
                  <a:schemeClr val="bg1"/>
                </a:solidFill>
                <a:effectLst/>
                <a:latin typeface="+mj-lt"/>
              </a:rPr>
              <a:t>Thánh</a:t>
            </a:r>
            <a:r>
              <a:rPr lang="en-US" sz="4800" b="0" i="0" dirty="0">
                <a:solidFill>
                  <a:schemeClr val="bg1"/>
                </a:solidFill>
                <a:effectLst/>
                <a:latin typeface="+mj-lt"/>
              </a:rPr>
              <a:t> Cha </a:t>
            </a:r>
            <a:r>
              <a:rPr lang="en-US" sz="4800" b="0" i="0" dirty="0" err="1">
                <a:solidFill>
                  <a:schemeClr val="bg1"/>
                </a:solidFill>
                <a:effectLst/>
                <a:latin typeface="+mj-lt"/>
              </a:rPr>
              <a:t>dọn</a:t>
            </a:r>
            <a:r>
              <a:rPr lang="en-US" sz="4800" b="0" i="0" dirty="0">
                <a:solidFill>
                  <a:schemeClr val="bg1"/>
                </a:solidFill>
                <a:effectLst/>
                <a:latin typeface="+mj-lt"/>
              </a:rPr>
              <a:t> </a:t>
            </a:r>
            <a:r>
              <a:rPr lang="en-US" sz="4800" b="0" i="0" dirty="0" err="1">
                <a:solidFill>
                  <a:schemeClr val="bg1"/>
                </a:solidFill>
                <a:effectLst/>
                <a:latin typeface="+mj-lt"/>
              </a:rPr>
              <a:t>sẵn</a:t>
            </a:r>
            <a:r>
              <a:rPr lang="en-US" sz="4800" b="0" i="0" dirty="0">
                <a:solidFill>
                  <a:schemeClr val="bg1"/>
                </a:solidFill>
                <a:effectLst/>
                <a:latin typeface="+mj-lt"/>
              </a:rPr>
              <a:t> </a:t>
            </a:r>
            <a:r>
              <a:rPr lang="en-US" sz="4800" b="0" i="0" dirty="0" err="1">
                <a:solidFill>
                  <a:schemeClr val="bg1"/>
                </a:solidFill>
                <a:effectLst/>
                <a:latin typeface="+mj-lt"/>
              </a:rPr>
              <a:t>rồi</a:t>
            </a:r>
            <a:r>
              <a:rPr lang="en-US" sz="4800" b="0" i="0" dirty="0">
                <a:solidFill>
                  <a:schemeClr val="bg1"/>
                </a:solidFill>
                <a:effectLst/>
                <a:latin typeface="+mj-lt"/>
              </a:rPr>
              <a:t>. </a:t>
            </a:r>
            <a:r>
              <a:rPr lang="en-US" sz="4800" b="0" i="0" dirty="0" err="1">
                <a:solidFill>
                  <a:schemeClr val="bg1"/>
                </a:solidFill>
                <a:effectLst/>
                <a:latin typeface="+mj-lt"/>
              </a:rPr>
              <a:t>Ngồi</a:t>
            </a:r>
            <a:r>
              <a:rPr lang="en-US" sz="4800" b="0" i="0" dirty="0">
                <a:solidFill>
                  <a:schemeClr val="bg1"/>
                </a:solidFill>
                <a:effectLst/>
                <a:latin typeface="+mj-lt"/>
              </a:rPr>
              <a:t> </a:t>
            </a:r>
            <a:r>
              <a:rPr lang="en-US" sz="4800" b="0" i="0" dirty="0" err="1">
                <a:solidFill>
                  <a:schemeClr val="bg1"/>
                </a:solidFill>
                <a:effectLst/>
                <a:latin typeface="+mj-lt"/>
              </a:rPr>
              <a:t>bên</a:t>
            </a:r>
            <a:r>
              <a:rPr lang="en-US" sz="4800" b="0" i="0" dirty="0">
                <a:solidFill>
                  <a:schemeClr val="bg1"/>
                </a:solidFill>
                <a:effectLst/>
                <a:latin typeface="+mj-lt"/>
              </a:rPr>
              <a:t> Cha </a:t>
            </a:r>
            <a:r>
              <a:rPr lang="en-US" sz="4800" b="0" i="0" dirty="0" err="1">
                <a:solidFill>
                  <a:schemeClr val="bg1"/>
                </a:solidFill>
                <a:effectLst/>
                <a:latin typeface="+mj-lt"/>
              </a:rPr>
              <a:t>quên</a:t>
            </a:r>
            <a:r>
              <a:rPr lang="en-US" sz="4800" b="0" i="0" dirty="0">
                <a:solidFill>
                  <a:schemeClr val="bg1"/>
                </a:solidFill>
                <a:effectLst/>
                <a:latin typeface="+mj-lt"/>
              </a:rPr>
              <a:t> </a:t>
            </a:r>
            <a:r>
              <a:rPr lang="en-US" sz="4800" b="0" i="0" dirty="0" err="1">
                <a:solidFill>
                  <a:schemeClr val="bg1"/>
                </a:solidFill>
                <a:effectLst/>
                <a:latin typeface="+mj-lt"/>
              </a:rPr>
              <a:t>đi</a:t>
            </a:r>
            <a:r>
              <a:rPr lang="en-US" sz="4800" b="0" i="0" dirty="0">
                <a:solidFill>
                  <a:schemeClr val="bg1"/>
                </a:solidFill>
                <a:effectLst/>
                <a:latin typeface="+mj-lt"/>
              </a:rPr>
              <a:t> bao </a:t>
            </a:r>
            <a:r>
              <a:rPr lang="en-US" sz="4800" b="0" i="0" dirty="0" err="1">
                <a:solidFill>
                  <a:schemeClr val="bg1"/>
                </a:solidFill>
                <a:effectLst/>
                <a:latin typeface="+mj-lt"/>
              </a:rPr>
              <a:t>nỗi</a:t>
            </a:r>
            <a:r>
              <a:rPr lang="en-US" sz="4800" b="0" i="0" dirty="0">
                <a:solidFill>
                  <a:schemeClr val="bg1"/>
                </a:solidFill>
                <a:effectLst/>
                <a:latin typeface="+mj-lt"/>
              </a:rPr>
              <a:t> </a:t>
            </a:r>
            <a:r>
              <a:rPr lang="en-US" sz="4800" b="0" i="0" dirty="0" err="1">
                <a:solidFill>
                  <a:schemeClr val="bg1"/>
                </a:solidFill>
                <a:effectLst/>
                <a:latin typeface="+mj-lt"/>
              </a:rPr>
              <a:t>đau</a:t>
            </a:r>
            <a:r>
              <a:rPr lang="en-US" sz="4800" b="0" i="0" dirty="0">
                <a:solidFill>
                  <a:schemeClr val="bg1"/>
                </a:solidFill>
                <a:effectLst/>
                <a:latin typeface="+mj-lt"/>
              </a:rPr>
              <a:t>, </a:t>
            </a:r>
            <a:r>
              <a:rPr lang="en-US" sz="4800" b="0" i="0" dirty="0" err="1">
                <a:solidFill>
                  <a:schemeClr val="bg1"/>
                </a:solidFill>
                <a:effectLst/>
                <a:latin typeface="+mj-lt"/>
              </a:rPr>
              <a:t>từng</a:t>
            </a:r>
            <a:r>
              <a:rPr lang="en-US" sz="4800" b="0" i="0" dirty="0">
                <a:solidFill>
                  <a:schemeClr val="bg1"/>
                </a:solidFill>
                <a:effectLst/>
                <a:latin typeface="+mj-lt"/>
              </a:rPr>
              <a:t> </a:t>
            </a:r>
            <a:r>
              <a:rPr lang="en-US" sz="4800" b="0" i="0" dirty="0" err="1">
                <a:solidFill>
                  <a:schemeClr val="bg1"/>
                </a:solidFill>
                <a:effectLst/>
                <a:latin typeface="+mj-lt"/>
              </a:rPr>
              <a:t>đêm</a:t>
            </a:r>
            <a:r>
              <a:rPr lang="en-US" sz="4800" b="0" i="0" dirty="0">
                <a:solidFill>
                  <a:schemeClr val="bg1"/>
                </a:solidFill>
                <a:effectLst/>
                <a:latin typeface="+mj-lt"/>
              </a:rPr>
              <a:t> </a:t>
            </a:r>
            <a:r>
              <a:rPr lang="en-US" sz="4800" b="0" i="0" dirty="0" err="1">
                <a:solidFill>
                  <a:schemeClr val="bg1"/>
                </a:solidFill>
                <a:effectLst/>
                <a:latin typeface="+mj-lt"/>
              </a:rPr>
              <a:t>thâu</a:t>
            </a:r>
            <a:r>
              <a:rPr lang="en-US" sz="4800" b="0" i="0" dirty="0">
                <a:solidFill>
                  <a:schemeClr val="bg1"/>
                </a:solidFill>
                <a:effectLst/>
                <a:latin typeface="+mj-lt"/>
              </a:rPr>
              <a:t> con </a:t>
            </a:r>
            <a:r>
              <a:rPr lang="en-US" sz="4800" b="0" i="0" dirty="0" err="1">
                <a:solidFill>
                  <a:schemeClr val="bg1"/>
                </a:solidFill>
                <a:effectLst/>
                <a:latin typeface="+mj-lt"/>
              </a:rPr>
              <a:t>đây</a:t>
            </a:r>
            <a:r>
              <a:rPr lang="en-US" sz="4800" b="0" i="0" dirty="0">
                <a:solidFill>
                  <a:schemeClr val="bg1"/>
                </a:solidFill>
                <a:effectLst/>
                <a:latin typeface="+mj-lt"/>
              </a:rPr>
              <a:t> </a:t>
            </a:r>
            <a:r>
              <a:rPr lang="en-US" sz="4800" b="0" i="0" dirty="0" err="1">
                <a:solidFill>
                  <a:schemeClr val="bg1"/>
                </a:solidFill>
                <a:effectLst/>
                <a:latin typeface="+mj-lt"/>
              </a:rPr>
              <a:t>luôn</a:t>
            </a:r>
            <a:r>
              <a:rPr lang="en-US" sz="4800" b="0" i="0" dirty="0">
                <a:solidFill>
                  <a:schemeClr val="bg1"/>
                </a:solidFill>
                <a:effectLst/>
                <a:latin typeface="+mj-lt"/>
              </a:rPr>
              <a:t> </a:t>
            </a:r>
            <a:r>
              <a:rPr lang="en-US" sz="4800" b="0" i="0" dirty="0" err="1">
                <a:solidFill>
                  <a:schemeClr val="bg1"/>
                </a:solidFill>
                <a:effectLst/>
                <a:latin typeface="+mj-lt"/>
              </a:rPr>
              <a:t>khát</a:t>
            </a:r>
            <a:r>
              <a:rPr lang="en-US" sz="4800" b="0" i="0" dirty="0">
                <a:solidFill>
                  <a:schemeClr val="bg1"/>
                </a:solidFill>
                <a:effectLst/>
                <a:latin typeface="+mj-lt"/>
              </a:rPr>
              <a:t> khao, </a:t>
            </a:r>
            <a:r>
              <a:rPr lang="en-US" sz="4800" b="0" i="0" dirty="0" err="1">
                <a:solidFill>
                  <a:schemeClr val="bg1"/>
                </a:solidFill>
                <a:effectLst/>
                <a:latin typeface="+mj-lt"/>
              </a:rPr>
              <a:t>giây</a:t>
            </a:r>
            <a:r>
              <a:rPr lang="en-US" sz="4800" b="0" i="0" dirty="0">
                <a:solidFill>
                  <a:schemeClr val="bg1"/>
                </a:solidFill>
                <a:effectLst/>
                <a:latin typeface="+mj-lt"/>
              </a:rPr>
              <a:t> </a:t>
            </a:r>
            <a:r>
              <a:rPr lang="en-US" sz="4800" b="0" i="0" dirty="0" err="1">
                <a:solidFill>
                  <a:schemeClr val="bg1"/>
                </a:solidFill>
                <a:effectLst/>
                <a:latin typeface="+mj-lt"/>
              </a:rPr>
              <a:t>phút</a:t>
            </a:r>
            <a:r>
              <a:rPr lang="en-US" sz="4800" b="0" i="0" dirty="0">
                <a:solidFill>
                  <a:schemeClr val="bg1"/>
                </a:solidFill>
                <a:effectLst/>
                <a:latin typeface="+mj-lt"/>
              </a:rPr>
              <a:t> </a:t>
            </a:r>
            <a:r>
              <a:rPr lang="en-US" sz="4800" b="0" i="0" dirty="0" err="1">
                <a:solidFill>
                  <a:schemeClr val="bg1"/>
                </a:solidFill>
                <a:effectLst/>
                <a:latin typeface="+mj-lt"/>
              </a:rPr>
              <a:t>này</a:t>
            </a:r>
            <a:r>
              <a:rPr lang="en-US" sz="4800" b="0" i="0" dirty="0">
                <a:solidFill>
                  <a:schemeClr val="bg1"/>
                </a:solidFill>
                <a:effectLst/>
                <a:latin typeface="+mj-lt"/>
              </a:rPr>
              <a:t> </a:t>
            </a:r>
            <a:r>
              <a:rPr lang="en-US" sz="4800" b="0" i="0" dirty="0" err="1">
                <a:solidFill>
                  <a:schemeClr val="bg1"/>
                </a:solidFill>
                <a:effectLst/>
                <a:latin typeface="+mj-lt"/>
              </a:rPr>
              <a:t>lòng</a:t>
            </a:r>
            <a:r>
              <a:rPr lang="en-US" sz="4800" b="0" i="0" dirty="0">
                <a:solidFill>
                  <a:schemeClr val="bg1"/>
                </a:solidFill>
                <a:effectLst/>
                <a:latin typeface="+mj-lt"/>
              </a:rPr>
              <a:t> con m</a:t>
            </a:r>
            <a:r>
              <a:rPr lang="vi-VN" sz="4800" b="0" i="0" dirty="0">
                <a:solidFill>
                  <a:schemeClr val="bg1"/>
                </a:solidFill>
                <a:effectLst/>
                <a:latin typeface="+mj-lt"/>
              </a:rPr>
              <a:t>ơ</a:t>
            </a:r>
            <a:r>
              <a:rPr lang="en-US" sz="4800" b="0" i="0" dirty="0">
                <a:solidFill>
                  <a:schemeClr val="bg1"/>
                </a:solidFill>
                <a:effectLst/>
                <a:latin typeface="+mj-lt"/>
              </a:rPr>
              <a:t> </a:t>
            </a:r>
            <a:r>
              <a:rPr lang="vi-VN" sz="4800" b="0" i="0" dirty="0">
                <a:solidFill>
                  <a:schemeClr val="bg1"/>
                </a:solidFill>
                <a:effectLst/>
                <a:latin typeface="+mj-lt"/>
              </a:rPr>
              <a:t>ư</a:t>
            </a:r>
            <a:r>
              <a:rPr lang="en-US" sz="4800" b="0" i="0" dirty="0" err="1">
                <a:solidFill>
                  <a:schemeClr val="bg1"/>
                </a:solidFill>
                <a:effectLst/>
                <a:latin typeface="+mj-lt"/>
              </a:rPr>
              <a:t>ớc</a:t>
            </a:r>
            <a:r>
              <a:rPr lang="en-US" sz="4800" b="0" i="0" dirty="0">
                <a:solidFill>
                  <a:schemeClr val="bg1"/>
                </a:solidFill>
                <a:effectLst/>
                <a:latin typeface="+mj-lt"/>
              </a:rPr>
              <a:t> </a:t>
            </a:r>
            <a:r>
              <a:rPr lang="en-US" sz="4800" b="0" i="0" dirty="0" err="1">
                <a:solidFill>
                  <a:schemeClr val="bg1"/>
                </a:solidFill>
                <a:effectLst/>
                <a:latin typeface="+mj-lt"/>
              </a:rPr>
              <a:t>từ</a:t>
            </a:r>
            <a:r>
              <a:rPr lang="en-US" sz="4800" b="0" i="0" dirty="0">
                <a:solidFill>
                  <a:schemeClr val="bg1"/>
                </a:solidFill>
                <a:effectLst/>
                <a:latin typeface="+mj-lt"/>
              </a:rPr>
              <a:t> </a:t>
            </a:r>
            <a:r>
              <a:rPr lang="en-US" sz="4800" b="0" i="0" dirty="0" err="1">
                <a:solidFill>
                  <a:schemeClr val="bg1"/>
                </a:solidFill>
                <a:effectLst/>
                <a:latin typeface="+mj-lt"/>
              </a:rPr>
              <a:t>lâu</a:t>
            </a:r>
            <a:r>
              <a:rPr lang="en-US" sz="4800" b="0" i="0" dirty="0">
                <a:solidFill>
                  <a:schemeClr val="bg1"/>
                </a:solidFill>
                <a:effectLst/>
                <a:latin typeface="+mj-lt"/>
              </a:rPr>
              <a:t>. </a:t>
            </a:r>
            <a:endParaRPr lang="vi-VN" sz="4800" b="0" i="0" dirty="0">
              <a:solidFill>
                <a:schemeClr val="bg1"/>
              </a:solidFill>
              <a:effectLst/>
              <a:latin typeface="+mj-lt"/>
            </a:endParaRPr>
          </a:p>
        </p:txBody>
      </p:sp>
    </p:spTree>
    <p:extLst>
      <p:ext uri="{BB962C8B-B14F-4D97-AF65-F5344CB8AC3E}">
        <p14:creationId xmlns:p14="http://schemas.microsoft.com/office/powerpoint/2010/main" val="2805845330"/>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2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1083</TotalTime>
  <Words>2093</Words>
  <Application>Microsoft Office PowerPoint</Application>
  <PresentationFormat>On-screen Show (16:9)</PresentationFormat>
  <Paragraphs>116</Paragraphs>
  <Slides>80</Slides>
  <Notes>1</Notes>
  <HiddenSlides>0</HiddenSlides>
  <MMClips>0</MMClips>
  <ScaleCrop>false</ScaleCrop>
  <HeadingPairs>
    <vt:vector size="6" baseType="variant">
      <vt:variant>
        <vt:lpstr>Fonts Used</vt:lpstr>
      </vt:variant>
      <vt:variant>
        <vt:i4>3</vt:i4>
      </vt:variant>
      <vt:variant>
        <vt:lpstr>Theme</vt:lpstr>
      </vt:variant>
      <vt:variant>
        <vt:i4>11</vt:i4>
      </vt:variant>
      <vt:variant>
        <vt:lpstr>Slide Titles</vt:lpstr>
      </vt:variant>
      <vt:variant>
        <vt:i4>80</vt:i4>
      </vt:variant>
    </vt:vector>
  </HeadingPairs>
  <TitlesOfParts>
    <vt:vector size="94" baseType="lpstr">
      <vt:lpstr>Arial</vt:lpstr>
      <vt:lpstr>Calibri</vt:lpstr>
      <vt:lpstr>UTM American Sans</vt:lpstr>
      <vt:lpstr>Office Theme</vt:lpstr>
      <vt:lpstr>12_Office Theme</vt:lpstr>
      <vt:lpstr>36_Default Design</vt:lpstr>
      <vt:lpstr>10_Office Theme</vt:lpstr>
      <vt:lpstr>37_Default Design</vt:lpstr>
      <vt:lpstr>6_Office Theme</vt:lpstr>
      <vt:lpstr>8_Office Theme</vt:lpstr>
      <vt:lpstr>9_Office Theme</vt:lpstr>
      <vt:lpstr>5_Office Theme</vt:lpstr>
      <vt:lpstr>26_Office Theme</vt:lpstr>
      <vt:lpstr>3_Office Theme</vt:lpstr>
      <vt:lpstr>PowerPoint Presentation</vt:lpstr>
      <vt:lpstr>TẬP HÁT CỘNG ĐOÀN</vt:lpstr>
      <vt:lpstr>Đk: Chúa là Đấng từ bi nhân ái, Ngài chậm giận và rất giàu tình thương.</vt:lpstr>
      <vt:lpstr>Chúa nói: Thầy ban cho các con một điều răn mới là các con hãy yêu thương nhau như Thầy yêu thương các con.</vt:lpstr>
      <vt:lpstr>PowerPoint Presentation</vt:lpstr>
      <vt:lpstr> Ca Nhập Lễ Về Nhà Cha (2) Anh Tuấn </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 </vt:lpstr>
      <vt:lpstr> </vt:lpstr>
      <vt:lpstr> </vt:lpstr>
      <vt:lpstr> </vt:lpstr>
      <vt:lpstr> </vt:lpstr>
      <vt:lpstr> </vt:lpstr>
      <vt:lpstr> </vt:lpstr>
      <vt:lpstr> </vt:lpstr>
      <vt:lpstr>PowerPoint Presentation</vt:lpstr>
      <vt:lpstr>PowerPoint Presentation</vt:lpstr>
      <vt:lpstr>Thánh Vịnh 102 Chúa Nhật XXIV Thường Niên Năm A</vt:lpstr>
      <vt:lpstr>Đk: Chúa là Đấng từ bi nhân ái, Ngài chậm giận và rất giàu tình thương.</vt:lpstr>
      <vt:lpstr>Tk1: Linh hồn tôi ơi hãy ngợi khen Thiên Chúa, toàn thân tôi tán dương Danh Ngài. Linh hồn tôi ơi hãy ngợi khen Thiên Chúa và đừng quên các ân huệ Ngài.</vt:lpstr>
      <vt:lpstr>Đk: Chúa là Đấng từ bi nhân ái, Ngài chậm giận và rất giàu tình thương.</vt:lpstr>
      <vt:lpstr>Tk2: Bao tội khiên ngươi Chúa dủ tình tha thứ và còn thương chữa khỏi tật nguyền. Tay Ngài đưa ngươi thoát mồ sâu tăm tối, và rộng ban nghĩa ân hải hà.</vt:lpstr>
      <vt:lpstr>Đk: Chúa là Đấng từ bi nhân ái, Ngài chậm giận và rất giàu tình thương.</vt:lpstr>
      <vt:lpstr>Tk3:  Đâu Ngài luôn luôn trách hờn rời xa mãi. Nào đang tâm oán ta miên trường. Không xử phân theo những gì ta sai lỗi, chẳng phạt ta đúng như tội tình.</vt:lpstr>
      <vt:lpstr>Đk: Chúa là Đấng từ bi nhân ái, Ngài chậm giận và rất giàu tình thương.</vt:lpstr>
      <vt:lpstr>Tk4: Như trời cao xa trổi vượt trên mặt đất, Ngài rộng thương kẻ tôn sợ Ngài. Bao tội khiên ta Chúa liệng xa ta mãi, tựa phương đông các xa phương đoài.</vt:lpstr>
      <vt:lpstr>Đk: Chúa là Đấng từ bi nhân ái, Ngài chậm giận và rất giàu tình thương.</vt:lpstr>
      <vt:lpstr>PowerPoint Presentation</vt:lpstr>
      <vt:lpstr>Chúa nói: Thầy ban cho các con một điều răn mới là các con hãy yêu thương nhau như Thầy yêu thương các con.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 </vt:lpstr>
      <vt:lpstr>PowerPoint Presentation</vt:lpstr>
      <vt:lpstr>Tk1: Con dâng lễ vật, chợt nhớ đến điều bất hòa, xúc phạm đến anh em. Thì con để của lễ làm hòa với anh em rồi dâng (của) lễ vật lên Chúa Cha nhân từ. Xin Ngài thương chấp nhận lòng thành con kính dâng.</vt:lpstr>
      <vt:lpstr>Đk: Của lễ con dâng Chúa là lòng đơn sơ chân thành. Là hy sinh nhỏ bé âm thầm của từng ngày trong cuộc sống. Của lễ dâng lên Ngài là lễ tình yêu giao hòa, là mối tình tâm giao với Chúa, là nhịp cầu kết nối anh em.</vt:lpstr>
      <vt:lpstr>Tk2: Xin Cha khấng nhận, một chút tấm lòng nhỏ hèn bé mọn của con đây. Nguyện xin Ngài thương đến dủ tình phúc thương ban, đời con là lễ vật dâng hiến lên bàn thờ, mỗi ngày trong Thánh điện cùng Ngài vui sướng bao.</vt:lpstr>
      <vt:lpstr>Đk: Của lễ con dâng Chúa là lòng đơn sơ chân thành. Là hy sinh nhỏ bé âm thầm của từng ngày trong cuộc sống. Của lễ dâng lên Ngài là lễ tình yêu giao hòa, là mối tình tâm giao với Chúa, là nhịp cầu kết nối anh em.</vt:lpstr>
      <vt:lpstr>PowerPoint Presentation</vt:lpstr>
      <vt:lpstr>PowerPoint Presentation</vt:lpstr>
      <vt:lpstr>Ca Nguyện Hiệp Lễ Bảy Mươi Lần Bảy Tri Văn Vinh</vt:lpstr>
      <vt:lpstr>Tk1: Kìa lòng thương xót Chúa thương ta bao la, kìa anh em lỗi phạm Chúa dạy thứ tha. </vt:lpstr>
      <vt:lpstr>***: Kìa! Người bạn đến nài xin thứ tha tội. Vậy! Thầy ơi hãy dạy tha mấy lần? Nếu bảy mươi lần bảy mươi lần trở về, hãy thứ tha và thứ tha đừng để lòng. </vt:lpstr>
      <vt:lpstr>Đk: Lạy Chúa, thứ tha tội con với bao lỗi lầm con quỳ trước Ngài. Bạn hỡi thứ tha tội nhau tháng năm ưu sầu, rộng tình thứ tha. </vt:lpstr>
      <vt:lpstr>Tk2: Kìa lòng thương xót Chúa thương ta bao la, kìa anh em lỗi phạm Chúa dạy thứ tha. </vt:lpstr>
      <vt:lpstr>***: Một người kia mắc nợ không có chi đền, vậy nhà vua bắt vợ con trả đền. Nếu bảy mươi lần bảy mươi lần van nài, Chúa sẽ tha nợ sẽ tha nợ cho về. </vt:lpstr>
      <vt:lpstr>Đk: Lạy Chúa, thứ tha tội con với bao lỗi lầm con quỳ trước Ngài. Bạn hỡi thứ tha tội nhau tháng năm ưu sầu, rộng tình thứ tha. </vt:lpstr>
      <vt:lpstr>Tk3: Kìa lòng thương xót Chúa thương ta bao la, kìa anh em lỗi phạm Chúa dạy thứ tha. </vt:lpstr>
      <vt:lpstr>***: Kìa! Bạn anh mắc nợ không có chi đền, quì nài van hết lời không đoái nhìn. Dẫu bảy mươi lần bảy mươi lần van nài, Chúa bắt tội và bắt tội vì hung tàn. </vt:lpstr>
      <vt:lpstr>Đk: Lạy Chúa, thứ tha tội con với bao lỗi lầm con quỳ trước Ngài. Bạn hỡi thứ tha tội nhau tháng năm ưu sầu, rộng tình thứ tha. </vt:lpstr>
      <vt:lpstr>Tk4: Kìa lòng thương xót Chúa thương ta bao la, kìa anh em lỗi phạm Chúa dạy thứ tha. </vt:lpstr>
      <vt:lpstr>***: Vì! Người Cha trên trời hằng xót thương bạn, bạn hãy thương xót người phạm đến mình. Nếu bảy mươi lần bảy mươi lần trở về, hãy thứ tha và thứ tha đừng để lòng. </vt:lpstr>
      <vt:lpstr>Đk: Lạy Chúa, thứ tha tội con với bao lỗi lầm con quỳ trước Ngài. Bạn hỡi thứ tha tội nhau tháng năm ưu sầu, rộng tình thứ tha. </vt:lpstr>
      <vt:lpstr>PowerPoint Presentation</vt:lpstr>
      <vt:lpstr>Ca Kết Lễ Xin Cho Con Anh Tuấn</vt:lpstr>
      <vt:lpstr>Tk1: Giờ đây chúng con ra về Chúa ơi, những vui buồn chờ đón chúng con trên đường. Xin phó thác trong tay Ngài đường đời hôm nay, xin dẫn bước con trên đường đường dài tương lai.</vt:lpstr>
      <vt:lpstr>Đk: Xin cho con được luôn kiên vững giữa muôn ngàn gian truân, Xin cho con trở nên tia nắng chiếu Tin Mừng sưởi ấm nhân gian.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Hùng</cp:lastModifiedBy>
  <cp:revision>133</cp:revision>
  <dcterms:created xsi:type="dcterms:W3CDTF">2023-05-21T07:25:42Z</dcterms:created>
  <dcterms:modified xsi:type="dcterms:W3CDTF">2026-03-27T07:08:04Z</dcterms:modified>
</cp:coreProperties>
</file>