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theme/theme3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844" r:id="rId5"/>
    <p:sldMasterId id="2147483916" r:id="rId6"/>
    <p:sldMasterId id="2147483928" r:id="rId7"/>
    <p:sldMasterId id="2147483940" r:id="rId8"/>
    <p:sldMasterId id="2147483948" r:id="rId9"/>
    <p:sldMasterId id="2147483960" r:id="rId10"/>
    <p:sldMasterId id="2147483972" r:id="rId11"/>
    <p:sldMasterId id="2147483984" r:id="rId12"/>
    <p:sldMasterId id="2147483996" r:id="rId13"/>
    <p:sldMasterId id="2147484008" r:id="rId14"/>
    <p:sldMasterId id="2147484020" r:id="rId15"/>
    <p:sldMasterId id="2147484032" r:id="rId16"/>
    <p:sldMasterId id="2147484044" r:id="rId17"/>
    <p:sldMasterId id="2147484056" r:id="rId18"/>
    <p:sldMasterId id="2147484068" r:id="rId19"/>
    <p:sldMasterId id="2147484080" r:id="rId20"/>
    <p:sldMasterId id="2147484092" r:id="rId21"/>
    <p:sldMasterId id="2147484104" r:id="rId22"/>
    <p:sldMasterId id="2147484152" r:id="rId23"/>
    <p:sldMasterId id="2147484164" r:id="rId24"/>
    <p:sldMasterId id="2147484172" r:id="rId25"/>
    <p:sldMasterId id="2147484184" r:id="rId26"/>
    <p:sldMasterId id="2147484196" r:id="rId27"/>
    <p:sldMasterId id="2147484208" r:id="rId28"/>
    <p:sldMasterId id="2147484220" r:id="rId29"/>
  </p:sldMasterIdLst>
  <p:notesMasterIdLst>
    <p:notesMasterId r:id="rId115"/>
  </p:notesMasterIdLst>
  <p:sldIdLst>
    <p:sldId id="256" r:id="rId30"/>
    <p:sldId id="9877" r:id="rId31"/>
    <p:sldId id="9908" r:id="rId32"/>
    <p:sldId id="9910" r:id="rId33"/>
    <p:sldId id="9956" r:id="rId34"/>
    <p:sldId id="2146" r:id="rId35"/>
    <p:sldId id="9520" r:id="rId36"/>
    <p:sldId id="1982" r:id="rId37"/>
    <p:sldId id="9903" r:id="rId38"/>
    <p:sldId id="9904" r:id="rId39"/>
    <p:sldId id="9957" r:id="rId40"/>
    <p:sldId id="9926" r:id="rId41"/>
    <p:sldId id="9927" r:id="rId42"/>
    <p:sldId id="9928" r:id="rId43"/>
    <p:sldId id="9929" r:id="rId44"/>
    <p:sldId id="9930" r:id="rId45"/>
    <p:sldId id="9931" r:id="rId46"/>
    <p:sldId id="9932" r:id="rId47"/>
    <p:sldId id="9933" r:id="rId48"/>
    <p:sldId id="9958" r:id="rId49"/>
    <p:sldId id="9934" r:id="rId50"/>
    <p:sldId id="9935" r:id="rId51"/>
    <p:sldId id="9936" r:id="rId52"/>
    <p:sldId id="9937" r:id="rId53"/>
    <p:sldId id="9938" r:id="rId54"/>
    <p:sldId id="9939" r:id="rId55"/>
    <p:sldId id="9940" r:id="rId56"/>
    <p:sldId id="9941" r:id="rId57"/>
    <p:sldId id="9959" r:id="rId58"/>
    <p:sldId id="9883" r:id="rId59"/>
    <p:sldId id="9835" r:id="rId60"/>
    <p:sldId id="9863" r:id="rId61"/>
    <p:sldId id="9864" r:id="rId62"/>
    <p:sldId id="9905" r:id="rId63"/>
    <p:sldId id="9866" r:id="rId64"/>
    <p:sldId id="9906" r:id="rId65"/>
    <p:sldId id="9868" r:id="rId66"/>
    <p:sldId id="9907" r:id="rId67"/>
    <p:sldId id="9884" r:id="rId68"/>
    <p:sldId id="9837" r:id="rId69"/>
    <p:sldId id="9756" r:id="rId70"/>
    <p:sldId id="9942" r:id="rId71"/>
    <p:sldId id="9943" r:id="rId72"/>
    <p:sldId id="9944" r:id="rId73"/>
    <p:sldId id="9945" r:id="rId74"/>
    <p:sldId id="9946" r:id="rId75"/>
    <p:sldId id="9947" r:id="rId76"/>
    <p:sldId id="9948" r:id="rId77"/>
    <p:sldId id="9949" r:id="rId78"/>
    <p:sldId id="9950" r:id="rId79"/>
    <p:sldId id="9951" r:id="rId80"/>
    <p:sldId id="9952" r:id="rId81"/>
    <p:sldId id="9953" r:id="rId82"/>
    <p:sldId id="9954" r:id="rId83"/>
    <p:sldId id="9955" r:id="rId84"/>
    <p:sldId id="9902" r:id="rId85"/>
    <p:sldId id="9804" r:id="rId86"/>
    <p:sldId id="9805" r:id="rId87"/>
    <p:sldId id="9806" r:id="rId88"/>
    <p:sldId id="9912" r:id="rId89"/>
    <p:sldId id="9911" r:id="rId90"/>
    <p:sldId id="9913" r:id="rId91"/>
    <p:sldId id="9669" r:id="rId92"/>
    <p:sldId id="9901" r:id="rId93"/>
    <p:sldId id="9384" r:id="rId94"/>
    <p:sldId id="2344" r:id="rId95"/>
    <p:sldId id="9826" r:id="rId96"/>
    <p:sldId id="9920" r:id="rId97"/>
    <p:sldId id="9692" r:id="rId98"/>
    <p:sldId id="9914" r:id="rId99"/>
    <p:sldId id="9919" r:id="rId100"/>
    <p:sldId id="9807" r:id="rId101"/>
    <p:sldId id="9790" r:id="rId102"/>
    <p:sldId id="9918" r:id="rId103"/>
    <p:sldId id="9915" r:id="rId104"/>
    <p:sldId id="9916" r:id="rId105"/>
    <p:sldId id="9917" r:id="rId106"/>
    <p:sldId id="9960" r:id="rId107"/>
    <p:sldId id="9828" r:id="rId108"/>
    <p:sldId id="9796" r:id="rId109"/>
    <p:sldId id="9829" r:id="rId110"/>
    <p:sldId id="9921" r:id="rId111"/>
    <p:sldId id="9831" r:id="rId112"/>
    <p:sldId id="9922" r:id="rId113"/>
    <p:sldId id="9961"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61" autoAdjust="0"/>
  </p:normalViewPr>
  <p:slideViewPr>
    <p:cSldViewPr>
      <p:cViewPr>
        <p:scale>
          <a:sx n="150" d="100"/>
          <a:sy n="150" d="100"/>
        </p:scale>
        <p:origin x="-2424" y="-708"/>
      </p:cViewPr>
      <p:guideLst>
        <p:guide orient="horz" pos="1620"/>
        <p:guide pos="2880"/>
      </p:guideLst>
    </p:cSldViewPr>
  </p:slideViewPr>
  <p:outlineViewPr>
    <p:cViewPr>
      <p:scale>
        <a:sx n="33" d="100"/>
        <a:sy n="33" d="100"/>
      </p:scale>
      <p:origin x="0" y="4924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viewProps" Target="viewProps.xml"/><Relationship Id="rId21" Type="http://schemas.openxmlformats.org/officeDocument/2006/relationships/slideMaster" Target="slideMasters/slideMaster21.xml"/><Relationship Id="rId42" Type="http://schemas.openxmlformats.org/officeDocument/2006/relationships/slide" Target="slides/slide13.xml"/><Relationship Id="rId47" Type="http://schemas.openxmlformats.org/officeDocument/2006/relationships/slide" Target="slides/slide18.xml"/><Relationship Id="rId63" Type="http://schemas.openxmlformats.org/officeDocument/2006/relationships/slide" Target="slides/slide34.xml"/><Relationship Id="rId68" Type="http://schemas.openxmlformats.org/officeDocument/2006/relationships/slide" Target="slides/slide39.xml"/><Relationship Id="rId84" Type="http://schemas.openxmlformats.org/officeDocument/2006/relationships/slide" Target="slides/slide55.xml"/><Relationship Id="rId89" Type="http://schemas.openxmlformats.org/officeDocument/2006/relationships/slide" Target="slides/slide60.xml"/><Relationship Id="rId112" Type="http://schemas.openxmlformats.org/officeDocument/2006/relationships/slide" Target="slides/slide83.xml"/><Relationship Id="rId16" Type="http://schemas.openxmlformats.org/officeDocument/2006/relationships/slideMaster" Target="slideMasters/slideMaster16.xml"/><Relationship Id="rId107" Type="http://schemas.openxmlformats.org/officeDocument/2006/relationships/slide" Target="slides/slide78.xml"/><Relationship Id="rId11" Type="http://schemas.openxmlformats.org/officeDocument/2006/relationships/slideMaster" Target="slideMasters/slideMaster11.xml"/><Relationship Id="rId32" Type="http://schemas.openxmlformats.org/officeDocument/2006/relationships/slide" Target="slides/slide3.xml"/><Relationship Id="rId37" Type="http://schemas.openxmlformats.org/officeDocument/2006/relationships/slide" Target="slides/slide8.xml"/><Relationship Id="rId53" Type="http://schemas.openxmlformats.org/officeDocument/2006/relationships/slide" Target="slides/slide24.xml"/><Relationship Id="rId58" Type="http://schemas.openxmlformats.org/officeDocument/2006/relationships/slide" Target="slides/slide29.xml"/><Relationship Id="rId74" Type="http://schemas.openxmlformats.org/officeDocument/2006/relationships/slide" Target="slides/slide45.xml"/><Relationship Id="rId79" Type="http://schemas.openxmlformats.org/officeDocument/2006/relationships/slide" Target="slides/slide50.xml"/><Relationship Id="rId102"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61.xml"/><Relationship Id="rId95" Type="http://schemas.openxmlformats.org/officeDocument/2006/relationships/slide" Target="slides/slide66.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4.xml"/><Relationship Id="rId48" Type="http://schemas.openxmlformats.org/officeDocument/2006/relationships/slide" Target="slides/slide19.xml"/><Relationship Id="rId64" Type="http://schemas.openxmlformats.org/officeDocument/2006/relationships/slide" Target="slides/slide35.xml"/><Relationship Id="rId69" Type="http://schemas.openxmlformats.org/officeDocument/2006/relationships/slide" Target="slides/slide40.xml"/><Relationship Id="rId113" Type="http://schemas.openxmlformats.org/officeDocument/2006/relationships/slide" Target="slides/slide84.xml"/><Relationship Id="rId118" Type="http://schemas.openxmlformats.org/officeDocument/2006/relationships/theme" Target="theme/theme1.xml"/><Relationship Id="rId80" Type="http://schemas.openxmlformats.org/officeDocument/2006/relationships/slide" Target="slides/slide51.xml"/><Relationship Id="rId85" Type="http://schemas.openxmlformats.org/officeDocument/2006/relationships/slide" Target="slides/slide5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4.xml"/><Relationship Id="rId38" Type="http://schemas.openxmlformats.org/officeDocument/2006/relationships/slide" Target="slides/slide9.xml"/><Relationship Id="rId59" Type="http://schemas.openxmlformats.org/officeDocument/2006/relationships/slide" Target="slides/slide30.xml"/><Relationship Id="rId103" Type="http://schemas.openxmlformats.org/officeDocument/2006/relationships/slide" Target="slides/slide74.xml"/><Relationship Id="rId108" Type="http://schemas.openxmlformats.org/officeDocument/2006/relationships/slide" Target="slides/slide79.xml"/><Relationship Id="rId54" Type="http://schemas.openxmlformats.org/officeDocument/2006/relationships/slide" Target="slides/slide25.xml"/><Relationship Id="rId70" Type="http://schemas.openxmlformats.org/officeDocument/2006/relationships/slide" Target="slides/slide41.xml"/><Relationship Id="rId75" Type="http://schemas.openxmlformats.org/officeDocument/2006/relationships/slide" Target="slides/slide46.xml"/><Relationship Id="rId91" Type="http://schemas.openxmlformats.org/officeDocument/2006/relationships/slide" Target="slides/slide62.xml"/><Relationship Id="rId96" Type="http://schemas.openxmlformats.org/officeDocument/2006/relationships/slide" Target="slides/slide6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 Target="slides/slide20.xml"/><Relationship Id="rId114" Type="http://schemas.openxmlformats.org/officeDocument/2006/relationships/slide" Target="slides/slide85.xml"/><Relationship Id="rId119"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2.xml"/><Relationship Id="rId44" Type="http://schemas.openxmlformats.org/officeDocument/2006/relationships/slide" Target="slides/slide15.xml"/><Relationship Id="rId52" Type="http://schemas.openxmlformats.org/officeDocument/2006/relationships/slide" Target="slides/slide23.xml"/><Relationship Id="rId60" Type="http://schemas.openxmlformats.org/officeDocument/2006/relationships/slide" Target="slides/slide31.xml"/><Relationship Id="rId65" Type="http://schemas.openxmlformats.org/officeDocument/2006/relationships/slide" Target="slides/slide36.xml"/><Relationship Id="rId73" Type="http://schemas.openxmlformats.org/officeDocument/2006/relationships/slide" Target="slides/slide44.xml"/><Relationship Id="rId78" Type="http://schemas.openxmlformats.org/officeDocument/2006/relationships/slide" Target="slides/slide49.xml"/><Relationship Id="rId81" Type="http://schemas.openxmlformats.org/officeDocument/2006/relationships/slide" Target="slides/slide52.xml"/><Relationship Id="rId86" Type="http://schemas.openxmlformats.org/officeDocument/2006/relationships/slide" Target="slides/slide57.xml"/><Relationship Id="rId94" Type="http://schemas.openxmlformats.org/officeDocument/2006/relationships/slide" Target="slides/slide65.xml"/><Relationship Id="rId99" Type="http://schemas.openxmlformats.org/officeDocument/2006/relationships/slide" Target="slides/slide70.xml"/><Relationship Id="rId101" Type="http://schemas.openxmlformats.org/officeDocument/2006/relationships/slide" Target="slides/slide72.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0.xml"/><Relationship Id="rId109" Type="http://schemas.openxmlformats.org/officeDocument/2006/relationships/slide" Target="slides/slide80.xml"/><Relationship Id="rId34" Type="http://schemas.openxmlformats.org/officeDocument/2006/relationships/slide" Target="slides/slide5.xml"/><Relationship Id="rId50" Type="http://schemas.openxmlformats.org/officeDocument/2006/relationships/slide" Target="slides/slide21.xml"/><Relationship Id="rId55" Type="http://schemas.openxmlformats.org/officeDocument/2006/relationships/slide" Target="slides/slide26.xml"/><Relationship Id="rId76" Type="http://schemas.openxmlformats.org/officeDocument/2006/relationships/slide" Target="slides/slide47.xml"/><Relationship Id="rId97" Type="http://schemas.openxmlformats.org/officeDocument/2006/relationships/slide" Target="slides/slide68.xml"/><Relationship Id="rId104"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42.xml"/><Relationship Id="rId92" Type="http://schemas.openxmlformats.org/officeDocument/2006/relationships/slide" Target="slides/slide63.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11.xml"/><Relationship Id="rId45" Type="http://schemas.openxmlformats.org/officeDocument/2006/relationships/slide" Target="slides/slide16.xml"/><Relationship Id="rId66" Type="http://schemas.openxmlformats.org/officeDocument/2006/relationships/slide" Target="slides/slide37.xml"/><Relationship Id="rId87" Type="http://schemas.openxmlformats.org/officeDocument/2006/relationships/slide" Target="slides/slide58.xml"/><Relationship Id="rId110" Type="http://schemas.openxmlformats.org/officeDocument/2006/relationships/slide" Target="slides/slide81.xml"/><Relationship Id="rId115" Type="http://schemas.openxmlformats.org/officeDocument/2006/relationships/notesMaster" Target="notesMasters/notesMaster1.xml"/><Relationship Id="rId61" Type="http://schemas.openxmlformats.org/officeDocument/2006/relationships/slide" Target="slides/slide32.xml"/><Relationship Id="rId82" Type="http://schemas.openxmlformats.org/officeDocument/2006/relationships/slide" Target="slides/slide5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xml"/><Relationship Id="rId35" Type="http://schemas.openxmlformats.org/officeDocument/2006/relationships/slide" Target="slides/slide6.xml"/><Relationship Id="rId56" Type="http://schemas.openxmlformats.org/officeDocument/2006/relationships/slide" Target="slides/slide27.xml"/><Relationship Id="rId77" Type="http://schemas.openxmlformats.org/officeDocument/2006/relationships/slide" Target="slides/slide48.xml"/><Relationship Id="rId100" Type="http://schemas.openxmlformats.org/officeDocument/2006/relationships/slide" Target="slides/slide71.xml"/><Relationship Id="rId105" Type="http://schemas.openxmlformats.org/officeDocument/2006/relationships/slide" Target="slides/slide76.xml"/><Relationship Id="rId8" Type="http://schemas.openxmlformats.org/officeDocument/2006/relationships/slideMaster" Target="slideMasters/slideMaster8.xml"/><Relationship Id="rId51" Type="http://schemas.openxmlformats.org/officeDocument/2006/relationships/slide" Target="slides/slide22.xml"/><Relationship Id="rId72" Type="http://schemas.openxmlformats.org/officeDocument/2006/relationships/slide" Target="slides/slide43.xml"/><Relationship Id="rId93" Type="http://schemas.openxmlformats.org/officeDocument/2006/relationships/slide" Target="slides/slide64.xml"/><Relationship Id="rId98" Type="http://schemas.openxmlformats.org/officeDocument/2006/relationships/slide" Target="slides/slide69.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7.xml"/><Relationship Id="rId67" Type="http://schemas.openxmlformats.org/officeDocument/2006/relationships/slide" Target="slides/slide38.xml"/><Relationship Id="rId116"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2.xml"/><Relationship Id="rId62" Type="http://schemas.openxmlformats.org/officeDocument/2006/relationships/slide" Target="slides/slide33.xml"/><Relationship Id="rId83" Type="http://schemas.openxmlformats.org/officeDocument/2006/relationships/slide" Target="slides/slide54.xml"/><Relationship Id="rId88" Type="http://schemas.openxmlformats.org/officeDocument/2006/relationships/slide" Target="slides/slide59.xml"/><Relationship Id="rId111" Type="http://schemas.openxmlformats.org/officeDocument/2006/relationships/slide" Target="slides/slide82.xml"/><Relationship Id="rId15" Type="http://schemas.openxmlformats.org/officeDocument/2006/relationships/slideMaster" Target="slideMasters/slideMaster15.xml"/><Relationship Id="rId36" Type="http://schemas.openxmlformats.org/officeDocument/2006/relationships/slide" Target="slides/slide7.xml"/><Relationship Id="rId57" Type="http://schemas.openxmlformats.org/officeDocument/2006/relationships/slide" Target="slides/slide28.xml"/><Relationship Id="rId106"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2/24/2026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7434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563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025015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7714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84957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8233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2599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86452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6727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04718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20293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173383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2404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60441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384357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09321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39045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392117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949135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7029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628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481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984748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742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4148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247206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39405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75967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6505624"/>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05654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56808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5364587"/>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083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735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447655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45822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32875"/>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406899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065730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05568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10141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147217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624984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0822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8238971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5542156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86656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9085156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151296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235918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211696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4165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0713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78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58774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6536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253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901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0310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27455"/>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2268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284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416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07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7832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5877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653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2530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901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0310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2745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22684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28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416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0713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7832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58774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6536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2530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901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0310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27455"/>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22684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28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2416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70713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3178324"/>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58774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66536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3253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190106"/>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350310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2745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722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4284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205340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150521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04388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941706"/>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25399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81147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0732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364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758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147183"/>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1475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3.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theme" Target="../theme/theme24.xml"/><Relationship Id="rId3" Type="http://schemas.openxmlformats.org/officeDocument/2006/relationships/slideLayout" Target="../slideLayouts/slideLayout252.xml"/><Relationship Id="rId7" Type="http://schemas.openxmlformats.org/officeDocument/2006/relationships/slideLayout" Target="../slideLayouts/slideLayout256.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5" Type="http://schemas.openxmlformats.org/officeDocument/2006/relationships/slideLayout" Target="../slideLayouts/slideLayout254.xml"/><Relationship Id="rId4" Type="http://schemas.openxmlformats.org/officeDocument/2006/relationships/slideLayout" Target="../slideLayouts/slideLayout253.xml"/><Relationship Id="rId9" Type="http://schemas.openxmlformats.org/officeDocument/2006/relationships/image" Target="../media/image4.jp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2/24/2026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2540383"/>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61523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013482"/>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2" r:id="rId8"/>
    <p:sldLayoutId id="2147484113" r:id="rId9"/>
    <p:sldLayoutId id="2147484114" r:id="rId10"/>
    <p:sldLayoutId id="21474841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8C5753A-1453-406A-BAC8-7D2531B9D24F}"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308794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1214579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3513"/>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3513"/>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3513"/>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143513"/>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15969"/>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2/24/2026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68.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39.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40.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79.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0.xml"/></Relationships>
</file>

<file path=ppt/slides/_rels/slide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0.xml"/></Relationships>
</file>

<file path=ppt/slides/_rels/slide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0.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5.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5.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5.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9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57.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5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5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96.xml"/><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1.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0.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3.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6.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5.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4.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4.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3.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4.xml"/></Relationships>
</file>

<file path=ppt/slides/_rels/slide8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0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30000"/>
              </a:lnSpc>
              <a:buNone/>
            </a:pPr>
            <a:r>
              <a:rPr lang="en-US" sz="4300" b="0" u="sng" dirty="0" err="1">
                <a:solidFill>
                  <a:srgbClr val="FF0000"/>
                </a:solidFill>
                <a:effectLst/>
                <a:latin typeface="+mj-lt"/>
                <a:ea typeface="Tahoma" pitchFamily="34" charset="0"/>
                <a:cs typeface="Times New Roman" pitchFamily="18" charset="0"/>
              </a:rPr>
              <a:t>Đk</a:t>
            </a:r>
            <a:r>
              <a:rPr lang="en-US" sz="4300" b="0" u="sng" dirty="0">
                <a:solidFill>
                  <a:srgbClr val="FF0000"/>
                </a:solidFill>
                <a:effectLst/>
                <a:latin typeface="+mj-lt"/>
                <a:ea typeface="Tahoma" pitchFamily="34" charset="0"/>
                <a:cs typeface="Times New Roman" pitchFamily="18" charset="0"/>
              </a:rPr>
              <a:t>:</a:t>
            </a:r>
            <a:r>
              <a:rPr lang="en-US" sz="4300" b="0" dirty="0">
                <a:solidFill>
                  <a:srgbClr val="003399"/>
                </a:solidFill>
                <a:effectLst/>
                <a:latin typeface="+mj-lt"/>
                <a:ea typeface="Tahoma" pitchFamily="34" charset="0"/>
                <a:cs typeface="Times New Roman" pitchFamily="18" charset="0"/>
              </a:rPr>
              <a:t> </a:t>
            </a:r>
            <a:r>
              <a:rPr lang="vi-VN" sz="4300" b="0" dirty="0">
                <a:solidFill>
                  <a:srgbClr val="006600"/>
                </a:solidFill>
                <a:effectLst/>
                <a:latin typeface="+mj-lt"/>
              </a:rPr>
              <a:t>Ngợi khen Chúa lên trời trong ánh sáng vinh quang. Ngợi khen Chúa ngự trị trên chốn huy hoàng. Ngợi khen Chúa lên trời trong ánh vinh quang. Ngợi khen Chúa ngự trị trên chốn huy hoàng</a:t>
            </a:r>
            <a:endParaRPr lang="en-US" sz="43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53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9344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r>
              <a:rPr lang="en-US" sz="7200" i="1" dirty="0">
                <a:solidFill>
                  <a:srgbClr val="C00000"/>
                </a:solidFill>
                <a:effectLst/>
                <a:latin typeface="+mj-lt"/>
                <a:cs typeface="Times New Roman" panose="02020603050405020304" pitchFamily="18" charset="0"/>
              </a:rPr>
              <a:t>KINH VINH DANH</a:t>
            </a:r>
          </a:p>
          <a:p>
            <a:pPr eaLnBrk="1" hangingPunct="1"/>
            <a:r>
              <a:rPr lang="en-US" sz="7200" i="1" dirty="0" err="1">
                <a:solidFill>
                  <a:srgbClr val="C00000"/>
                </a:solidFill>
                <a:effectLst/>
                <a:latin typeface="+mj-lt"/>
                <a:cs typeface="Times New Roman" panose="02020603050405020304" pitchFamily="18" charset="0"/>
              </a:rPr>
              <a:t>Ca</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Lên</a:t>
            </a:r>
            <a:r>
              <a:rPr lang="en-US" sz="7200" i="1" dirty="0">
                <a:solidFill>
                  <a:srgbClr val="C00000"/>
                </a:solidFill>
                <a:effectLst/>
                <a:latin typeface="+mj-lt"/>
                <a:cs typeface="Times New Roman" panose="02020603050405020304" pitchFamily="18" charset="0"/>
              </a:rPr>
              <a:t> </a:t>
            </a:r>
            <a:r>
              <a:rPr lang="en-US" sz="7200" i="1" dirty="0" err="1">
                <a:solidFill>
                  <a:srgbClr val="C00000"/>
                </a:solidFill>
                <a:effectLst/>
                <a:latin typeface="+mj-lt"/>
                <a:cs typeface="Times New Roman" panose="02020603050405020304" pitchFamily="18" charset="0"/>
              </a:rPr>
              <a:t>Đi</a:t>
            </a:r>
            <a:r>
              <a:rPr lang="en-US" sz="7200" i="1" dirty="0">
                <a:solidFill>
                  <a:srgbClr val="C00000"/>
                </a:solidFill>
                <a:effectLst/>
                <a:latin typeface="+mj-lt"/>
                <a:cs typeface="Times New Roman" panose="02020603050405020304" pitchFamily="18" charset="0"/>
              </a:rPr>
              <a:t> 2</a:t>
            </a:r>
            <a:endParaRPr lang="vi-VN" sz="7200" i="1"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03845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fontScale="92500" lnSpcReduction="10000"/>
          </a:bodyPr>
          <a:lstStyle/>
          <a:p>
            <a:pPr algn="just" eaLnBrk="1" hangingPunct="1"/>
            <a:endParaRPr lang="en-US" sz="1100" i="1" u="sng" dirty="0">
              <a:solidFill>
                <a:srgbClr val="C00000"/>
              </a:solidFill>
              <a:effectLst/>
              <a:latin typeface="+mj-lt"/>
              <a:cs typeface="Times New Roman" panose="02020603050405020304" pitchFamily="18" charset="0"/>
            </a:endParaRPr>
          </a:p>
          <a:p>
            <a:pPr algn="just" eaLnBrk="1" hangingPunct="1"/>
            <a:r>
              <a:rPr lang="vi-VN" sz="6000" i="1" u="sng" dirty="0">
                <a:solidFill>
                  <a:srgbClr val="C00000"/>
                </a:solidFill>
                <a:effectLst/>
                <a:latin typeface="+mj-lt"/>
                <a:cs typeface="Times New Roman" panose="02020603050405020304" pitchFamily="18" charset="0"/>
              </a:rPr>
              <a:t>Chủ tế:</a:t>
            </a:r>
            <a:r>
              <a:rPr lang="vi-VN" sz="6000" i="1" dirty="0">
                <a:solidFill>
                  <a:srgbClr val="C00000"/>
                </a:solidFill>
                <a:effectLst/>
                <a:latin typeface="+mj-lt"/>
                <a:cs typeface="Times New Roman" panose="02020603050405020304" pitchFamily="18" charset="0"/>
              </a:rPr>
              <a:t> Vinh danh Thiên Chúa trên các tầng trời. </a:t>
            </a:r>
            <a:endParaRPr lang="en-US" sz="6000" i="1" dirty="0">
              <a:solidFill>
                <a:srgbClr val="C00000"/>
              </a:solidFill>
              <a:effectLst/>
              <a:latin typeface="+mj-lt"/>
              <a:cs typeface="Times New Roman" panose="02020603050405020304" pitchFamily="18" charset="0"/>
            </a:endParaRPr>
          </a:p>
          <a:p>
            <a:pPr algn="just" eaLnBrk="1" hangingPunct="1"/>
            <a:endParaRPr lang="en-US" sz="4300" i="1" dirty="0">
              <a:solidFill>
                <a:srgbClr val="C00000"/>
              </a:solidFill>
              <a:effectLst/>
              <a:latin typeface="+mj-lt"/>
              <a:cs typeface="Times New Roman" panose="02020603050405020304" pitchFamily="18" charset="0"/>
            </a:endParaRPr>
          </a:p>
          <a:p>
            <a:pPr algn="just" eaLnBrk="1" hangingPunct="1"/>
            <a:r>
              <a:rPr lang="en-US" sz="6000" i="1" u="sng" dirty="0" err="1">
                <a:solidFill>
                  <a:schemeClr val="tx2">
                    <a:lumMod val="75000"/>
                  </a:schemeClr>
                </a:solidFill>
                <a:effectLst/>
                <a:latin typeface="+mj-lt"/>
                <a:cs typeface="Times New Roman" panose="02020603050405020304" pitchFamily="18" charset="0"/>
              </a:rPr>
              <a:t>Cộng</a:t>
            </a:r>
            <a:r>
              <a:rPr lang="en-US" sz="6000" i="1" u="sng" dirty="0">
                <a:solidFill>
                  <a:schemeClr val="tx2">
                    <a:lumMod val="75000"/>
                  </a:schemeClr>
                </a:solidFill>
                <a:effectLst/>
                <a:latin typeface="+mj-lt"/>
                <a:cs typeface="Times New Roman" panose="02020603050405020304" pitchFamily="18" charset="0"/>
              </a:rPr>
              <a:t> </a:t>
            </a:r>
            <a:r>
              <a:rPr lang="en-US" sz="6000" i="1" u="sng" dirty="0" err="1">
                <a:solidFill>
                  <a:schemeClr val="tx2">
                    <a:lumMod val="75000"/>
                  </a:schemeClr>
                </a:solidFill>
                <a:effectLst/>
                <a:latin typeface="+mj-lt"/>
                <a:cs typeface="Times New Roman" panose="02020603050405020304" pitchFamily="18" charset="0"/>
              </a:rPr>
              <a:t>đoàn</a:t>
            </a:r>
            <a:r>
              <a:rPr lang="en-US" sz="6000" i="1" u="sng" dirty="0">
                <a:solidFill>
                  <a:schemeClr val="tx2">
                    <a:lumMod val="75000"/>
                  </a:schemeClr>
                </a:solidFill>
                <a:effectLst/>
                <a:latin typeface="+mj-lt"/>
                <a:cs typeface="Times New Roman" panose="02020603050405020304" pitchFamily="18" charset="0"/>
              </a:rPr>
              <a:t>:</a:t>
            </a:r>
            <a:r>
              <a:rPr lang="en-US" sz="6000" dirty="0">
                <a:solidFill>
                  <a:schemeClr val="tx2">
                    <a:lumMod val="75000"/>
                  </a:schemeClr>
                </a:solidFill>
                <a:effectLst/>
                <a:latin typeface="+mj-lt"/>
                <a:cs typeface="Times New Roman" panose="02020603050405020304" pitchFamily="18" charset="0"/>
              </a:rPr>
              <a:t> </a:t>
            </a:r>
            <a:r>
              <a:rPr lang="vi-VN" sz="6000" dirty="0">
                <a:solidFill>
                  <a:srgbClr val="006600"/>
                </a:solidFill>
                <a:effectLst/>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332308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normAutofit/>
          </a:bodyPr>
          <a:lstStyle/>
          <a:p>
            <a:pPr algn="just" eaLnBrk="1" hangingPunct="1"/>
            <a:endParaRPr lang="en-US" sz="1100" i="1" u="sng" dirty="0">
              <a:solidFill>
                <a:srgbClr val="006600"/>
              </a:solidFill>
              <a:effectLst/>
              <a:latin typeface="+mj-lt"/>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ca ngợi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chúc tụng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thờ lạy Chúa.</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Chúng con tôn vinh Chúa.</a:t>
            </a:r>
            <a:endParaRPr lang="vi-VN" sz="600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621020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Chúng con cảm tạ Chúa vì vinh quang cao cả Chúa.</a:t>
            </a:r>
            <a:endParaRPr lang="en-US" sz="6000" dirty="0">
              <a:solidFill>
                <a:srgbClr val="006600"/>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Vua trên trời, là Chúa Cha toàn năng.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42776437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a:bodyPr>
          <a:lstStyle/>
          <a:p>
            <a:pPr algn="just"/>
            <a:r>
              <a:rPr lang="vi-VN" sz="6000" dirty="0">
                <a:solidFill>
                  <a:srgbClr val="006600"/>
                </a:solidFill>
                <a:latin typeface="+mj-lt"/>
                <a:cs typeface="Times New Roman" panose="02020603050405020304" pitchFamily="18" charset="0"/>
              </a:rPr>
              <a:t>Lạy Con Một Thiên Chúa </a:t>
            </a:r>
            <a:r>
              <a:rPr lang="vi-VN" sz="6000" dirty="0">
                <a:solidFill>
                  <a:srgbClr val="C00000"/>
                </a:solidFill>
                <a:latin typeface="+mj-lt"/>
                <a:cs typeface="Times New Roman" panose="02020603050405020304" pitchFamily="18" charset="0"/>
              </a:rPr>
              <a:t>Chúa Giê-su Ki-tô.</a:t>
            </a:r>
            <a:r>
              <a:rPr lang="vi-VN" sz="6000" dirty="0">
                <a:solidFill>
                  <a:schemeClr val="tx2">
                    <a:lumMod val="75000"/>
                  </a:schemeClr>
                </a:solidFill>
                <a:latin typeface="+mj-lt"/>
                <a:cs typeface="Times New Roman" panose="02020603050405020304" pitchFamily="18" charset="0"/>
              </a:rPr>
              <a:t> </a:t>
            </a:r>
            <a:endParaRPr lang="en-US" sz="6000" dirty="0">
              <a:solidFill>
                <a:schemeClr val="tx2">
                  <a:lumMod val="75000"/>
                </a:schemeClr>
              </a:solidFill>
              <a:latin typeface="+mj-lt"/>
              <a:cs typeface="Times New Roman" panose="02020603050405020304" pitchFamily="18" charset="0"/>
            </a:endParaRPr>
          </a:p>
          <a:p>
            <a:pPr algn="just"/>
            <a:r>
              <a:rPr lang="vi-VN" sz="6000" dirty="0">
                <a:solidFill>
                  <a:srgbClr val="006600"/>
                </a:solidFill>
                <a:latin typeface="+mj-lt"/>
                <a:cs typeface="Times New Roman" panose="02020603050405020304" pitchFamily="18" charset="0"/>
              </a:rPr>
              <a:t>Lạy Chúa là Thiên Chúa, là Chiên Thiên Chúa, là Con Đức Chúa Cha. </a:t>
            </a:r>
            <a:endParaRPr lang="en-US" sz="6000" dirty="0">
              <a:solidFill>
                <a:srgbClr val="006600"/>
              </a:solidFill>
              <a:latin typeface="+mj-lt"/>
              <a:cs typeface="Times New Roman" panose="02020603050405020304" pitchFamily="18" charset="0"/>
            </a:endParaRPr>
          </a:p>
        </p:txBody>
      </p:sp>
    </p:spTree>
    <p:extLst>
      <p:ext uri="{BB962C8B-B14F-4D97-AF65-F5344CB8AC3E}">
        <p14:creationId xmlns:p14="http://schemas.microsoft.com/office/powerpoint/2010/main" val="2965384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fontScale="92500"/>
          </a:bodyPr>
          <a:lstStyle/>
          <a:p>
            <a:pPr algn="just"/>
            <a:endParaRPr lang="en-US" sz="11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xin thương, xin thương, xin thương xót chúng con.</a:t>
            </a:r>
            <a:endParaRPr lang="en-US" sz="6000" dirty="0">
              <a:solidFill>
                <a:srgbClr val="006600"/>
              </a:solidFill>
              <a:cs typeface="Times New Roman" panose="02020603050405020304" pitchFamily="18" charset="0"/>
            </a:endParaRPr>
          </a:p>
          <a:p>
            <a:pPr algn="just"/>
            <a:r>
              <a:rPr lang="vi-VN" sz="6000" dirty="0">
                <a:solidFill>
                  <a:srgbClr val="006600"/>
                </a:solidFill>
                <a:cs typeface="Times New Roman" panose="02020603050405020304" pitchFamily="18" charset="0"/>
              </a:rPr>
              <a:t>Chúa xoá tội trần gian, </a:t>
            </a:r>
            <a:r>
              <a:rPr lang="en-US" sz="6000" dirty="0">
                <a:solidFill>
                  <a:srgbClr val="006600"/>
                </a:solidFill>
                <a:cs typeface="Times New Roman" panose="02020603050405020304" pitchFamily="18" charset="0"/>
              </a:rPr>
              <a:t>x</a:t>
            </a:r>
            <a:r>
              <a:rPr lang="vi-VN" sz="6000" dirty="0">
                <a:solidFill>
                  <a:srgbClr val="006600"/>
                </a:solidFill>
                <a:cs typeface="Times New Roman" panose="02020603050405020304" pitchFamily="18" charset="0"/>
              </a:rPr>
              <a:t>in nhận lời chúng con cầu khẩn. </a:t>
            </a:r>
            <a:endParaRPr lang="en-US" sz="6000" dirty="0">
              <a:solidFill>
                <a:srgbClr val="006600"/>
              </a:solidFill>
              <a:cs typeface="Times New Roman" panose="02020603050405020304" pitchFamily="18" charset="0"/>
            </a:endParaRPr>
          </a:p>
        </p:txBody>
      </p:sp>
    </p:spTree>
    <p:extLst>
      <p:ext uri="{BB962C8B-B14F-4D97-AF65-F5344CB8AC3E}">
        <p14:creationId xmlns:p14="http://schemas.microsoft.com/office/powerpoint/2010/main" val="5177095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tIns="0" bIns="548640" anchor="ctr" anchorCtr="0">
            <a:normAutofit/>
          </a:bodyPr>
          <a:lstStyle/>
          <a:p>
            <a:pPr algn="just"/>
            <a:endParaRPr lang="en-US" sz="1400" dirty="0">
              <a:solidFill>
                <a:srgbClr val="006600"/>
              </a:solidFill>
              <a:cs typeface="Times New Roman" panose="02020603050405020304" pitchFamily="18" charset="0"/>
            </a:endParaRPr>
          </a:p>
          <a:p>
            <a:pPr algn="just"/>
            <a:r>
              <a:rPr lang="vi-VN" sz="6600" dirty="0">
                <a:solidFill>
                  <a:srgbClr val="006600"/>
                </a:solidFill>
                <a:cs typeface="Times New Roman" panose="02020603050405020304" pitchFamily="18" charset="0"/>
              </a:rPr>
              <a:t>Chúa ngự bên hữu Đức Chúa Cha, xin thương, xin thương, xin thương xót chúng con</a:t>
            </a:r>
            <a:r>
              <a:rPr lang="en-US" sz="6600" dirty="0">
                <a:solidFill>
                  <a:srgbClr val="006600"/>
                </a:solidFill>
                <a:cs typeface="Times New Roman" panose="02020603050405020304" pitchFamily="18" charset="0"/>
              </a:rPr>
              <a:t>.</a:t>
            </a:r>
          </a:p>
        </p:txBody>
      </p:sp>
    </p:spTree>
    <p:extLst>
      <p:ext uri="{BB962C8B-B14F-4D97-AF65-F5344CB8AC3E}">
        <p14:creationId xmlns:p14="http://schemas.microsoft.com/office/powerpoint/2010/main" val="21954546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918" y="0"/>
            <a:ext cx="9144000" cy="5143500"/>
          </a:xfrm>
        </p:spPr>
        <p:txBody>
          <a:bodyPr anchor="ctr" anchorCtr="0">
            <a:normAutofit fontScale="85000" lnSpcReduction="20000"/>
          </a:bodyPr>
          <a:lstStyle/>
          <a:p>
            <a:pPr marL="0" indent="0" algn="just">
              <a:lnSpc>
                <a:spcPct val="140000"/>
              </a:lnSpc>
              <a:buNone/>
            </a:pPr>
            <a:r>
              <a:rPr lang="vi-VN" sz="5400" dirty="0">
                <a:solidFill>
                  <a:srgbClr val="006600"/>
                </a:solidFill>
                <a:cs typeface="Times New Roman" panose="02020603050405020304" pitchFamily="18" charset="0"/>
              </a:rPr>
              <a:t>Vì lạy </a:t>
            </a:r>
            <a:r>
              <a:rPr lang="vi-VN" sz="5400" dirty="0">
                <a:solidFill>
                  <a:srgbClr val="C00000"/>
                </a:solidFill>
                <a:cs typeface="Times New Roman" panose="02020603050405020304" pitchFamily="18" charset="0"/>
              </a:rPr>
              <a:t>Chúa Giê-su Ki-tô,</a:t>
            </a:r>
            <a:r>
              <a:rPr lang="vi-VN" sz="5400" dirty="0">
                <a:solidFill>
                  <a:schemeClr val="tx2">
                    <a:lumMod val="75000"/>
                  </a:schemeClr>
                </a:solidFill>
                <a:cs typeface="Times New Roman" panose="02020603050405020304" pitchFamily="18" charset="0"/>
              </a:rPr>
              <a:t> </a:t>
            </a:r>
            <a:r>
              <a:rPr lang="vi-VN" sz="5400" dirty="0">
                <a:solidFill>
                  <a:srgbClr val="006600"/>
                </a:solidFill>
                <a:cs typeface="Times New Roman" panose="02020603050405020304" pitchFamily="18" charset="0"/>
              </a:rPr>
              <a:t>chỉ có Chúa là Đấng Thánh, chỉ có Chúa là Chúa, chỉ có Chúa là Đấng Tối Cao, cùng Đức Chúa Thánh Thần trong vinh quang Đức Chúa Cha.</a:t>
            </a:r>
            <a:r>
              <a:rPr lang="vi-VN" sz="5400" dirty="0">
                <a:solidFill>
                  <a:schemeClr val="tx2">
                    <a:lumMod val="75000"/>
                  </a:schemeClr>
                </a:solidFill>
                <a:cs typeface="Times New Roman" panose="02020603050405020304" pitchFamily="18" charset="0"/>
              </a:rPr>
              <a:t> </a:t>
            </a:r>
            <a:r>
              <a:rPr lang="vi-VN" sz="5400" dirty="0">
                <a:solidFill>
                  <a:srgbClr val="C00000"/>
                </a:solidFill>
                <a:cs typeface="Times New Roman" panose="02020603050405020304" pitchFamily="18" charset="0"/>
              </a:rPr>
              <a:t>A-men. A-men. </a:t>
            </a:r>
            <a:endParaRPr lang="vi-VN" sz="5400"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414445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smtClean="0">
                <a:solidFill>
                  <a:srgbClr val="FF0000"/>
                </a:solidFill>
                <a:effectLst/>
                <a:cs typeface="Times New Roman" pitchFamily="18" charset="0"/>
              </a:rPr>
              <a:t>Tập</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Hát</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Cộng</a:t>
            </a:r>
            <a:r>
              <a:rPr lang="en-US" sz="6600" b="0" dirty="0" smtClean="0">
                <a:solidFill>
                  <a:srgbClr val="FF0000"/>
                </a:solidFill>
                <a:effectLst/>
                <a:cs typeface="Times New Roman" pitchFamily="18" charset="0"/>
              </a:rPr>
              <a:t> </a:t>
            </a:r>
            <a:r>
              <a:rPr lang="en-US" sz="6600" b="0" dirty="0" err="1" smtClean="0">
                <a:solidFill>
                  <a:srgbClr val="FF0000"/>
                </a:solidFill>
                <a:effectLst/>
                <a:cs typeface="Times New Roman" pitchFamily="18" charset="0"/>
              </a:rPr>
              <a:t>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9344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0000"/>
              </a:solidFill>
              <a:effectLst/>
              <a:latin typeface="+mj-lt"/>
              <a:cs typeface="Times New Roman" panose="02020603050405020304" pitchFamily="18" charset="0"/>
            </a:endParaRPr>
          </a:p>
          <a:p>
            <a:pPr eaLnBrk="1" hangingPunct="1">
              <a:lnSpc>
                <a:spcPct val="150000"/>
              </a:lnSpc>
            </a:pPr>
            <a:r>
              <a:rPr lang="en-US" sz="7200" b="0" dirty="0">
                <a:solidFill>
                  <a:srgbClr val="FF0000"/>
                </a:solidFill>
                <a:effectLst/>
                <a:latin typeface="+mj-lt"/>
                <a:cs typeface="Times New Roman" panose="02020603050405020304" pitchFamily="18" charset="0"/>
              </a:rPr>
              <a:t>KINH VINH DANH</a:t>
            </a:r>
            <a:endParaRPr lang="vi-VN" sz="7200" b="0"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9608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a:t>
            </a:r>
            <a:r>
              <a:rPr lang="vi-VN" sz="5400" b="0" dirty="0">
                <a:solidFill>
                  <a:srgbClr val="006600"/>
                </a:solidFill>
                <a:effectLst/>
                <a:latin typeface="+mj-lt"/>
                <a:cs typeface="Times New Roman" panose="02020603050405020304" pitchFamily="18" charset="0"/>
              </a:rPr>
              <a:t>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8449952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3399"/>
                </a:solidFill>
                <a:effectLst/>
                <a:latin typeface="+mj-lt"/>
              </a:rPr>
              <a:t/>
            </a:r>
            <a:br>
              <a:rPr lang="en-US" b="0" dirty="0">
                <a:solidFill>
                  <a:srgbClr val="003399"/>
                </a:solidFill>
                <a:effectLst/>
                <a:latin typeface="+mj-lt"/>
              </a:rPr>
            </a:br>
            <a:endParaRPr lang="en-US" b="0" dirty="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r>
              <a:rPr lang="en-US" sz="5000" b="0" dirty="0">
                <a:solidFill>
                  <a:srgbClr val="003399"/>
                </a:solidFill>
                <a:effectLst/>
                <a:latin typeface="+mj-lt"/>
                <a:cs typeface="Times New Roman" panose="02020603050405020304" pitchFamily="18" charset="0"/>
              </a:rPr>
              <a:t/>
            </a:r>
            <a:br>
              <a:rPr lang="en-US" sz="5000" b="0" dirty="0">
                <a:solidFill>
                  <a:srgbClr val="003399"/>
                </a:solidFill>
                <a:effectLst/>
                <a:latin typeface="+mj-lt"/>
                <a:cs typeface="Times New Roman" panose="02020603050405020304" pitchFamily="18" charset="0"/>
              </a:rPr>
            </a:br>
            <a:r>
              <a:rPr lang="en-US" sz="5000" b="0"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26407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4233387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nchorCtr="0"/>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6123770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A:</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0000"/>
                </a:solidFill>
                <a:effectLst/>
                <a:latin typeface="+mj-lt"/>
                <a:cs typeface="Times New Roman" panose="02020603050405020304" pitchFamily="18" charset="0"/>
              </a:rPr>
              <a:t>B:</a:t>
            </a:r>
            <a:r>
              <a:rPr lang="en-US" sz="5400" b="0" dirty="0">
                <a:solidFill>
                  <a:srgbClr val="003399"/>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993592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a:t>
            </a:r>
            <a:r>
              <a:rPr lang="vi-VN" sz="4800" b="0" dirty="0">
                <a:solidFill>
                  <a:srgbClr val="006600"/>
                </a:solidFill>
                <a:effectLst/>
                <a:latin typeface="+mj-lt"/>
                <a:cs typeface="Times New Roman" panose="02020603050405020304" pitchFamily="18" charset="0"/>
              </a:rPr>
              <a:t>Vì lạy </a:t>
            </a:r>
            <a:r>
              <a:rPr lang="vi-VN" sz="4800" b="0" dirty="0">
                <a:solidFill>
                  <a:srgbClr val="FF0000"/>
                </a:solidFill>
                <a:effectLst/>
                <a:latin typeface="+mj-lt"/>
                <a:cs typeface="Times New Roman" panose="02020603050405020304" pitchFamily="18" charset="0"/>
              </a:rPr>
              <a:t>Chúa Giêsu Kitô, </a:t>
            </a:r>
            <a:r>
              <a:rPr lang="vi-VN" sz="4800" b="0" dirty="0">
                <a:solidFill>
                  <a:srgbClr val="006600"/>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2459791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3399"/>
                </a:solidFill>
                <a:effectLst/>
                <a:latin typeface="+mj-lt"/>
              </a:rPr>
              <a:t/>
            </a:r>
            <a:br>
              <a:rPr lang="en-US" sz="4000" b="0" dirty="0">
                <a:solidFill>
                  <a:srgbClr val="003399"/>
                </a:solidFill>
                <a:effectLst/>
                <a:latin typeface="+mj-lt"/>
              </a:rPr>
            </a:br>
            <a:endParaRPr lang="en-US" sz="4000" b="0" dirty="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a:t>
            </a:r>
            <a:r>
              <a:rPr lang="en-US" sz="4400" b="0" u="sng" dirty="0">
                <a:solidFill>
                  <a:srgbClr val="FF0000"/>
                </a:solidFill>
                <a:effectLst/>
                <a:latin typeface="+mj-lt"/>
                <a:cs typeface="Times New Roman" panose="02020603050405020304" pitchFamily="18" charset="0"/>
              </a:rPr>
              <a:t>B</a:t>
            </a:r>
            <a:r>
              <a:rPr lang="vi-VN" sz="4400" b="0" u="sng" dirty="0">
                <a:solidFill>
                  <a:srgbClr val="FF0000"/>
                </a:solidFill>
                <a:effectLst/>
                <a:latin typeface="+mj-lt"/>
                <a:cs typeface="Times New Roman" panose="02020603050405020304" pitchFamily="18" charset="0"/>
              </a:rPr>
              <a:t>:</a:t>
            </a:r>
            <a:r>
              <a:rPr lang="vi-VN" sz="4400" b="0" dirty="0">
                <a:solidFill>
                  <a:srgbClr val="003399"/>
                </a:solidFill>
                <a:effectLst/>
                <a:latin typeface="+mj-lt"/>
                <a:cs typeface="Times New Roman" panose="02020603050405020304" pitchFamily="18" charset="0"/>
              </a:rPr>
              <a:t> </a:t>
            </a:r>
            <a:r>
              <a:rPr lang="vi-VN" sz="4400" b="0" dirty="0">
                <a:solidFill>
                  <a:srgbClr val="006600"/>
                </a:solidFill>
                <a:effectLst/>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0" u="sng" dirty="0">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9360944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93447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Chúa tiến lên giữa tiếng reo mừng, Chúa tiến lên trong tiếng kèn vang.</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2076766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dirty="0" err="1" smtClean="0">
                <a:solidFill>
                  <a:srgbClr val="FF0000"/>
                </a:solidFill>
                <a:effectLst/>
                <a:latin typeface="+mj-lt"/>
                <a:cs typeface="Tahoma" pitchFamily="34" charset="0"/>
              </a:rPr>
              <a:t>Thánh</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Vịnh</a:t>
            </a:r>
            <a:r>
              <a:rPr lang="en-US" sz="4800" b="0" dirty="0" smtClean="0">
                <a:solidFill>
                  <a:srgbClr val="FF0000"/>
                </a:solidFill>
                <a:effectLst/>
                <a:latin typeface="+mj-lt"/>
                <a:cs typeface="Tahoma" pitchFamily="34" charset="0"/>
              </a:rPr>
              <a:t> 46</a:t>
            </a:r>
          </a:p>
          <a:p>
            <a:pPr eaLnBrk="1" hangingPunct="1">
              <a:lnSpc>
                <a:spcPct val="105000"/>
              </a:lnSpc>
              <a:defRPr/>
            </a:pPr>
            <a:r>
              <a:rPr lang="en-US" sz="4800" b="0" dirty="0" err="1" smtClean="0">
                <a:solidFill>
                  <a:srgbClr val="FF0000"/>
                </a:solidFill>
                <a:effectLst/>
                <a:latin typeface="+mj-lt"/>
                <a:cs typeface="Tahoma" pitchFamily="34" charset="0"/>
              </a:rPr>
              <a:t>Chúa</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Nhật</a:t>
            </a:r>
            <a:r>
              <a:rPr lang="en-US" sz="4800" b="0" dirty="0" smtClean="0">
                <a:solidFill>
                  <a:srgbClr val="FF0000"/>
                </a:solidFill>
                <a:effectLst/>
                <a:latin typeface="+mj-lt"/>
                <a:cs typeface="Tahoma" pitchFamily="34" charset="0"/>
              </a:rPr>
              <a:t> VII </a:t>
            </a:r>
            <a:r>
              <a:rPr lang="en-US" sz="4800" b="0" dirty="0" err="1" smtClean="0">
                <a:solidFill>
                  <a:srgbClr val="FF0000"/>
                </a:solidFill>
                <a:effectLst/>
                <a:latin typeface="+mj-lt"/>
                <a:cs typeface="Tahoma" pitchFamily="34" charset="0"/>
              </a:rPr>
              <a:t>Phục</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Sinh</a:t>
            </a:r>
            <a:r>
              <a:rPr lang="en-US" sz="4800" b="0" dirty="0" smtClean="0">
                <a:solidFill>
                  <a:srgbClr val="FF0000"/>
                </a:solidFill>
                <a:effectLst/>
                <a:latin typeface="+mj-lt"/>
                <a:cs typeface="Tahoma" pitchFamily="34" charset="0"/>
              </a:rPr>
              <a:t/>
            </a:r>
            <a:br>
              <a:rPr lang="en-US" sz="4800" b="0" dirty="0" smtClean="0">
                <a:solidFill>
                  <a:srgbClr val="FF0000"/>
                </a:solidFill>
                <a:effectLst/>
                <a:latin typeface="+mj-lt"/>
                <a:cs typeface="Tahoma" pitchFamily="34" charset="0"/>
              </a:rPr>
            </a:br>
            <a:r>
              <a:rPr lang="en-US" sz="4800" b="0" dirty="0" err="1" smtClean="0">
                <a:solidFill>
                  <a:srgbClr val="FF0000"/>
                </a:solidFill>
                <a:effectLst/>
                <a:latin typeface="+mj-lt"/>
                <a:cs typeface="Tahoma" pitchFamily="34" charset="0"/>
              </a:rPr>
              <a:t>Chúa</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Thăng</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Thiên</a:t>
            </a:r>
            <a:r>
              <a:rPr lang="en-US" sz="4800" b="0" dirty="0" smtClean="0">
                <a:solidFill>
                  <a:srgbClr val="FF0000"/>
                </a:solidFill>
                <a:effectLst/>
                <a:latin typeface="+mj-lt"/>
                <a:cs typeface="Tahoma" pitchFamily="34" charset="0"/>
              </a:rPr>
              <a:t/>
            </a:r>
            <a:br>
              <a:rPr lang="en-US" sz="4800" b="0" dirty="0" smtClean="0">
                <a:solidFill>
                  <a:srgbClr val="FF0000"/>
                </a:solidFill>
                <a:effectLst/>
                <a:latin typeface="+mj-lt"/>
                <a:cs typeface="Tahoma" pitchFamily="34" charset="0"/>
              </a:rPr>
            </a:br>
            <a:r>
              <a:rPr lang="en-US" sz="4800" b="0" dirty="0" err="1" smtClean="0">
                <a:solidFill>
                  <a:srgbClr val="FF0000"/>
                </a:solidFill>
                <a:effectLst/>
                <a:latin typeface="+mj-lt"/>
                <a:cs typeface="Tahoma" pitchFamily="34" charset="0"/>
              </a:rPr>
              <a:t>Năm</a:t>
            </a:r>
            <a:r>
              <a:rPr lang="en-US" sz="4800" b="0" dirty="0" smtClean="0">
                <a:solidFill>
                  <a:srgbClr val="FF0000"/>
                </a:solidFill>
                <a:effectLst/>
                <a:latin typeface="+mj-lt"/>
                <a:cs typeface="Tahoma" pitchFamily="34" charset="0"/>
              </a:rPr>
              <a:t> A</a:t>
            </a:r>
          </a:p>
          <a:p>
            <a:pPr eaLnBrk="1" hangingPunct="1">
              <a:lnSpc>
                <a:spcPct val="105000"/>
              </a:lnSpc>
              <a:defRPr/>
            </a:pPr>
            <a:r>
              <a:rPr lang="en-US" sz="4800" b="0" i="1" dirty="0" smtClean="0">
                <a:solidFill>
                  <a:srgbClr val="003399"/>
                </a:solidFill>
                <a:effectLst/>
                <a:latin typeface="+mj-lt"/>
                <a:cs typeface="Tahoma" pitchFamily="34" charset="0"/>
              </a:rPr>
              <a:t>Lm. Kim Long</a:t>
            </a:r>
          </a:p>
          <a:p>
            <a:pPr eaLnBrk="1" hangingPunct="1">
              <a:lnSpc>
                <a:spcPct val="105000"/>
              </a:lnSpc>
              <a:defRPr/>
            </a:pPr>
            <a:r>
              <a:rPr lang="en-US" sz="4800" b="0" i="1" dirty="0" smtClean="0">
                <a:solidFill>
                  <a:srgbClr val="003399"/>
                </a:solidFill>
                <a:effectLst/>
                <a:latin typeface="+mj-lt"/>
                <a:cs typeface="Tahoma" pitchFamily="34" charset="0"/>
              </a:rPr>
              <a:t>03 </a:t>
            </a:r>
            <a:r>
              <a:rPr lang="en-US" sz="4800" b="0" i="1" dirty="0" err="1" smtClean="0">
                <a:solidFill>
                  <a:srgbClr val="003399"/>
                </a:solidFill>
                <a:effectLst/>
                <a:latin typeface="+mj-lt"/>
                <a:cs typeface="Tahoma" pitchFamily="34" charset="0"/>
              </a:rPr>
              <a:t>câu</a:t>
            </a:r>
            <a:endParaRPr lang="en-US" sz="44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Chúa tiến lên giữa tiếng reo mừng, Chúa tiến lên trong tiếng kèn vang.</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6000" b="0" u="sng" dirty="0">
                <a:solidFill>
                  <a:srgbClr val="FF0000"/>
                </a:solidFill>
                <a:effectLst/>
                <a:cs typeface="Times New Roman" pitchFamily="18" charset="0"/>
              </a:rPr>
              <a:t>Tk1:</a:t>
            </a:r>
            <a:r>
              <a:rPr lang="en-US" sz="6000" b="0" dirty="0">
                <a:solidFill>
                  <a:srgbClr val="FF0000"/>
                </a:solidFill>
                <a:effectLst/>
                <a:cs typeface="Times New Roman" pitchFamily="18" charset="0"/>
              </a:rPr>
              <a:t> </a:t>
            </a:r>
            <a:r>
              <a:rPr lang="vi-VN" sz="6000" b="0" dirty="0">
                <a:solidFill>
                  <a:srgbClr val="006600"/>
                </a:solidFill>
                <a:effectLst/>
              </a:rPr>
              <a:t>Vỗ tay đi nào muôn dân hỡi, tán tụng Thiên Chúa, mau hò reo. Vì Chúa Đấng Tối Cao khả úy, là Đại Vương thống trị địa cầu.</a:t>
            </a:r>
            <a:endParaRPr lang="en-US" sz="6000" b="0" dirty="0">
              <a:solidFill>
                <a:srgbClr val="006600"/>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Chúa tiến lên giữa tiếng reo mừng, Chúa tiến lên trong tiếng kèn vang.</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800" b="0" u="sng" dirty="0" smtClean="0">
                <a:solidFill>
                  <a:srgbClr val="FF0000"/>
                </a:solidFill>
                <a:effectLst/>
                <a:latin typeface="+mn-lt"/>
                <a:cs typeface="Times New Roman" pitchFamily="18" charset="0"/>
              </a:rPr>
              <a:t>Tk2:</a:t>
            </a:r>
            <a:r>
              <a:rPr lang="en-US" sz="5800" b="0" dirty="0">
                <a:solidFill>
                  <a:srgbClr val="FF0000"/>
                </a:solidFill>
                <a:effectLst/>
                <a:latin typeface="+mn-lt"/>
                <a:cs typeface="Times New Roman" pitchFamily="18" charset="0"/>
              </a:rPr>
              <a:t> </a:t>
            </a:r>
            <a:r>
              <a:rPr lang="vi-VN" sz="5800" b="0" dirty="0">
                <a:solidFill>
                  <a:srgbClr val="006600"/>
                </a:solidFill>
                <a:effectLst/>
                <a:latin typeface="+mn-lt"/>
              </a:rPr>
              <a:t>Chúa đi lên ngàn câu hoan chúc, Chúa ngự lên giữa điệu kèn vang. Đàn hát hãy tấu vang mừng Chúa, và hòa ca kính Vua ta thờ.</a:t>
            </a:r>
            <a:endParaRPr lang="en-US" sz="58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Chúa tiến lên giữa tiếng reo mừng, Chúa tiến lên trong tiếng kèn vang.</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0000"/>
                </a:solidFill>
                <a:effectLst/>
                <a:cs typeface="Times New Roman" pitchFamily="18" charset="0"/>
              </a:rPr>
              <a:t>Tk3:</a:t>
            </a:r>
            <a:r>
              <a:rPr lang="en-US" sz="5400" b="0" dirty="0">
                <a:solidFill>
                  <a:srgbClr val="003399"/>
                </a:solidFill>
                <a:effectLst/>
                <a:cs typeface="Times New Roman" pitchFamily="18" charset="0"/>
              </a:rPr>
              <a:t> </a:t>
            </a:r>
            <a:r>
              <a:rPr lang="vi-VN" sz="5400" b="0" dirty="0">
                <a:solidFill>
                  <a:srgbClr val="003399"/>
                </a:solidFill>
                <a:effectLst/>
              </a:rPr>
              <a:t> </a:t>
            </a:r>
            <a:r>
              <a:rPr lang="vi-VN" sz="5400" b="0" dirty="0">
                <a:solidFill>
                  <a:srgbClr val="006600"/>
                </a:solidFill>
                <a:effectLst/>
              </a:rPr>
              <a:t>Đức Vua cai trị cả thế giới, tiến Ngài muôn khúc ca tuyệt luân. Này Chúa vẫn thống trị vạn quốc, hằng ngự trên thánh ngai của Ngài.</a:t>
            </a:r>
            <a:endParaRPr lang="en-US" sz="5400" b="0" dirty="0">
              <a:solidFill>
                <a:srgbClr val="006600"/>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err="1">
                <a:solidFill>
                  <a:srgbClr val="FF0000"/>
                </a:solidFill>
                <a:effectLst/>
                <a:latin typeface="+mj-lt"/>
                <a:cs typeface="Times New Roman" pitchFamily="18" charset="0"/>
              </a:rPr>
              <a:t>Đk</a:t>
            </a:r>
            <a:r>
              <a:rPr lang="en-US" sz="6000" b="0" u="sng" dirty="0">
                <a:solidFill>
                  <a:srgbClr val="FF0000"/>
                </a:solidFill>
                <a:effectLst/>
                <a:latin typeface="+mj-lt"/>
                <a:cs typeface="Times New Roman" pitchFamily="18" charset="0"/>
              </a:rPr>
              <a:t>:</a:t>
            </a:r>
            <a:r>
              <a:rPr lang="en-US" sz="6600" b="0" dirty="0">
                <a:solidFill>
                  <a:srgbClr val="003399"/>
                </a:solidFill>
                <a:effectLst/>
                <a:latin typeface="+mj-lt"/>
                <a:cs typeface="Times New Roman" pitchFamily="18" charset="0"/>
              </a:rPr>
              <a:t> </a:t>
            </a:r>
            <a:r>
              <a:rPr lang="vi-VN" sz="7200" b="0" dirty="0">
                <a:solidFill>
                  <a:srgbClr val="006600"/>
                </a:solidFill>
                <a:effectLst/>
                <a:latin typeface="+mn-lt"/>
              </a:rPr>
              <a:t>Chúa tiến lên giữa tiếng reo mừng, Chúa tiến lên trong tiếng kèn vang.</a:t>
            </a:r>
            <a:endParaRPr lang="en-US" sz="6600" b="0" dirty="0">
              <a:solidFill>
                <a:srgbClr val="006600"/>
              </a:solidFill>
              <a:effectLst/>
              <a:latin typeface="+mn-lt"/>
              <a:cs typeface="Times New Roman" pitchFamily="18" charset="0"/>
            </a:endParaRPr>
          </a:p>
        </p:txBody>
      </p:sp>
    </p:spTree>
    <p:extLst>
      <p:ext uri="{BB962C8B-B14F-4D97-AF65-F5344CB8AC3E}">
        <p14:creationId xmlns:p14="http://schemas.microsoft.com/office/powerpoint/2010/main" val="10062429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5600" b="0" u="sng" dirty="0" smtClean="0">
                <a:solidFill>
                  <a:srgbClr val="FF0000"/>
                </a:solidFill>
                <a:effectLst/>
                <a:latin typeface="+mj-lt"/>
                <a:cs typeface="Times New Roman" pitchFamily="18" charset="0"/>
              </a:rPr>
              <a:t>Alleluia-alleluia:</a:t>
            </a:r>
            <a:r>
              <a:rPr lang="en-US" sz="5600" b="0" dirty="0" smtClean="0">
                <a:solidFill>
                  <a:srgbClr val="0000CC"/>
                </a:solidFill>
                <a:effectLst/>
                <a:latin typeface="+mj-lt"/>
                <a:cs typeface="Times New Roman" pitchFamily="18" charset="0"/>
              </a:rPr>
              <a:t> </a:t>
            </a:r>
            <a:r>
              <a:rPr lang="vi-VN" sz="5600" b="0" dirty="0">
                <a:solidFill>
                  <a:srgbClr val="006600"/>
                </a:solidFill>
                <a:effectLst/>
                <a:latin typeface="+mj-lt"/>
                <a:cs typeface="Times New Roman" pitchFamily="18" charset="0"/>
              </a:rPr>
              <a:t>Chúa nói: “Các con hãy ra đi giảng dạy muôn dân, và đây Thầy ở cùng các con mọi ngày cho đến tận thế.”</a:t>
            </a:r>
            <a:r>
              <a:rPr lang="vi-VN" sz="5600" b="0" dirty="0">
                <a:solidFill>
                  <a:srgbClr val="003296"/>
                </a:solidFill>
                <a:effectLst/>
                <a:latin typeface="+mj-lt"/>
                <a:cs typeface="Times New Roman" pitchFamily="18" charset="0"/>
              </a:rPr>
              <a:t> </a:t>
            </a:r>
            <a:r>
              <a:rPr lang="en-US" sz="56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8694552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dirty="0" smtClean="0">
                <a:effectLst/>
                <a:latin typeface="+mj-lt"/>
              </a:rPr>
              <a:t/>
            </a:r>
            <a:br>
              <a:rPr lang="en-US" b="0" dirty="0" smtClean="0">
                <a:effectLst/>
                <a:latin typeface="+mj-lt"/>
              </a:rPr>
            </a:br>
            <a:endParaRPr lang="en-US" b="0" dirty="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nchor="ctr" anchorCtr="0"/>
          <a:lstStyle/>
          <a:p>
            <a:pPr algn="just" eaLnBrk="1" hangingPunct="1">
              <a:lnSpc>
                <a:spcPct val="105000"/>
              </a:lnSpc>
              <a:defRPr/>
            </a:pPr>
            <a:r>
              <a:rPr lang="en-US" sz="5600" b="0" u="sng" dirty="0" smtClean="0">
                <a:solidFill>
                  <a:srgbClr val="FF0000"/>
                </a:solidFill>
                <a:effectLst/>
                <a:latin typeface="+mj-lt"/>
                <a:cs typeface="Times New Roman" pitchFamily="18" charset="0"/>
              </a:rPr>
              <a:t>Alleluia-alleluia:</a:t>
            </a:r>
            <a:r>
              <a:rPr lang="en-US" sz="5600" b="0" dirty="0" smtClean="0">
                <a:solidFill>
                  <a:srgbClr val="0000CC"/>
                </a:solidFill>
                <a:effectLst/>
                <a:latin typeface="+mj-lt"/>
                <a:cs typeface="Times New Roman" pitchFamily="18" charset="0"/>
              </a:rPr>
              <a:t> </a:t>
            </a:r>
            <a:r>
              <a:rPr lang="vi-VN" sz="5600" b="0" dirty="0">
                <a:solidFill>
                  <a:srgbClr val="006600"/>
                </a:solidFill>
                <a:effectLst/>
                <a:latin typeface="+mj-lt"/>
                <a:cs typeface="Times New Roman" pitchFamily="18" charset="0"/>
              </a:rPr>
              <a:t>Chúa nói: “Các con hãy ra đi giảng dạy muôn dân, và đây Thầy ở cùng các con mọi ngày cho đến tận thế.”</a:t>
            </a:r>
            <a:r>
              <a:rPr lang="vi-VN" sz="5600" b="0" dirty="0">
                <a:solidFill>
                  <a:srgbClr val="003296"/>
                </a:solidFill>
                <a:effectLst/>
                <a:latin typeface="+mj-lt"/>
                <a:cs typeface="Times New Roman" pitchFamily="18" charset="0"/>
              </a:rPr>
              <a:t> </a:t>
            </a:r>
            <a:r>
              <a:rPr lang="en-US" sz="5600" b="0"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1722212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6600"/>
                </a:solidFill>
                <a:effectLst/>
                <a:latin typeface="+mj-lt"/>
                <a:cs typeface="Times New Roman" pitchFamily="18" charset="0"/>
              </a:rPr>
              <a:t>Đấng tạo thành trời đất, muôn vật hữu hình và vô hình.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0250408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itchFamily="18" charset="0"/>
              </a:rPr>
              <a:t>Tôi</a:t>
            </a:r>
            <a:r>
              <a:rPr lang="en-US" sz="6600" b="0" dirty="0">
                <a:solidFill>
                  <a:srgbClr val="006600"/>
                </a:solidFill>
                <a:effectLst/>
                <a:latin typeface="+mj-lt"/>
                <a:cs typeface="Times New Roman" pitchFamily="18" charset="0"/>
              </a:rPr>
              <a:t> tin </a:t>
            </a:r>
            <a:r>
              <a:rPr lang="en-US" sz="6600" b="0" dirty="0" err="1">
                <a:solidFill>
                  <a:srgbClr val="006600"/>
                </a:solidFill>
                <a:effectLst/>
                <a:latin typeface="+mj-lt"/>
                <a:cs typeface="Times New Roman" pitchFamily="18" charset="0"/>
              </a:rPr>
              <a:t>kính</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Giêsu</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Kitô</a:t>
            </a:r>
            <a:r>
              <a:rPr lang="en-US" sz="6600" b="0" dirty="0">
                <a:solidFill>
                  <a:srgbClr val="006600"/>
                </a:solidFill>
                <a:effectLst/>
                <a:latin typeface="+mj-lt"/>
                <a:cs typeface="Times New Roman" pitchFamily="18" charset="0"/>
              </a:rPr>
              <a:t>, Con </a:t>
            </a:r>
            <a:r>
              <a:rPr lang="en-US" sz="6600" b="0" dirty="0" err="1">
                <a:solidFill>
                  <a:srgbClr val="006600"/>
                </a:solidFill>
                <a:effectLst/>
                <a:latin typeface="+mj-lt"/>
                <a:cs typeface="Times New Roman" pitchFamily="18" charset="0"/>
              </a:rPr>
              <a:t>Một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Sinh bởi Đức Chúa Cha từ trước muôn đời. </a:t>
            </a:r>
            <a:endParaRPr lang="en-US" sz="66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5974649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Người là Thiên Chúa bởi Thiên Chúa, Ánh Sáng bởi Ánh Sáng,</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bởi</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Thiên</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Chúa</a:t>
            </a:r>
            <a:r>
              <a:rPr lang="en-US" sz="6600" b="0" dirty="0">
                <a:solidFill>
                  <a:srgbClr val="006600"/>
                </a:solidFill>
                <a:effectLst/>
                <a:latin typeface="+mj-lt"/>
                <a:cs typeface="Times New Roman" pitchFamily="18" charset="0"/>
              </a:rPr>
              <a:t> </a:t>
            </a:r>
            <a:r>
              <a:rPr lang="en-US" sz="6600" b="0" dirty="0" err="1">
                <a:solidFill>
                  <a:srgbClr val="006600"/>
                </a:solidFill>
                <a:effectLst/>
                <a:latin typeface="+mj-lt"/>
                <a:cs typeface="Times New Roman" pitchFamily="18" charset="0"/>
              </a:rPr>
              <a:t>thật</a:t>
            </a:r>
            <a:r>
              <a:rPr lang="en-US" sz="6600" b="0" dirty="0">
                <a:solidFill>
                  <a:srgbClr val="006600"/>
                </a:solidFill>
                <a:effectLst/>
                <a:latin typeface="+mj-lt"/>
                <a:cs typeface="Times New Roman" pitchFamily="18" charset="0"/>
              </a:rPr>
              <a:t>,</a:t>
            </a:r>
          </a:p>
        </p:txBody>
      </p:sp>
    </p:spTree>
    <p:extLst>
      <p:ext uri="{BB962C8B-B14F-4D97-AF65-F5344CB8AC3E}">
        <p14:creationId xmlns:p14="http://schemas.microsoft.com/office/powerpoint/2010/main" val="1557683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6329615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itchFamily="18" charset="0"/>
              </a:rPr>
              <a:t>Người đã từ trời xuống thế. </a:t>
            </a:r>
            <a:endParaRPr lang="en-US" sz="72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336939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8004750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693272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9344722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1167124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7787513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3526823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itchFamily="18" charset="0"/>
            </a:endParaRPr>
          </a:p>
        </p:txBody>
      </p:sp>
    </p:spTree>
    <p:extLst>
      <p:ext uri="{BB962C8B-B14F-4D97-AF65-F5344CB8AC3E}">
        <p14:creationId xmlns:p14="http://schemas.microsoft.com/office/powerpoint/2010/main" val="20814911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itchFamily="18" charset="0"/>
              </a:rPr>
              <a:t> </a:t>
            </a:r>
            <a:r>
              <a:rPr lang="vi-VN" sz="6600" b="0" dirty="0">
                <a:solidFill>
                  <a:srgbClr val="006600"/>
                </a:solidFill>
                <a:effectLst/>
                <a:latin typeface="+mj-lt"/>
                <a:cs typeface="Times New Roman" pitchFamily="18" charset="0"/>
              </a:rPr>
              <a:t>sống đời sau. </a:t>
            </a:r>
            <a:r>
              <a:rPr lang="vi-VN" sz="6600" b="0" u="sng" dirty="0">
                <a:solidFill>
                  <a:srgbClr val="FF0000"/>
                </a:solidFill>
                <a:effectLst/>
                <a:latin typeface="+mj-lt"/>
                <a:cs typeface="Times New Roman" pitchFamily="18" charset="0"/>
              </a:rPr>
              <a:t>Amen.</a:t>
            </a:r>
            <a:endParaRPr lang="en-US" sz="6600" b="0" u="sng"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696544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smtClean="0">
                <a:solidFill>
                  <a:prstClr val="white"/>
                </a:solidFill>
              </a:rPr>
              <a:t>Lời Nguyện Tín Hữu</a:t>
            </a:r>
            <a:endParaRPr lang="en-US" sz="3200">
              <a:solidFill>
                <a:prstClr val="white"/>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61052363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fontScale="90000"/>
          </a:bodyPr>
          <a:lstStyle/>
          <a:p>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3600" b="0" dirty="0">
                <a:solidFill>
                  <a:srgbClr val="C00000"/>
                </a:solidFill>
                <a:effectLst/>
                <a:cs typeface="Times New Roman" pitchFamily="18" charset="0"/>
              </a:rPr>
              <a:t>HIẾN LỄ PHỤC SINH</a:t>
            </a:r>
            <a:r>
              <a:rPr lang="en-US" sz="3600" b="0" dirty="0">
                <a:solidFill>
                  <a:srgbClr val="003399"/>
                </a:solidFill>
                <a:effectLst/>
                <a:cs typeface="Times New Roman" pitchFamily="18" charset="0"/>
              </a:rPr>
              <a:t/>
            </a:r>
            <a:br>
              <a:rPr lang="en-US" sz="3600" b="0" dirty="0">
                <a:solidFill>
                  <a:srgbClr val="003399"/>
                </a:solidFill>
                <a:effectLst/>
                <a:cs typeface="Times New Roman" pitchFamily="18" charset="0"/>
              </a:rPr>
            </a:br>
            <a:r>
              <a:rPr lang="en-US" sz="3600" b="0" i="1" dirty="0" err="1">
                <a:solidFill>
                  <a:srgbClr val="003399"/>
                </a:solidFill>
                <a:effectLst/>
                <a:cs typeface="Times New Roman" pitchFamily="18" charset="0"/>
              </a:rPr>
              <a:t>Đinh</a:t>
            </a:r>
            <a:r>
              <a:rPr lang="en-US" sz="3600" b="0" i="1" dirty="0">
                <a:solidFill>
                  <a:srgbClr val="003399"/>
                </a:solidFill>
                <a:effectLst/>
                <a:cs typeface="Times New Roman" pitchFamily="18" charset="0"/>
              </a:rPr>
              <a:t> </a:t>
            </a:r>
            <a:r>
              <a:rPr lang="en-US" sz="3600" b="0" i="1" dirty="0" err="1">
                <a:solidFill>
                  <a:srgbClr val="003399"/>
                </a:solidFill>
                <a:effectLst/>
                <a:cs typeface="Times New Roman" pitchFamily="18" charset="0"/>
              </a:rPr>
              <a:t>Công</a:t>
            </a:r>
            <a:r>
              <a:rPr lang="en-US" sz="3600" b="0" i="1" dirty="0">
                <a:solidFill>
                  <a:srgbClr val="003399"/>
                </a:solidFill>
                <a:effectLst/>
                <a:cs typeface="Times New Roman" pitchFamily="18" charset="0"/>
              </a:rPr>
              <a:t> </a:t>
            </a:r>
            <a:r>
              <a:rPr lang="en-US" sz="3600" b="0" i="1" dirty="0" err="1">
                <a:solidFill>
                  <a:srgbClr val="003399"/>
                </a:solidFill>
                <a:effectLst/>
                <a:cs typeface="Times New Roman" pitchFamily="18" charset="0"/>
              </a:rPr>
              <a:t>Huỳnh</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endParaRPr lang="en-US" sz="5400" b="0"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0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000" b="0" dirty="0">
                <a:solidFill>
                  <a:srgbClr val="003399"/>
                </a:solidFill>
                <a:effectLst/>
                <a:latin typeface="+mj-lt"/>
                <a:ea typeface="Tahoma" panose="020B0604030504040204" pitchFamily="34" charset="0"/>
                <a:cs typeface="Times New Roman" panose="02020603050405020304" pitchFamily="18" charset="0"/>
              </a:rPr>
              <a:t> </a:t>
            </a:r>
            <a:r>
              <a:rPr lang="vi-VN" sz="4000" b="0" dirty="0">
                <a:solidFill>
                  <a:srgbClr val="006600"/>
                </a:solidFill>
                <a:effectLst/>
                <a:latin typeface="+mj-lt"/>
              </a:rPr>
              <a:t>Hiệp lòng xin tiến dâng này của lễ tinh tuyền, là rượu nho bánh miến bởi lao công ngày đêm. Tựa Mình Máu xưa Chiên Con hiến dâng cứu độ cho toàn dân. Người đổi lấy chính thân mình làm giá cứu chuộc khắp trần gian.</a:t>
            </a:r>
            <a:endParaRPr lang="en-US" altLang="en-US" sz="4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0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000" b="0" dirty="0">
                <a:solidFill>
                  <a:srgbClr val="003399"/>
                </a:solidFill>
                <a:effectLst/>
                <a:latin typeface="+mj-lt"/>
                <a:ea typeface="Tahoma" panose="020B0604030504040204" pitchFamily="34" charset="0"/>
                <a:cs typeface="Times New Roman" panose="02020603050405020304" pitchFamily="18" charset="0"/>
              </a:rPr>
              <a:t> </a:t>
            </a:r>
            <a:r>
              <a:rPr lang="vi-VN" sz="4000" b="0" dirty="0" smtClean="0">
                <a:solidFill>
                  <a:srgbClr val="006600"/>
                </a:solidFill>
                <a:effectLst/>
                <a:latin typeface="+mj-lt"/>
                <a:cs typeface="Times New Roman" panose="02020603050405020304" pitchFamily="18" charset="0"/>
              </a:rPr>
              <a:t>Nguyện </a:t>
            </a:r>
            <a:r>
              <a:rPr lang="vi-VN" sz="4000" b="0" dirty="0">
                <a:solidFill>
                  <a:srgbClr val="006600"/>
                </a:solidFill>
                <a:effectLst/>
                <a:latin typeface="+mj-lt"/>
                <a:cs typeface="Times New Roman" panose="02020603050405020304" pitchFamily="18" charset="0"/>
              </a:rPr>
              <a:t>dâng lên Chúa (Nguyện dâng lên Chúa) Rượu nho tinh khiết (Rượu nho tinh khiết) bánh miến thơm hương. Do lao công sớm hôm nhọc tâm, bao hy sinh góp chung toàn dân. Tiến dâng mừng Con Thiên Chúa Phục </a:t>
            </a:r>
            <a:r>
              <a:rPr lang="vi-VN" sz="4000" b="0" dirty="0" smtClean="0">
                <a:solidFill>
                  <a:srgbClr val="006600"/>
                </a:solidFill>
                <a:effectLst/>
                <a:latin typeface="+mj-lt"/>
                <a:cs typeface="Times New Roman" panose="02020603050405020304" pitchFamily="18" charset="0"/>
              </a:rPr>
              <a:t>Sinh</a:t>
            </a:r>
            <a:r>
              <a:rPr lang="en-US" sz="4000" b="0" dirty="0" smtClean="0">
                <a:solidFill>
                  <a:srgbClr val="006600"/>
                </a:solidFill>
                <a:effectLst/>
                <a:latin typeface="+mj-lt"/>
                <a:cs typeface="Times New Roman" panose="02020603050405020304" pitchFamily="18" charset="0"/>
              </a:rPr>
              <a:t>.</a:t>
            </a:r>
            <a:endParaRPr lang="en-US" altLang="en-US" sz="4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endParaRPr lang="en-US" altLang="en-US" sz="7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0"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400" b="0" dirty="0">
                <a:solidFill>
                  <a:srgbClr val="003399"/>
                </a:solidFill>
                <a:effectLst/>
                <a:latin typeface="+mj-lt"/>
                <a:ea typeface="Tahoma" panose="020B0604030504040204" pitchFamily="34" charset="0"/>
                <a:cs typeface="Times New Roman" panose="02020603050405020304" pitchFamily="18" charset="0"/>
              </a:rPr>
              <a:t> </a:t>
            </a:r>
            <a:r>
              <a:rPr lang="vi-VN" sz="4000" b="0" dirty="0">
                <a:solidFill>
                  <a:srgbClr val="006600"/>
                </a:solidFill>
                <a:effectLst/>
                <a:latin typeface="+mj-lt"/>
                <a:cs typeface="Times New Roman" panose="02020603050405020304" pitchFamily="18" charset="0"/>
              </a:rPr>
              <a:t>Nhờ Con Chúa hiến thân bằng khổ giá can trường. Giờ trở nên hiến lễ để trao ban tình thương. Người phục sinh trong quang vinh thánh oai lẫy lừng trên tầng xanh. Nào thiên sứ với nhân trần hợp tiếng hát mừng : Chúa Phục Sinh</a:t>
            </a:r>
            <a:r>
              <a:rPr lang="vi-VN" sz="4000" b="0" dirty="0">
                <a:solidFill>
                  <a:srgbClr val="003399"/>
                </a:solidFill>
                <a:effectLst/>
                <a:latin typeface="+mj-lt"/>
                <a:cs typeface="Times New Roman" panose="02020603050405020304" pitchFamily="18" charset="0"/>
              </a:rPr>
              <a:t>.</a:t>
            </a:r>
            <a:endParaRPr lang="en-US" altLang="en-US" sz="4400" b="0"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dirty="0">
                <a:solidFill>
                  <a:srgbClr val="FF0000"/>
                </a:solidFill>
                <a:effectLst/>
                <a:latin typeface="+mj-lt"/>
                <a:ea typeface="Tahoma" pitchFamily="34" charset="0"/>
                <a:cs typeface="Times New Roman" pitchFamily="18" charset="0"/>
              </a:rPr>
              <a:t>HÔM NAY MỪNG CHÚA LÊN TRỜI</a:t>
            </a:r>
          </a:p>
          <a:p>
            <a:pPr marL="27432" indent="0" algn="ctr">
              <a:lnSpc>
                <a:spcPct val="120000"/>
              </a:lnSpc>
              <a:buNone/>
            </a:pPr>
            <a:r>
              <a:rPr lang="en-US" sz="5400" b="0" dirty="0">
                <a:solidFill>
                  <a:srgbClr val="003399"/>
                </a:solidFill>
                <a:effectLst/>
                <a:latin typeface="+mj-lt"/>
                <a:ea typeface="Tahoma" pitchFamily="34" charset="0"/>
                <a:cs typeface="Times New Roman" pitchFamily="18" charset="0"/>
              </a:rPr>
              <a:t>Lm. </a:t>
            </a:r>
            <a:r>
              <a:rPr lang="en-US" sz="5400" b="0" dirty="0" err="1">
                <a:solidFill>
                  <a:srgbClr val="003399"/>
                </a:solidFill>
                <a:effectLst/>
                <a:latin typeface="+mj-lt"/>
                <a:ea typeface="Tahoma" pitchFamily="34" charset="0"/>
                <a:cs typeface="Times New Roman" pitchFamily="18" charset="0"/>
              </a:rPr>
              <a:t>Mi</a:t>
            </a:r>
            <a:r>
              <a:rPr lang="en-US" sz="5400" b="0" dirty="0">
                <a:solidFill>
                  <a:srgbClr val="003399"/>
                </a:solidFill>
                <a:effectLst/>
                <a:latin typeface="+mj-lt"/>
                <a:ea typeface="Tahoma" pitchFamily="34" charset="0"/>
                <a:cs typeface="Times New Roman" pitchFamily="18" charset="0"/>
              </a:rPr>
              <a:t> </a:t>
            </a:r>
            <a:r>
              <a:rPr lang="en-US" sz="5400" b="0" dirty="0" err="1">
                <a:solidFill>
                  <a:srgbClr val="003399"/>
                </a:solidFill>
                <a:effectLst/>
                <a:latin typeface="+mj-lt"/>
                <a:ea typeface="Tahoma" pitchFamily="34" charset="0"/>
                <a:cs typeface="Times New Roman" pitchFamily="18" charset="0"/>
              </a:rPr>
              <a:t>Trầm</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0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000" b="0" dirty="0">
                <a:solidFill>
                  <a:srgbClr val="003399"/>
                </a:solidFill>
                <a:effectLst/>
                <a:latin typeface="+mj-lt"/>
                <a:ea typeface="Tahoma" panose="020B0604030504040204" pitchFamily="34" charset="0"/>
                <a:cs typeface="Times New Roman" panose="02020603050405020304" pitchFamily="18" charset="0"/>
              </a:rPr>
              <a:t> </a:t>
            </a:r>
            <a:r>
              <a:rPr lang="vi-VN" sz="4000" b="0" dirty="0" smtClean="0">
                <a:solidFill>
                  <a:srgbClr val="006600"/>
                </a:solidFill>
                <a:effectLst/>
                <a:latin typeface="+mj-lt"/>
                <a:cs typeface="Times New Roman" panose="02020603050405020304" pitchFamily="18" charset="0"/>
              </a:rPr>
              <a:t>Nguyện </a:t>
            </a:r>
            <a:r>
              <a:rPr lang="vi-VN" sz="4000" b="0" dirty="0">
                <a:solidFill>
                  <a:srgbClr val="006600"/>
                </a:solidFill>
                <a:effectLst/>
                <a:latin typeface="+mj-lt"/>
                <a:cs typeface="Times New Roman" panose="02020603050405020304" pitchFamily="18" charset="0"/>
              </a:rPr>
              <a:t>dâng lên Chúa (Nguyện dâng lên Chúa) Rượu nho tinh khiết (Rượu nho tinh khiết) bánh miến thơm hương. Do lao công sớm hôm nhọc tâm, bao hy sinh góp chung toàn dân. Tiến dâng mừng Con Thiên Chúa Phục </a:t>
            </a:r>
            <a:r>
              <a:rPr lang="vi-VN" sz="4000" b="0" dirty="0" smtClean="0">
                <a:solidFill>
                  <a:srgbClr val="006600"/>
                </a:solidFill>
                <a:effectLst/>
                <a:latin typeface="+mj-lt"/>
                <a:cs typeface="Times New Roman" panose="02020603050405020304" pitchFamily="18" charset="0"/>
              </a:rPr>
              <a:t>Sinh</a:t>
            </a:r>
            <a:r>
              <a:rPr lang="en-US" sz="4000" b="0" dirty="0" smtClean="0">
                <a:solidFill>
                  <a:srgbClr val="006600"/>
                </a:solidFill>
                <a:effectLst/>
                <a:latin typeface="+mj-lt"/>
                <a:cs typeface="Times New Roman" panose="02020603050405020304" pitchFamily="18" charset="0"/>
              </a:rPr>
              <a:t>.</a:t>
            </a:r>
            <a:endParaRPr lang="en-US" altLang="en-US" sz="4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endParaRPr lang="en-US" altLang="en-US" sz="700" b="0" u="sng" dirty="0">
              <a:solidFill>
                <a:srgbClr val="FF0000"/>
              </a:solidFill>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0" u="sng" dirty="0" smtClean="0">
                <a:solidFill>
                  <a:srgbClr val="FF0000"/>
                </a:solidFill>
                <a:effectLst/>
                <a:latin typeface="+mj-lt"/>
                <a:ea typeface="Tahoma" panose="020B0604030504040204" pitchFamily="34" charset="0"/>
                <a:cs typeface="Times New Roman" panose="02020603050405020304" pitchFamily="18" charset="0"/>
              </a:rPr>
              <a:t>Tk3:</a:t>
            </a:r>
            <a:r>
              <a:rPr lang="en-US" altLang="en-US" sz="4400" b="0" dirty="0" smtClean="0">
                <a:solidFill>
                  <a:srgbClr val="003399"/>
                </a:solidFill>
                <a:effectLst/>
                <a:latin typeface="+mj-lt"/>
                <a:ea typeface="Tahoma" panose="020B0604030504040204" pitchFamily="34" charset="0"/>
                <a:cs typeface="Times New Roman" panose="02020603050405020304" pitchFamily="18" charset="0"/>
              </a:rPr>
              <a:t> </a:t>
            </a:r>
            <a:r>
              <a:rPr lang="vi-VN" sz="4000" b="0" dirty="0">
                <a:solidFill>
                  <a:srgbClr val="006600"/>
                </a:solidFill>
                <a:effectLst/>
                <a:latin typeface="+mj-lt"/>
                <a:cs typeface="Times New Roman" panose="02020603050405020304" pitchFamily="18" charset="0"/>
              </a:rPr>
              <a:t>Rời mồ sâu tối tăm Người chiến thắng tử thần. Ngày vinh thắng ánh sáng Chúa chiếu soi toàn dân. Đường về quê tuy xa xăm Chúa luôn song hành bên đời ta. Tình yêu Chúa sẽ đưa về trời mới sáng ngời thắm ngàn hoa.</a:t>
            </a:r>
            <a:endParaRPr lang="en-US" altLang="en-US" sz="44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0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0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000" b="0" dirty="0">
                <a:solidFill>
                  <a:srgbClr val="003399"/>
                </a:solidFill>
                <a:effectLst/>
                <a:latin typeface="+mj-lt"/>
                <a:ea typeface="Tahoma" panose="020B0604030504040204" pitchFamily="34" charset="0"/>
                <a:cs typeface="Times New Roman" panose="02020603050405020304" pitchFamily="18" charset="0"/>
              </a:rPr>
              <a:t> </a:t>
            </a:r>
            <a:r>
              <a:rPr lang="vi-VN" sz="4000" b="0" dirty="0" smtClean="0">
                <a:solidFill>
                  <a:srgbClr val="006600"/>
                </a:solidFill>
                <a:effectLst/>
                <a:latin typeface="+mj-lt"/>
                <a:cs typeface="Times New Roman" panose="02020603050405020304" pitchFamily="18" charset="0"/>
              </a:rPr>
              <a:t>Nguyện </a:t>
            </a:r>
            <a:r>
              <a:rPr lang="vi-VN" sz="4000" b="0" dirty="0">
                <a:solidFill>
                  <a:srgbClr val="006600"/>
                </a:solidFill>
                <a:effectLst/>
                <a:latin typeface="+mj-lt"/>
                <a:cs typeface="Times New Roman" panose="02020603050405020304" pitchFamily="18" charset="0"/>
              </a:rPr>
              <a:t>dâng lên Chúa (Nguyện dâng lên Chúa) Rượu nho tinh khiết (Rượu nho tinh khiết) bánh miến thơm hương. Do lao công sớm hôm nhọc tâm, bao hy sinh góp chung toàn dân. Tiến dâng mừng Con Thiên Chúa Phục </a:t>
            </a:r>
            <a:r>
              <a:rPr lang="vi-VN" sz="4000" b="0" dirty="0" smtClean="0">
                <a:solidFill>
                  <a:srgbClr val="006600"/>
                </a:solidFill>
                <a:effectLst/>
                <a:latin typeface="+mj-lt"/>
                <a:cs typeface="Times New Roman" panose="02020603050405020304" pitchFamily="18" charset="0"/>
              </a:rPr>
              <a:t>Sinh</a:t>
            </a:r>
            <a:r>
              <a:rPr lang="en-US" sz="4000" b="0" dirty="0" smtClean="0">
                <a:solidFill>
                  <a:srgbClr val="006600"/>
                </a:solidFill>
                <a:effectLst/>
                <a:latin typeface="+mj-lt"/>
                <a:cs typeface="Times New Roman" panose="02020603050405020304" pitchFamily="18" charset="0"/>
              </a:rPr>
              <a:t>.</a:t>
            </a:r>
            <a:endParaRPr lang="en-US" altLang="en-US" sz="4000" b="0" u="sng" dirty="0">
              <a:solidFill>
                <a:srgbClr val="00660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25299"/>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0000"/>
                </a:solidFill>
                <a:effectLst/>
                <a:latin typeface="+mj-lt"/>
                <a:ea typeface="Tahoma" pitchFamily="34" charset="0"/>
                <a:cs typeface="Times New Roman" pitchFamily="18" charset="0"/>
              </a:rPr>
              <a:t>CHÚA VỀ TRỜI</a:t>
            </a:r>
          </a:p>
          <a:p>
            <a:pPr marL="27432" indent="0" algn="ctr">
              <a:lnSpc>
                <a:spcPct val="120000"/>
              </a:lnSpc>
              <a:buNone/>
            </a:pPr>
            <a:r>
              <a:rPr lang="en-US" sz="5400" b="0" i="1" dirty="0" err="1">
                <a:solidFill>
                  <a:srgbClr val="003399"/>
                </a:solidFill>
                <a:effectLst/>
                <a:latin typeface="+mj-lt"/>
                <a:ea typeface="Tahoma" pitchFamily="34" charset="0"/>
                <a:cs typeface="Times New Roman" pitchFamily="18" charset="0"/>
              </a:rPr>
              <a:t>Thái</a:t>
            </a:r>
            <a:r>
              <a:rPr lang="en-US" sz="5400" b="0" i="1" dirty="0">
                <a:solidFill>
                  <a:srgbClr val="003399"/>
                </a:solidFill>
                <a:effectLst/>
                <a:latin typeface="+mj-lt"/>
                <a:ea typeface="Tahoma" pitchFamily="34" charset="0"/>
                <a:cs typeface="Times New Roman" pitchFamily="18" charset="0"/>
              </a:rPr>
              <a:t> </a:t>
            </a:r>
            <a:r>
              <a:rPr lang="en-US" sz="5400" b="0" i="1" dirty="0" err="1">
                <a:solidFill>
                  <a:srgbClr val="003399"/>
                </a:solidFill>
                <a:effectLst/>
                <a:latin typeface="+mj-lt"/>
                <a:ea typeface="Tahoma" pitchFamily="34" charset="0"/>
                <a:cs typeface="Times New Roman" pitchFamily="18" charset="0"/>
              </a:rPr>
              <a:t>Nguyên</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600" b="0" u="sng" dirty="0">
                <a:solidFill>
                  <a:srgbClr val="FF0000"/>
                </a:solidFill>
                <a:effectLst/>
                <a:latin typeface="+mj-lt"/>
                <a:ea typeface="Tahoma" pitchFamily="34" charset="0"/>
                <a:cs typeface="Times New Roman" pitchFamily="18" charset="0"/>
              </a:rPr>
              <a:t>Tk1:</a:t>
            </a:r>
            <a:r>
              <a:rPr lang="en-US" sz="4600" b="0" dirty="0">
                <a:solidFill>
                  <a:srgbClr val="003399"/>
                </a:solidFill>
                <a:effectLst/>
                <a:latin typeface="+mj-lt"/>
                <a:ea typeface="Tahoma" pitchFamily="34" charset="0"/>
                <a:cs typeface="Times New Roman" pitchFamily="18" charset="0"/>
              </a:rPr>
              <a:t> </a:t>
            </a:r>
            <a:r>
              <a:rPr lang="vi-VN" sz="4600" b="0" dirty="0">
                <a:effectLst/>
                <a:latin typeface="+mj-lt"/>
              </a:rPr>
              <a:t> </a:t>
            </a:r>
            <a:r>
              <a:rPr lang="vi-VN" sz="4600" b="0" dirty="0">
                <a:solidFill>
                  <a:srgbClr val="006600"/>
                </a:solidFill>
                <a:effectLst/>
                <a:latin typeface="+mj-lt"/>
                <a:cs typeface="Times New Roman" panose="02020603050405020304" pitchFamily="18" charset="0"/>
              </a:rPr>
              <a:t>Chúa về trời nhưng vẫn còn lại đây Nhiệm thể Ngài. Bàn tay yêu dấu thân thương đỡ đần, và dìu con bước đi trên dường trần, từng lúc ân cần tình Chúa đỡ nâng.</a:t>
            </a:r>
            <a:endParaRPr lang="en-US" sz="4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600" b="0" u="sng" dirty="0">
                <a:solidFill>
                  <a:srgbClr val="FF0000"/>
                </a:solidFill>
                <a:effectLst/>
                <a:latin typeface="+mj-lt"/>
                <a:ea typeface="Tahoma" pitchFamily="34" charset="0"/>
                <a:cs typeface="Times New Roman" pitchFamily="18" charset="0"/>
              </a:rPr>
              <a:t>***:</a:t>
            </a:r>
            <a:r>
              <a:rPr lang="en-US" sz="4600" b="0" dirty="0">
                <a:solidFill>
                  <a:srgbClr val="003399"/>
                </a:solidFill>
                <a:effectLst/>
                <a:latin typeface="+mj-lt"/>
                <a:ea typeface="Tahoma" pitchFamily="34" charset="0"/>
                <a:cs typeface="Times New Roman" pitchFamily="18" charset="0"/>
              </a:rPr>
              <a:t> </a:t>
            </a:r>
            <a:r>
              <a:rPr lang="vi-VN" sz="4600" b="0" dirty="0">
                <a:effectLst/>
                <a:latin typeface="+mj-lt"/>
              </a:rPr>
              <a:t> </a:t>
            </a:r>
            <a:r>
              <a:rPr lang="vi-VN" sz="4600" b="0" dirty="0">
                <a:solidFill>
                  <a:srgbClr val="006600"/>
                </a:solidFill>
                <a:effectLst/>
                <a:latin typeface="+mj-lt"/>
                <a:cs typeface="Times New Roman" panose="02020603050405020304" pitchFamily="18" charset="0"/>
              </a:rPr>
              <a:t>Chúa về trời nhưng vẫn còn lại đây lời của Ngài. Lời đưa con tới quê hương trời cao, bằng tình yêu mến hy sinh phục vụ, dựng xây thế giới hòa bình hôm nay.</a:t>
            </a:r>
            <a:endParaRPr lang="en-US" sz="46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62550"/>
          </a:xfrm>
        </p:spPr>
        <p:txBody>
          <a:bodyPr anchor="ctr" anchorCtr="0">
            <a:noAutofit/>
          </a:bodyPr>
          <a:lstStyle/>
          <a:p>
            <a:pPr marL="27432" indent="0" algn="just">
              <a:lnSpc>
                <a:spcPct val="130000"/>
              </a:lnSpc>
              <a:buNone/>
            </a:pPr>
            <a:r>
              <a:rPr lang="en-US" sz="3800" b="0" u="sng" dirty="0" err="1" smtClean="0">
                <a:solidFill>
                  <a:srgbClr val="FF0000"/>
                </a:solidFill>
                <a:effectLst/>
                <a:latin typeface="+mj-lt"/>
                <a:ea typeface="Tahoma" pitchFamily="34" charset="0"/>
                <a:cs typeface="Times New Roman" pitchFamily="18" charset="0"/>
              </a:rPr>
              <a:t>Đk</a:t>
            </a:r>
            <a:r>
              <a:rPr lang="en-US" sz="3800" b="0" u="sng" dirty="0" smtClean="0">
                <a:solidFill>
                  <a:srgbClr val="FF0000"/>
                </a:solidFill>
                <a:effectLst/>
                <a:latin typeface="+mj-lt"/>
                <a:ea typeface="Tahoma" pitchFamily="34" charset="0"/>
                <a:cs typeface="Times New Roman" pitchFamily="18" charset="0"/>
              </a:rPr>
              <a:t>:</a:t>
            </a:r>
            <a:r>
              <a:rPr lang="en-US" sz="3800" b="0" dirty="0" smtClean="0">
                <a:solidFill>
                  <a:srgbClr val="003399"/>
                </a:solidFill>
                <a:effectLst/>
                <a:latin typeface="+mj-lt"/>
                <a:ea typeface="Tahoma" pitchFamily="34" charset="0"/>
                <a:cs typeface="Times New Roman" pitchFamily="18" charset="0"/>
              </a:rPr>
              <a:t> </a:t>
            </a:r>
            <a:r>
              <a:rPr lang="vi-VN" sz="3800" b="0" dirty="0">
                <a:solidFill>
                  <a:srgbClr val="006600"/>
                </a:solidFill>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8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chor="ctr" anchorCtr="0">
            <a:noAutofit/>
          </a:bodyPr>
          <a:lstStyle/>
          <a:p>
            <a:pPr marL="27432" indent="0" algn="just">
              <a:lnSpc>
                <a:spcPct val="130000"/>
              </a:lnSpc>
              <a:buNone/>
            </a:pPr>
            <a:r>
              <a:rPr lang="en-US" sz="4500" b="0" u="sng" dirty="0" smtClean="0">
                <a:solidFill>
                  <a:srgbClr val="FF0000"/>
                </a:solidFill>
                <a:effectLst/>
                <a:latin typeface="+mj-lt"/>
                <a:ea typeface="Tahoma" pitchFamily="34" charset="0"/>
                <a:cs typeface="Times New Roman" pitchFamily="18" charset="0"/>
              </a:rPr>
              <a:t>Tk2:</a:t>
            </a:r>
            <a:r>
              <a:rPr lang="en-US" sz="4500" b="0" dirty="0" smtClean="0">
                <a:solidFill>
                  <a:srgbClr val="003399"/>
                </a:solidFill>
                <a:effectLst/>
                <a:latin typeface="+mj-lt"/>
                <a:ea typeface="Tahoma" pitchFamily="34" charset="0"/>
                <a:cs typeface="Times New Roman" pitchFamily="18" charset="0"/>
              </a:rPr>
              <a:t> </a:t>
            </a:r>
            <a:r>
              <a:rPr lang="vi-VN" sz="4500" b="0" dirty="0">
                <a:solidFill>
                  <a:srgbClr val="006600"/>
                </a:solidFill>
                <a:effectLst/>
                <a:latin typeface="+mj-lt"/>
                <a:cs typeface="Times New Roman" panose="02020603050405020304" pitchFamily="18" charset="0"/>
              </a:rPr>
              <a:t>Chúa về trời là bắt đầu từ nay cuộc sống này, bừng lên tươi sáng trong ơn Thánh Thần, dìu ta vững bước đi qua đêm trường, giữa những nguy nan, vực sâu thế gian.</a:t>
            </a:r>
            <a:endParaRPr lang="en-US" sz="45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Tk1:</a:t>
            </a:r>
            <a:r>
              <a:rPr lang="en-US" sz="4400" b="0" dirty="0">
                <a:effectLst/>
                <a:latin typeface="+mj-lt"/>
              </a:rPr>
              <a:t> </a:t>
            </a:r>
            <a:r>
              <a:rPr lang="vi-VN" sz="4400" b="0" dirty="0">
                <a:solidFill>
                  <a:srgbClr val="006600"/>
                </a:solidFill>
                <a:effectLst/>
                <a:latin typeface="+mj-lt"/>
              </a:rPr>
              <a:t>Hôm nay mừng Chúa lên trời trần hoàn vang tiếng ca. Hôm nay mừng Chúa lên trời triều thần vang câu hát. Này ngày vinh quang, rạng ngời ánh sáng khúc nhạc mừng trời đất hòa ca.</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chor="ctr" anchorCtr="0">
            <a:noAutofit/>
          </a:bodyPr>
          <a:lstStyle/>
          <a:p>
            <a:pPr marL="27432" indent="0" algn="just">
              <a:lnSpc>
                <a:spcPct val="130000"/>
              </a:lnSpc>
              <a:buNone/>
            </a:pPr>
            <a:r>
              <a:rPr lang="en-US" sz="4600" b="0" u="sng" dirty="0" smtClean="0">
                <a:solidFill>
                  <a:srgbClr val="FF0000"/>
                </a:solidFill>
                <a:effectLst/>
                <a:latin typeface="+mj-lt"/>
                <a:ea typeface="Tahoma" pitchFamily="34" charset="0"/>
                <a:cs typeface="Times New Roman" pitchFamily="18" charset="0"/>
              </a:rPr>
              <a:t>**:</a:t>
            </a:r>
            <a:r>
              <a:rPr lang="en-US" sz="4600" b="0" dirty="0" smtClean="0">
                <a:solidFill>
                  <a:srgbClr val="003399"/>
                </a:solidFill>
                <a:effectLst/>
                <a:latin typeface="+mj-lt"/>
                <a:ea typeface="Tahoma" pitchFamily="34" charset="0"/>
                <a:cs typeface="Times New Roman" pitchFamily="18" charset="0"/>
              </a:rPr>
              <a:t> </a:t>
            </a:r>
            <a:r>
              <a:rPr lang="vi-VN" sz="4600" b="0" dirty="0">
                <a:solidFill>
                  <a:srgbClr val="006600"/>
                </a:solidFill>
                <a:effectLst/>
                <a:latin typeface="+mj-lt"/>
                <a:cs typeface="Times New Roman" panose="02020603050405020304" pitchFamily="18" charset="0"/>
              </a:rPr>
              <a:t>Chúa về trời nhưng vẫn hiện diện qua từng con người, từng cơn biến cố qua Giáo Hội Ngài, hằng ban ơn thánh giúp ta nhiệt tâm trở nên nhân chứng của Ngài hôm nay.</a:t>
            </a:r>
            <a:endParaRPr lang="en-US" sz="46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62550"/>
          </a:xfrm>
        </p:spPr>
        <p:txBody>
          <a:bodyPr anchor="ctr" anchorCtr="0">
            <a:noAutofit/>
          </a:bodyPr>
          <a:lstStyle/>
          <a:p>
            <a:pPr marL="27432" indent="0" algn="just">
              <a:lnSpc>
                <a:spcPct val="130000"/>
              </a:lnSpc>
              <a:buNone/>
            </a:pPr>
            <a:r>
              <a:rPr lang="en-US" sz="3800" b="0" u="sng" dirty="0" err="1" smtClean="0">
                <a:solidFill>
                  <a:srgbClr val="FF0000"/>
                </a:solidFill>
                <a:effectLst/>
                <a:latin typeface="+mj-lt"/>
                <a:ea typeface="Tahoma" pitchFamily="34" charset="0"/>
                <a:cs typeface="Times New Roman" pitchFamily="18" charset="0"/>
              </a:rPr>
              <a:t>Đk</a:t>
            </a:r>
            <a:r>
              <a:rPr lang="en-US" sz="3800" b="0" u="sng" dirty="0" smtClean="0">
                <a:solidFill>
                  <a:srgbClr val="FF0000"/>
                </a:solidFill>
                <a:effectLst/>
                <a:latin typeface="+mj-lt"/>
                <a:ea typeface="Tahoma" pitchFamily="34" charset="0"/>
                <a:cs typeface="Times New Roman" pitchFamily="18" charset="0"/>
              </a:rPr>
              <a:t>:</a:t>
            </a:r>
            <a:r>
              <a:rPr lang="en-US" sz="3800" b="0" dirty="0" smtClean="0">
                <a:solidFill>
                  <a:srgbClr val="003399"/>
                </a:solidFill>
                <a:effectLst/>
                <a:latin typeface="+mj-lt"/>
                <a:ea typeface="Tahoma" pitchFamily="34" charset="0"/>
                <a:cs typeface="Times New Roman" pitchFamily="18" charset="0"/>
              </a:rPr>
              <a:t> </a:t>
            </a:r>
            <a:r>
              <a:rPr lang="vi-VN" sz="3800" b="0" dirty="0">
                <a:solidFill>
                  <a:srgbClr val="006600"/>
                </a:solidFill>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8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chor="ctr" anchorCtr="0">
            <a:noAutofit/>
          </a:bodyPr>
          <a:lstStyle/>
          <a:p>
            <a:pPr marL="27432" indent="0" algn="just">
              <a:lnSpc>
                <a:spcPct val="130000"/>
              </a:lnSpc>
              <a:buNone/>
            </a:pPr>
            <a:r>
              <a:rPr lang="en-US" sz="4400" b="0" u="sng" dirty="0" smtClean="0">
                <a:solidFill>
                  <a:srgbClr val="FF0000"/>
                </a:solidFill>
                <a:effectLst/>
                <a:latin typeface="+mj-lt"/>
                <a:ea typeface="Tahoma" pitchFamily="34" charset="0"/>
                <a:cs typeface="Times New Roman" pitchFamily="18" charset="0"/>
              </a:rPr>
              <a:t>Tk3:</a:t>
            </a:r>
            <a:r>
              <a:rPr lang="en-US" sz="4400" b="0" dirty="0" smtClean="0">
                <a:solidFill>
                  <a:srgbClr val="003399"/>
                </a:solidFill>
                <a:effectLst/>
                <a:latin typeface="+mj-lt"/>
                <a:ea typeface="Tahoma" pitchFamily="34" charset="0"/>
                <a:cs typeface="Times New Roman" pitchFamily="18" charset="0"/>
              </a:rPr>
              <a:t> </a:t>
            </a:r>
            <a:r>
              <a:rPr lang="vi-VN" sz="4400" b="0" dirty="0">
                <a:solidFill>
                  <a:srgbClr val="006600"/>
                </a:solidFill>
                <a:effectLst/>
                <a:latin typeface="+mj-lt"/>
                <a:cs typeface="Times New Roman" panose="02020603050405020304" pitchFamily="18" charset="0"/>
              </a:rPr>
              <a:t>Chúa về trời mơ ước của đời con là theo Ngài, tìm về bên Chúa sống trong nguyện cầu, tình thương chan chứa, con đi xây đời cuộc sống đẹp ngời từ nơi thế gian.Chúa về trời,</a:t>
            </a:r>
            <a:endParaRPr lang="en-US" sz="44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dấu chứng của đời sau được khơi màu, từ đây mãi mãi, không chỉ đổi thay, niềm tin tất thắng sau bao hoài mong, và bao gian khó một đời tin </a:t>
            </a:r>
            <a:r>
              <a:rPr lang="vi-VN" sz="4800" b="0" dirty="0" smtClean="0">
                <a:solidFill>
                  <a:srgbClr val="006600"/>
                </a:solidFill>
                <a:effectLst/>
                <a:latin typeface="+mj-lt"/>
                <a:cs typeface="Times New Roman" panose="02020603050405020304" pitchFamily="18" charset="0"/>
              </a:rPr>
              <a:t>yêu</a:t>
            </a:r>
            <a:r>
              <a:rPr lang="en-US" sz="4800" b="0" dirty="0" smtClean="0">
                <a:solidFill>
                  <a:srgbClr val="006600"/>
                </a:solidFill>
                <a:effectLst/>
                <a:latin typeface="+mj-lt"/>
                <a:cs typeface="Times New Roman" panose="02020603050405020304" pitchFamily="18" charset="0"/>
              </a:rPr>
              <a:t>.</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350"/>
            <a:ext cx="9144000" cy="5162550"/>
          </a:xfrm>
        </p:spPr>
        <p:txBody>
          <a:bodyPr anchor="ctr" anchorCtr="0">
            <a:noAutofit/>
          </a:bodyPr>
          <a:lstStyle/>
          <a:p>
            <a:pPr marL="27432" indent="0" algn="just">
              <a:lnSpc>
                <a:spcPct val="130000"/>
              </a:lnSpc>
              <a:buNone/>
            </a:pPr>
            <a:r>
              <a:rPr lang="en-US" sz="3780" b="0" u="sng" dirty="0" err="1" smtClean="0">
                <a:solidFill>
                  <a:srgbClr val="FF0000"/>
                </a:solidFill>
                <a:effectLst/>
                <a:latin typeface="+mj-lt"/>
                <a:ea typeface="Tahoma" pitchFamily="34" charset="0"/>
                <a:cs typeface="Times New Roman" pitchFamily="18" charset="0"/>
              </a:rPr>
              <a:t>Đk</a:t>
            </a:r>
            <a:r>
              <a:rPr lang="en-US" sz="3780" b="0" u="sng" dirty="0" smtClean="0">
                <a:solidFill>
                  <a:srgbClr val="FF0000"/>
                </a:solidFill>
                <a:effectLst/>
                <a:latin typeface="+mj-lt"/>
                <a:ea typeface="Tahoma" pitchFamily="34" charset="0"/>
                <a:cs typeface="Times New Roman" pitchFamily="18" charset="0"/>
              </a:rPr>
              <a:t>:</a:t>
            </a:r>
            <a:r>
              <a:rPr lang="en-US" sz="3780" b="0" dirty="0" smtClean="0">
                <a:solidFill>
                  <a:srgbClr val="003399"/>
                </a:solidFill>
                <a:effectLst/>
                <a:latin typeface="+mj-lt"/>
                <a:ea typeface="Tahoma" pitchFamily="34" charset="0"/>
                <a:cs typeface="Times New Roman" pitchFamily="18" charset="0"/>
              </a:rPr>
              <a:t> </a:t>
            </a:r>
            <a:r>
              <a:rPr lang="vi-VN" sz="3780" b="0" dirty="0">
                <a:solidFill>
                  <a:srgbClr val="006600"/>
                </a:solidFill>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chor="ctr" anchorCtr="0">
            <a:noAutofit/>
          </a:bodyPr>
          <a:lstStyle/>
          <a:p>
            <a:pPr marL="27432" indent="0" algn="just">
              <a:lnSpc>
                <a:spcPct val="130000"/>
              </a:lnSpc>
              <a:buNone/>
            </a:pPr>
            <a:r>
              <a:rPr lang="en-US" sz="4400" b="0" u="sng" dirty="0" smtClean="0">
                <a:solidFill>
                  <a:srgbClr val="FF0000"/>
                </a:solidFill>
                <a:effectLst/>
                <a:latin typeface="+mj-lt"/>
                <a:ea typeface="Tahoma" pitchFamily="34" charset="0"/>
                <a:cs typeface="Times New Roman" pitchFamily="18" charset="0"/>
              </a:rPr>
              <a:t>Tk4:</a:t>
            </a:r>
            <a:r>
              <a:rPr lang="en-US" sz="4400" b="0" dirty="0" smtClean="0">
                <a:solidFill>
                  <a:srgbClr val="003399"/>
                </a:solidFill>
                <a:effectLst/>
                <a:latin typeface="+mj-lt"/>
                <a:ea typeface="Tahoma" pitchFamily="34" charset="0"/>
                <a:cs typeface="Times New Roman" pitchFamily="18" charset="0"/>
              </a:rPr>
              <a:t> </a:t>
            </a:r>
            <a:r>
              <a:rPr lang="vi-VN" sz="4400" b="0" dirty="0">
                <a:solidFill>
                  <a:srgbClr val="006600"/>
                </a:solidFill>
                <a:effectLst/>
                <a:latin typeface="+mj-lt"/>
                <a:cs typeface="Times New Roman" panose="02020603050405020304" pitchFamily="18" charset="0"/>
              </a:rPr>
              <a:t>Chúa về trời mơ ước của đời con là theo Ngài, tìm về bên Chúa sống trong nguyện cầu, tình thương chan chứa, con đi xây đời cuộc sống đẹp ngời từ nơi thế gian.Chúa về trời,</a:t>
            </a:r>
            <a:endParaRPr lang="en-US" sz="44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800" b="0" u="sng" dirty="0">
                <a:solidFill>
                  <a:srgbClr val="FF0000"/>
                </a:solidFill>
                <a:effectLst/>
                <a:latin typeface="+mj-lt"/>
                <a:ea typeface="Tahoma" pitchFamily="34" charset="0"/>
                <a:cs typeface="Times New Roman" pitchFamily="18" charset="0"/>
              </a:rPr>
              <a:t>***:</a:t>
            </a:r>
            <a:r>
              <a:rPr lang="en-US" sz="4800" b="0" dirty="0">
                <a:solidFill>
                  <a:srgbClr val="003399"/>
                </a:solidFill>
                <a:effectLst/>
                <a:latin typeface="+mj-lt"/>
                <a:ea typeface="Tahoma" pitchFamily="34" charset="0"/>
                <a:cs typeface="Times New Roman" pitchFamily="18" charset="0"/>
              </a:rPr>
              <a:t> </a:t>
            </a:r>
            <a:r>
              <a:rPr lang="vi-VN" sz="4800" b="0" dirty="0">
                <a:solidFill>
                  <a:srgbClr val="006600"/>
                </a:solidFill>
                <a:effectLst/>
                <a:latin typeface="+mj-lt"/>
                <a:cs typeface="Times New Roman" panose="02020603050405020304" pitchFamily="18" charset="0"/>
              </a:rPr>
              <a:t>dấu chứng của đời sau được khơi màu, từ đây mãi mãi, không chỉ đổi thay, niềm tin tất thắng sau bao hoài mong, và bao gian khó một đời tin </a:t>
            </a:r>
            <a:r>
              <a:rPr lang="vi-VN" sz="4800" b="0" dirty="0" smtClean="0">
                <a:solidFill>
                  <a:srgbClr val="006600"/>
                </a:solidFill>
                <a:effectLst/>
                <a:latin typeface="+mj-lt"/>
                <a:cs typeface="Times New Roman" panose="02020603050405020304" pitchFamily="18" charset="0"/>
              </a:rPr>
              <a:t>yêu</a:t>
            </a:r>
            <a:r>
              <a:rPr lang="en-US" sz="4800" b="0" dirty="0" smtClean="0">
                <a:solidFill>
                  <a:srgbClr val="006600"/>
                </a:solidFill>
                <a:effectLst/>
                <a:latin typeface="+mj-lt"/>
                <a:cs typeface="Times New Roman" panose="02020603050405020304" pitchFamily="18" charset="0"/>
              </a:rPr>
              <a:t>.</a:t>
            </a:r>
            <a:endParaRPr lang="en-US" sz="4800" b="0" u="sng" dirty="0">
              <a:solidFill>
                <a:srgbClr val="0066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4759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62550"/>
          </a:xfrm>
        </p:spPr>
        <p:txBody>
          <a:bodyPr anchor="ctr" anchorCtr="0">
            <a:noAutofit/>
          </a:bodyPr>
          <a:lstStyle/>
          <a:p>
            <a:pPr marL="27432" indent="0" algn="just">
              <a:lnSpc>
                <a:spcPct val="130000"/>
              </a:lnSpc>
              <a:buNone/>
            </a:pPr>
            <a:r>
              <a:rPr lang="en-US" sz="3780" b="0" u="sng" dirty="0" err="1" smtClean="0">
                <a:solidFill>
                  <a:srgbClr val="FF0000"/>
                </a:solidFill>
                <a:effectLst/>
                <a:latin typeface="+mj-lt"/>
                <a:ea typeface="Tahoma" pitchFamily="34" charset="0"/>
                <a:cs typeface="Times New Roman" pitchFamily="18" charset="0"/>
              </a:rPr>
              <a:t>Đk</a:t>
            </a:r>
            <a:r>
              <a:rPr lang="en-US" sz="3780" b="0" u="sng" dirty="0" smtClean="0">
                <a:solidFill>
                  <a:srgbClr val="FF0000"/>
                </a:solidFill>
                <a:effectLst/>
                <a:latin typeface="+mj-lt"/>
                <a:ea typeface="Tahoma" pitchFamily="34" charset="0"/>
                <a:cs typeface="Times New Roman" pitchFamily="18" charset="0"/>
              </a:rPr>
              <a:t>:</a:t>
            </a:r>
            <a:r>
              <a:rPr lang="en-US" sz="3780" b="0" dirty="0" smtClean="0">
                <a:solidFill>
                  <a:srgbClr val="003399"/>
                </a:solidFill>
                <a:effectLst/>
                <a:latin typeface="+mj-lt"/>
                <a:ea typeface="Tahoma" pitchFamily="34" charset="0"/>
                <a:cs typeface="Times New Roman" pitchFamily="18" charset="0"/>
              </a:rPr>
              <a:t> </a:t>
            </a:r>
            <a:r>
              <a:rPr lang="vi-VN" sz="3780" b="0" dirty="0">
                <a:solidFill>
                  <a:srgbClr val="006600"/>
                </a:solidFill>
                <a:effectLst/>
                <a:latin typeface="+mj-lt"/>
                <a:cs typeface="Times New Roman" panose="02020603050405020304" pitchFamily="18" charset="0"/>
              </a:rPr>
              <a:t>Chúa về trời là niềm hy vọng, sự sống đời sau, cho con dự phần, vinh quang ngàn đời, bằng cuộc sống hôm nay dựng xây thế giới, Chúa về trời, là thiên đàng rộng mở, từ nơi thế trần, từ nơi tâm hồn, của mỗi người, bằng đón nhận tin yêu, và sống tin yêu.</a:t>
            </a:r>
            <a:endParaRPr lang="en-US" sz="378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5010471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9107267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ĐỪNG ĐỨNG ĐÓ</a:t>
            </a:r>
          </a:p>
          <a:p>
            <a:pPr algn="ctr"/>
            <a:r>
              <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Mi Trầm</a:t>
            </a: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30000"/>
              </a:lnSpc>
              <a:buNone/>
            </a:pPr>
            <a:r>
              <a:rPr lang="en-US" sz="4300" b="0" u="sng" dirty="0" err="1">
                <a:solidFill>
                  <a:srgbClr val="FF0000"/>
                </a:solidFill>
                <a:effectLst/>
                <a:latin typeface="+mj-lt"/>
                <a:ea typeface="Tahoma" pitchFamily="34" charset="0"/>
                <a:cs typeface="Times New Roman" pitchFamily="18" charset="0"/>
              </a:rPr>
              <a:t>Đk</a:t>
            </a:r>
            <a:r>
              <a:rPr lang="en-US" sz="4300" b="0" u="sng" dirty="0">
                <a:solidFill>
                  <a:srgbClr val="FF0000"/>
                </a:solidFill>
                <a:effectLst/>
                <a:latin typeface="+mj-lt"/>
                <a:ea typeface="Tahoma" pitchFamily="34" charset="0"/>
                <a:cs typeface="Times New Roman" pitchFamily="18" charset="0"/>
              </a:rPr>
              <a:t>:</a:t>
            </a:r>
            <a:r>
              <a:rPr lang="en-US" sz="4300" b="0" dirty="0">
                <a:solidFill>
                  <a:srgbClr val="003399"/>
                </a:solidFill>
                <a:effectLst/>
                <a:latin typeface="+mj-lt"/>
                <a:ea typeface="Tahoma" pitchFamily="34" charset="0"/>
                <a:cs typeface="Times New Roman" pitchFamily="18" charset="0"/>
              </a:rPr>
              <a:t> </a:t>
            </a:r>
            <a:r>
              <a:rPr lang="vi-VN" sz="4300" b="0" dirty="0">
                <a:solidFill>
                  <a:srgbClr val="006600"/>
                </a:solidFill>
                <a:effectLst/>
                <a:latin typeface="+mj-lt"/>
              </a:rPr>
              <a:t>Ngợi khen Chúa lên trời trong ánh sáng vinh quang. Ngợi khen Chúa ngự trị trên chốn huy hoàng. Ngợi khen Chúa lên trời trong ánh vinh quang. Ngợi khen Chúa ngự trị trên chốn huy hoàng</a:t>
            </a:r>
            <a:endParaRPr lang="en-US" sz="4300" b="0" u="sng" dirty="0">
              <a:solidFill>
                <a:srgbClr val="00660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000" b="0" u="sng" dirty="0" err="1" smtClean="0">
                <a:solidFill>
                  <a:srgbClr val="FF0000"/>
                </a:solidFill>
                <a:effectLst/>
                <a:latin typeface="+mj-lt"/>
                <a:ea typeface="SimHei" pitchFamily="49" charset="-122"/>
                <a:cs typeface="Times New Roman" pitchFamily="18" charset="0"/>
              </a:rPr>
              <a:t>Đk</a:t>
            </a:r>
            <a:r>
              <a:rPr lang="en-US" sz="5000" b="0" u="sng" dirty="0">
                <a:solidFill>
                  <a:srgbClr val="FF0000"/>
                </a:solidFill>
                <a:effectLst/>
                <a:latin typeface="+mj-lt"/>
                <a:ea typeface="SimHei" pitchFamily="49" charset="-122"/>
                <a:cs typeface="Times New Roman" pitchFamily="18" charset="0"/>
              </a:rPr>
              <a:t>:</a:t>
            </a:r>
            <a:r>
              <a:rPr lang="en-US" sz="5000" b="0" dirty="0">
                <a:solidFill>
                  <a:srgbClr val="003399"/>
                </a:solidFill>
                <a:effectLst/>
                <a:latin typeface="+mj-lt"/>
                <a:ea typeface="SimHei" pitchFamily="49" charset="-122"/>
                <a:cs typeface="Times New Roman" pitchFamily="18" charset="0"/>
              </a:rPr>
              <a:t> </a:t>
            </a:r>
            <a:r>
              <a:rPr lang="vi-VN" sz="5000" b="0" dirty="0" smtClean="0">
                <a:solidFill>
                  <a:srgbClr val="006600"/>
                </a:solidFill>
                <a:effectLst/>
                <a:latin typeface="+mj-lt"/>
                <a:ea typeface="SimHei" pitchFamily="49" charset="-122"/>
                <a:cs typeface="Times New Roman" panose="02020603050405020304" pitchFamily="18" charset="0"/>
              </a:rPr>
              <a:t>Đừng </a:t>
            </a:r>
            <a:r>
              <a:rPr lang="vi-VN" sz="5000" b="0" dirty="0">
                <a:solidFill>
                  <a:srgbClr val="006600"/>
                </a:solidFill>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33932224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800" b="0" u="sng" dirty="0" smtClean="0">
                <a:solidFill>
                  <a:srgbClr val="FF0000"/>
                </a:solidFill>
                <a:effectLst/>
                <a:latin typeface="+mj-lt"/>
                <a:ea typeface="SimHei" pitchFamily="49" charset="-122"/>
                <a:cs typeface="Times New Roman" pitchFamily="18" charset="0"/>
              </a:rPr>
              <a:t>Tk1:</a:t>
            </a:r>
            <a:r>
              <a:rPr lang="en-US" sz="4800" b="0" dirty="0" smtClean="0">
                <a:solidFill>
                  <a:srgbClr val="003399"/>
                </a:solidFill>
                <a:effectLst/>
                <a:latin typeface="+mj-lt"/>
                <a:ea typeface="SimHei" pitchFamily="49" charset="-122"/>
                <a:cs typeface="Times New Roman" pitchFamily="18" charset="0"/>
              </a:rPr>
              <a:t> </a:t>
            </a:r>
            <a:r>
              <a:rPr lang="vi-VN" sz="4800" b="0" dirty="0">
                <a:solidFill>
                  <a:srgbClr val="006600"/>
                </a:solidFill>
                <a:effectLst/>
                <a:latin typeface="+mj-lt"/>
                <a:cs typeface="Times New Roman" panose="02020603050405020304" pitchFamily="18" charset="0"/>
              </a:rPr>
              <a:t>Nào ta ra đi lập tức không đợi chờ. Hành trang trên vai là một bầu nhiệt huyết. Ta ra đi loan báo tình thương, cho muôn dân muôn nước ngàn phương bằng cuộc sống chan hòa mến thương.</a:t>
            </a:r>
            <a:endParaRPr lang="en-US" sz="4800" b="0" dirty="0">
              <a:solidFill>
                <a:srgbClr val="0066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000" b="0" u="sng" dirty="0" err="1" smtClean="0">
                <a:solidFill>
                  <a:srgbClr val="FF0000"/>
                </a:solidFill>
                <a:effectLst/>
                <a:latin typeface="+mj-lt"/>
                <a:ea typeface="SimHei" pitchFamily="49" charset="-122"/>
                <a:cs typeface="Times New Roman" pitchFamily="18" charset="0"/>
              </a:rPr>
              <a:t>Đk</a:t>
            </a:r>
            <a:r>
              <a:rPr lang="en-US" sz="5000" b="0" u="sng" dirty="0">
                <a:solidFill>
                  <a:srgbClr val="FF0000"/>
                </a:solidFill>
                <a:effectLst/>
                <a:latin typeface="+mj-lt"/>
                <a:ea typeface="SimHei" pitchFamily="49" charset="-122"/>
                <a:cs typeface="Times New Roman" pitchFamily="18" charset="0"/>
              </a:rPr>
              <a:t>:</a:t>
            </a:r>
            <a:r>
              <a:rPr lang="en-US" sz="5000" b="0" dirty="0">
                <a:solidFill>
                  <a:srgbClr val="003399"/>
                </a:solidFill>
                <a:effectLst/>
                <a:latin typeface="+mj-lt"/>
                <a:ea typeface="SimHei" pitchFamily="49" charset="-122"/>
                <a:cs typeface="Times New Roman" pitchFamily="18" charset="0"/>
              </a:rPr>
              <a:t> </a:t>
            </a:r>
            <a:r>
              <a:rPr lang="vi-VN" sz="5000" b="0" dirty="0" smtClean="0">
                <a:solidFill>
                  <a:srgbClr val="006600"/>
                </a:solidFill>
                <a:effectLst/>
                <a:latin typeface="+mj-lt"/>
                <a:ea typeface="SimHei" pitchFamily="49" charset="-122"/>
                <a:cs typeface="Times New Roman" panose="02020603050405020304" pitchFamily="18" charset="0"/>
              </a:rPr>
              <a:t>Đừng </a:t>
            </a:r>
            <a:r>
              <a:rPr lang="vi-VN" sz="5000" b="0" dirty="0">
                <a:solidFill>
                  <a:srgbClr val="006600"/>
                </a:solidFill>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71450"/>
            <a:ext cx="9144000" cy="4972050"/>
          </a:xfrm>
        </p:spPr>
        <p:txBody>
          <a:bodyPr anchor="ctr" anchorCtr="0">
            <a:noAutofit/>
          </a:bodyPr>
          <a:lstStyle/>
          <a:p>
            <a:pPr marL="0" indent="0" algn="just">
              <a:lnSpc>
                <a:spcPct val="120000"/>
              </a:lnSpc>
              <a:buNone/>
            </a:pPr>
            <a:r>
              <a:rPr lang="en-US" sz="4500" b="0" u="sng" dirty="0" smtClean="0">
                <a:solidFill>
                  <a:srgbClr val="FF0000"/>
                </a:solidFill>
                <a:effectLst/>
                <a:latin typeface="+mj-lt"/>
                <a:ea typeface="SimHei" pitchFamily="49" charset="-122"/>
                <a:cs typeface="Times New Roman" pitchFamily="18" charset="0"/>
              </a:rPr>
              <a:t>Tk2:</a:t>
            </a:r>
            <a:r>
              <a:rPr lang="en-US" sz="4500" b="0" dirty="0" smtClean="0">
                <a:solidFill>
                  <a:srgbClr val="003399"/>
                </a:solidFill>
                <a:effectLst/>
                <a:latin typeface="+mj-lt"/>
                <a:ea typeface="SimHei" pitchFamily="49" charset="-122"/>
                <a:cs typeface="Times New Roman" pitchFamily="18" charset="0"/>
              </a:rPr>
              <a:t> </a:t>
            </a:r>
            <a:r>
              <a:rPr lang="vi-VN" sz="4500" b="0" dirty="0">
                <a:solidFill>
                  <a:srgbClr val="006600"/>
                </a:solidFill>
                <a:effectLst/>
                <a:latin typeface="+mj-lt"/>
                <a:ea typeface="SimHei" pitchFamily="49" charset="-122"/>
                <a:cs typeface="Times New Roman" panose="02020603050405020304" pitchFamily="18" charset="0"/>
              </a:rPr>
              <a:t>Nào ta ra đi tình mến luôn dạt dào. Cùng mang tin yêu vào cuộc đời truyền giáo. Ta ra đi loan báo hồng ân: đây Chiên Con Thiên Chúa Phục sinh về thiên cung ngự tòa hiển vinh.</a:t>
            </a:r>
            <a:endParaRPr lang="en-US" sz="4500" b="0" dirty="0">
              <a:solidFill>
                <a:srgbClr val="006600"/>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Autofit/>
          </a:bodyPr>
          <a:lstStyle/>
          <a:p>
            <a:pPr marL="0" indent="0" algn="just">
              <a:lnSpc>
                <a:spcPct val="120000"/>
              </a:lnSpc>
              <a:buNone/>
            </a:pPr>
            <a:r>
              <a:rPr lang="en-US" sz="5000" b="0" u="sng" dirty="0" err="1" smtClean="0">
                <a:solidFill>
                  <a:srgbClr val="FF0000"/>
                </a:solidFill>
                <a:effectLst/>
                <a:latin typeface="+mj-lt"/>
                <a:ea typeface="SimHei" pitchFamily="49" charset="-122"/>
                <a:cs typeface="Times New Roman" pitchFamily="18" charset="0"/>
              </a:rPr>
              <a:t>Đk</a:t>
            </a:r>
            <a:r>
              <a:rPr lang="en-US" sz="5000" b="0" u="sng" dirty="0">
                <a:solidFill>
                  <a:srgbClr val="FF0000"/>
                </a:solidFill>
                <a:effectLst/>
                <a:latin typeface="+mj-lt"/>
                <a:ea typeface="SimHei" pitchFamily="49" charset="-122"/>
                <a:cs typeface="Times New Roman" pitchFamily="18" charset="0"/>
              </a:rPr>
              <a:t>:</a:t>
            </a:r>
            <a:r>
              <a:rPr lang="en-US" sz="5000" b="0" dirty="0">
                <a:solidFill>
                  <a:srgbClr val="003399"/>
                </a:solidFill>
                <a:effectLst/>
                <a:latin typeface="+mj-lt"/>
                <a:ea typeface="SimHei" pitchFamily="49" charset="-122"/>
                <a:cs typeface="Times New Roman" pitchFamily="18" charset="0"/>
              </a:rPr>
              <a:t> </a:t>
            </a:r>
            <a:r>
              <a:rPr lang="vi-VN" sz="5000" b="0" dirty="0" smtClean="0">
                <a:solidFill>
                  <a:srgbClr val="006600"/>
                </a:solidFill>
                <a:effectLst/>
                <a:latin typeface="+mj-lt"/>
                <a:ea typeface="SimHei" pitchFamily="49" charset="-122"/>
                <a:cs typeface="Times New Roman" panose="02020603050405020304" pitchFamily="18" charset="0"/>
              </a:rPr>
              <a:t>Đừng </a:t>
            </a:r>
            <a:r>
              <a:rPr lang="vi-VN" sz="5000" b="0" dirty="0">
                <a:solidFill>
                  <a:srgbClr val="006600"/>
                </a:solidFill>
                <a:effectLst/>
                <a:latin typeface="+mj-lt"/>
                <a:ea typeface="SimHei" pitchFamily="49" charset="-122"/>
                <a:cs typeface="Times New Roman" panose="02020603050405020304" pitchFamily="18" charset="0"/>
              </a:rPr>
              <a:t>đứng đó nhìn trời nào hãy đi vào đời loan Tin Mừng cho khắp mọi nơi. Đừng đứng đó nhìn trời nào hãy đi vào đời loan Tin Mừng cứu rỗi muôn người.</a:t>
            </a:r>
          </a:p>
        </p:txBody>
      </p:sp>
    </p:spTree>
    <p:extLst>
      <p:ext uri="{BB962C8B-B14F-4D97-AF65-F5344CB8AC3E}">
        <p14:creationId xmlns:p14="http://schemas.microsoft.com/office/powerpoint/2010/main" val="24551459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1671276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4400" b="0" u="sng" dirty="0">
                <a:solidFill>
                  <a:srgbClr val="FF0000"/>
                </a:solidFill>
                <a:effectLst/>
                <a:latin typeface="+mj-lt"/>
                <a:ea typeface="Tahoma" pitchFamily="34" charset="0"/>
                <a:cs typeface="Times New Roman" pitchFamily="18" charset="0"/>
              </a:rPr>
              <a:t>Tk1:</a:t>
            </a:r>
            <a:r>
              <a:rPr lang="en-US" sz="4400" b="0" dirty="0">
                <a:effectLst/>
                <a:latin typeface="+mj-lt"/>
              </a:rPr>
              <a:t> </a:t>
            </a:r>
            <a:r>
              <a:rPr lang="vi-VN" sz="4400" b="0" dirty="0">
                <a:solidFill>
                  <a:srgbClr val="006600"/>
                </a:solidFill>
                <a:effectLst/>
                <a:latin typeface="+mj-lt"/>
              </a:rPr>
              <a:t>Vui lên muôn nước muôn người đời trần gian sẽ qua. Vui lên muôn nước muôn người chờ về nơi thiên quốc. Hop mừng bên Cha tình Người bao la chốn Thiên Ðình chung tiếng hòa ca.</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843</TotalTime>
  <Words>2149</Words>
  <Application>Microsoft Office PowerPoint</Application>
  <PresentationFormat>On-screen Show (16:9)</PresentationFormat>
  <Paragraphs>132</Paragraphs>
  <Slides>85</Slides>
  <Notes>0</Notes>
  <HiddenSlides>0</HiddenSlides>
  <MMClips>0</MMClips>
  <ScaleCrop>false</ScaleCrop>
  <HeadingPairs>
    <vt:vector size="4" baseType="variant">
      <vt:variant>
        <vt:lpstr>Theme</vt:lpstr>
      </vt:variant>
      <vt:variant>
        <vt:i4>29</vt:i4>
      </vt:variant>
      <vt:variant>
        <vt:lpstr>Slide Titles</vt:lpstr>
      </vt:variant>
      <vt:variant>
        <vt:i4>85</vt:i4>
      </vt:variant>
    </vt:vector>
  </HeadingPairs>
  <TitlesOfParts>
    <vt:vector size="114" baseType="lpstr">
      <vt:lpstr>Office Theme</vt:lpstr>
      <vt:lpstr>1_Default Design</vt:lpstr>
      <vt:lpstr>Default Design</vt:lpstr>
      <vt:lpstr>2_Office Theme</vt:lpstr>
      <vt:lpstr>5_Office Theme</vt:lpstr>
      <vt:lpstr>1_Office Theme</vt:lpstr>
      <vt:lpstr>10_Office Theme</vt:lpstr>
      <vt:lpstr>37_Default Design</vt:lpstr>
      <vt:lpstr>9_Office Theme</vt:lpstr>
      <vt:lpstr>11_Office Theme</vt:lpstr>
      <vt:lpstr>12_Office Theme</vt:lpstr>
      <vt:lpstr>13_Office Theme</vt:lpstr>
      <vt:lpstr>14_Office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26_Office Theme</vt:lpstr>
      <vt:lpstr>36_Default Design</vt:lpstr>
      <vt:lpstr>3_Office Theme</vt:lpstr>
      <vt:lpstr>4_Office Theme</vt:lpstr>
      <vt:lpstr>6_Office Theme</vt:lpstr>
      <vt:lpstr>7_Office Theme</vt:lpstr>
      <vt:lpstr>8_Office Theme</vt:lpstr>
      <vt:lpstr>PowerPoint Presentation</vt:lpstr>
      <vt:lpstr>Tập Hát Cộng Đoàn</vt:lpstr>
      <vt:lpstr>Đk: Chúa tiến lên giữa tiếng reo mừng, Chúa tiến lên trong tiếng kèn vang.</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Chúa tiến lên giữa tiếng reo mừng, Chúa tiến lên trong tiếng kèn vang.</vt:lpstr>
      <vt:lpstr>Tk1: Vỗ tay đi nào muôn dân hỡi, tán tụng Thiên Chúa, mau hò reo. Vì Chúa Đấng Tối Cao khả úy, là Đại Vương thống trị địa cầu.</vt:lpstr>
      <vt:lpstr>Đk: Chúa tiến lên giữa tiếng reo mừng, Chúa tiến lên trong tiếng kèn vang.</vt:lpstr>
      <vt:lpstr>Tk2: Chúa đi lên ngàn câu hoan chúc, Chúa ngự lên giữa điệu kèn vang. Đàn hát hãy tấu vang mừng Chúa, và hòa ca kính Vua ta thờ.</vt:lpstr>
      <vt:lpstr>Đk: Chúa tiến lên giữa tiếng reo mừng, Chúa tiến lên trong tiếng kèn vang.</vt:lpstr>
      <vt:lpstr>Tk3:  Đức Vua cai trị cả thế giới, tiến Ngài muôn khúc ca tuyệt luân. Này Chúa vẫn thống trị vạn quốc, hằng ngự trên thánh ngai của Ngài.</vt:lpstr>
      <vt:lpstr>Đk: Chúa tiến lên giữa tiếng reo mừng, Chúa tiến lên trong tiếng kèn vang.</vt:lpstr>
      <vt:lpstr>PowerPoint Presentation</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Ca Dâng Lễ HIẾN LỄ PHỤC SINH Đinh Công Huỳnh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136</cp:revision>
  <dcterms:created xsi:type="dcterms:W3CDTF">2021-05-09T08:36:44Z</dcterms:created>
  <dcterms:modified xsi:type="dcterms:W3CDTF">2026-02-24T02:17:16Z</dcterms:modified>
</cp:coreProperties>
</file>