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92" r:id="rId3"/>
    <p:sldMasterId id="2147483704" r:id="rId4"/>
    <p:sldMasterId id="2147483928" r:id="rId5"/>
    <p:sldMasterId id="2147484036" r:id="rId6"/>
    <p:sldMasterId id="2147484048" r:id="rId7"/>
    <p:sldMasterId id="2147484060" r:id="rId8"/>
    <p:sldMasterId id="2147484072" r:id="rId9"/>
    <p:sldMasterId id="2147484080" r:id="rId10"/>
  </p:sldMasterIdLst>
  <p:sldIdLst>
    <p:sldId id="9772" r:id="rId11"/>
    <p:sldId id="376" r:id="rId12"/>
    <p:sldId id="636" r:id="rId13"/>
    <p:sldId id="637" r:id="rId14"/>
    <p:sldId id="9788" r:id="rId15"/>
    <p:sldId id="553" r:id="rId16"/>
    <p:sldId id="565" r:id="rId17"/>
    <p:sldId id="443" r:id="rId18"/>
    <p:sldId id="608" r:id="rId19"/>
    <p:sldId id="585" r:id="rId20"/>
    <p:sldId id="609" r:id="rId21"/>
    <p:sldId id="607" r:id="rId22"/>
    <p:sldId id="610" r:id="rId23"/>
    <p:sldId id="9789" r:id="rId24"/>
    <p:sldId id="9754" r:id="rId25"/>
    <p:sldId id="9755" r:id="rId26"/>
    <p:sldId id="9756" r:id="rId27"/>
    <p:sldId id="9757" r:id="rId28"/>
    <p:sldId id="9758" r:id="rId29"/>
    <p:sldId id="9759" r:id="rId30"/>
    <p:sldId id="9760" r:id="rId31"/>
    <p:sldId id="9761" r:id="rId32"/>
    <p:sldId id="9763" r:id="rId33"/>
    <p:sldId id="9764" r:id="rId34"/>
    <p:sldId id="9765" r:id="rId35"/>
    <p:sldId id="9766" r:id="rId36"/>
    <p:sldId id="9767" r:id="rId37"/>
    <p:sldId id="9768" r:id="rId38"/>
    <p:sldId id="9769" r:id="rId39"/>
    <p:sldId id="9770" r:id="rId40"/>
    <p:sldId id="9790" r:id="rId41"/>
    <p:sldId id="504" r:id="rId42"/>
    <p:sldId id="630" r:id="rId43"/>
    <p:sldId id="631" r:id="rId44"/>
    <p:sldId id="632" r:id="rId45"/>
    <p:sldId id="633" r:id="rId46"/>
    <p:sldId id="634" r:id="rId47"/>
    <p:sldId id="9773" r:id="rId48"/>
    <p:sldId id="635" r:id="rId49"/>
    <p:sldId id="532" r:id="rId50"/>
    <p:sldId id="400" r:id="rId51"/>
    <p:sldId id="401" r:id="rId52"/>
    <p:sldId id="402" r:id="rId53"/>
    <p:sldId id="403" r:id="rId54"/>
    <p:sldId id="404" r:id="rId55"/>
    <p:sldId id="405" r:id="rId56"/>
    <p:sldId id="406" r:id="rId57"/>
    <p:sldId id="407" r:id="rId58"/>
    <p:sldId id="408" r:id="rId59"/>
    <p:sldId id="409" r:id="rId60"/>
    <p:sldId id="410" r:id="rId61"/>
    <p:sldId id="411" r:id="rId62"/>
    <p:sldId id="412" r:id="rId63"/>
    <p:sldId id="9785" r:id="rId64"/>
    <p:sldId id="558" r:id="rId65"/>
    <p:sldId id="559" r:id="rId66"/>
    <p:sldId id="560" r:id="rId67"/>
    <p:sldId id="561" r:id="rId68"/>
    <p:sldId id="621" r:id="rId69"/>
    <p:sldId id="276" r:id="rId70"/>
    <p:sldId id="620" r:id="rId71"/>
    <p:sldId id="277" r:id="rId72"/>
    <p:sldId id="278" r:id="rId73"/>
    <p:sldId id="279" r:id="rId74"/>
    <p:sldId id="290" r:id="rId75"/>
    <p:sldId id="599" r:id="rId76"/>
    <p:sldId id="291" r:id="rId77"/>
    <p:sldId id="600" r:id="rId78"/>
    <p:sldId id="9786" r:id="rId79"/>
    <p:sldId id="293" r:id="rId80"/>
    <p:sldId id="564" r:id="rId81"/>
    <p:sldId id="563" r:id="rId82"/>
    <p:sldId id="623" r:id="rId83"/>
    <p:sldId id="622" r:id="rId84"/>
    <p:sldId id="624" r:id="rId85"/>
    <p:sldId id="9787" r:id="rId8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3" autoAdjust="0"/>
    <p:restoredTop sz="94693" autoAdjust="0"/>
  </p:normalViewPr>
  <p:slideViewPr>
    <p:cSldViewPr>
      <p:cViewPr>
        <p:scale>
          <a:sx n="125" d="100"/>
          <a:sy n="125" d="100"/>
        </p:scale>
        <p:origin x="2670" y="948"/>
      </p:cViewPr>
      <p:guideLst>
        <p:guide orient="horz" pos="1620"/>
        <p:guide pos="2880"/>
      </p:guideLst>
    </p:cSldViewPr>
  </p:slideViewPr>
  <p:outlineViewPr>
    <p:cViewPr>
      <p:scale>
        <a:sx n="33" d="100"/>
        <a:sy n="33" d="100"/>
      </p:scale>
      <p:origin x="62" y="1882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89" Type="http://schemas.openxmlformats.org/officeDocument/2006/relationships/theme" Target="theme/theme1.xml"/><Relationship Id="rId16" Type="http://schemas.openxmlformats.org/officeDocument/2006/relationships/slide" Target="slides/slide6.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5" Type="http://schemas.openxmlformats.org/officeDocument/2006/relationships/slideMaster" Target="slideMasters/slideMaster5.xml"/><Relationship Id="rId90" Type="http://schemas.openxmlformats.org/officeDocument/2006/relationships/tableStyles" Target="tableStyles.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slide" Target="slides/slide67.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80" Type="http://schemas.openxmlformats.org/officeDocument/2006/relationships/slide" Target="slides/slide70.xml"/><Relationship Id="rId85" Type="http://schemas.openxmlformats.org/officeDocument/2006/relationships/slide" Target="slides/slide75.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slide" Target="slides/slide73.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slide" Target="slides/slide76.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7" Type="http://schemas.openxmlformats.org/officeDocument/2006/relationships/slideMaster" Target="slideMasters/slideMaster7.xml"/><Relationship Id="rId71" Type="http://schemas.openxmlformats.org/officeDocument/2006/relationships/slide" Target="slides/slide61.xml"/><Relationship Id="rId2" Type="http://schemas.openxmlformats.org/officeDocument/2006/relationships/slideMaster" Target="slideMasters/slideMaster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presProps" Target="presProps.xml"/><Relationship Id="rId61" Type="http://schemas.openxmlformats.org/officeDocument/2006/relationships/slide" Target="slides/slide51.xml"/><Relationship Id="rId82" Type="http://schemas.openxmlformats.org/officeDocument/2006/relationships/slide" Target="slides/slide72.xml"/><Relationship Id="rId19"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64601446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428407118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681315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5526643"/>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319383"/>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365108"/>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019373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216233"/>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06212"/>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819458"/>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205029"/>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8986"/>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039423"/>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7237270"/>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74044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62972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4868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90309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9526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61020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7857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1882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96830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346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591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427019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9276462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1022885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296468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8483879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488796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7196069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6472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49533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9982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20681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89415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92380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890583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687203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2853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7/19/2026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02706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788672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214178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1514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33751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20866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971877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08538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3339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9631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7/19/2026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949377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703299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461364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56962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22094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0685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198029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283941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083850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0380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7/19/2026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725519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164283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58982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950537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342665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550174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946421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9359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166122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2372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568076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583404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149661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219636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982900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26746760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7861458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8452628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0350552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11087042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39475978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304405676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409794797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38344000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57015656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85312218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t>7/19/2026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41837421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t>7/19/2026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97154275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t>7/19/2026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51094387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447825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4.jp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9" Type="http://schemas.openxmlformats.org/officeDocument/2006/relationships/image" Target="../media/image2.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image" Target="../media/image1.jpg"/><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5.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image" Target="../media/image1.jpg"/><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6.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image" Target="../media/image1.jp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87.xml"/><Relationship Id="rId7" Type="http://schemas.openxmlformats.org/officeDocument/2006/relationships/slideLayout" Target="../slideLayouts/slideLayout91.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5" Type="http://schemas.openxmlformats.org/officeDocument/2006/relationships/slideLayout" Target="../slideLayouts/slideLayout89.xml"/><Relationship Id="rId4" Type="http://schemas.openxmlformats.org/officeDocument/2006/relationships/slideLayout" Target="../slideLayouts/slideLayout88.xml"/><Relationship Id="rId9" Type="http://schemas.openxmlformats.org/officeDocument/2006/relationships/image" Target="../media/image3.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t>7/19/2026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t>7/19/2026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t>‹#›</a:t>
            </a:fld>
            <a:endParaRPr lang="en-US"/>
          </a:p>
        </p:txBody>
      </p:sp>
    </p:spTree>
    <p:extLst>
      <p:ext uri="{BB962C8B-B14F-4D97-AF65-F5344CB8AC3E}">
        <p14:creationId xmlns:p14="http://schemas.microsoft.com/office/powerpoint/2010/main" val="1389444329"/>
      </p:ext>
    </p:extLst>
  </p:cSld>
  <p:clrMap bg1="lt1" tx1="dk1" bg2="lt2" tx2="dk2" accent1="accent1" accent2="accent2" accent3="accent3" accent4="accent4" accent5="accent5" accent6="accent6" hlink="hlink" folHlink="folHlink"/>
  <p:sldLayoutIdLst>
    <p:sldLayoutId id="2147484081" r:id="rId1"/>
    <p:sldLayoutId id="2147484082" r:id="rId2"/>
    <p:sldLayoutId id="2147484083" r:id="rId3"/>
    <p:sldLayoutId id="2147484084" r:id="rId4"/>
    <p:sldLayoutId id="2147484085" r:id="rId5"/>
    <p:sldLayoutId id="2147484086" r:id="rId6"/>
    <p:sldLayoutId id="2147484087" r:id="rId7"/>
    <p:sldLayoutId id="2147484088" r:id="rId8"/>
    <p:sldLayoutId id="2147484089" r:id="rId9"/>
    <p:sldLayoutId id="2147484090" r:id="rId10"/>
    <p:sldLayoutId id="214748409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3548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01572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68349351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7940846"/>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3758051"/>
      </p:ext>
    </p:extLst>
  </p:cSld>
  <p:clrMap bg1="lt1" tx1="dk1" bg2="lt2" tx2="dk2" accent1="accent1" accent2="accent2" accent3="accent3" accent4="accent4" accent5="accent5" accent6="accent6" hlink="hlink" folHlink="folHlink"/>
  <p:sldLayoutIdLst>
    <p:sldLayoutId id="2147484037" r:id="rId1"/>
    <p:sldLayoutId id="2147484038" r:id="rId2"/>
    <p:sldLayoutId id="2147484039" r:id="rId3"/>
    <p:sldLayoutId id="2147484040" r:id="rId4"/>
    <p:sldLayoutId id="2147484041" r:id="rId5"/>
    <p:sldLayoutId id="2147484042" r:id="rId6"/>
    <p:sldLayoutId id="2147484043" r:id="rId7"/>
    <p:sldLayoutId id="2147484044" r:id="rId8"/>
    <p:sldLayoutId id="2147484045" r:id="rId9"/>
    <p:sldLayoutId id="2147484046" r:id="rId10"/>
    <p:sldLayoutId id="214748404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9973140"/>
      </p:ext>
    </p:extLst>
  </p:cSld>
  <p:clrMap bg1="lt1" tx1="dk1" bg2="lt2" tx2="dk2" accent1="accent1" accent2="accent2" accent3="accent3" accent4="accent4" accent5="accent5" accent6="accent6" hlink="hlink" folHlink="folHlink"/>
  <p:sldLayoutIdLst>
    <p:sldLayoutId id="2147484049" r:id="rId1"/>
    <p:sldLayoutId id="2147484050" r:id="rId2"/>
    <p:sldLayoutId id="2147484051" r:id="rId3"/>
    <p:sldLayoutId id="2147484052" r:id="rId4"/>
    <p:sldLayoutId id="2147484053" r:id="rId5"/>
    <p:sldLayoutId id="2147484054" r:id="rId6"/>
    <p:sldLayoutId id="2147484055" r:id="rId7"/>
    <p:sldLayoutId id="2147484056" r:id="rId8"/>
    <p:sldLayoutId id="2147484057" r:id="rId9"/>
    <p:sldLayoutId id="2147484058" r:id="rId10"/>
    <p:sldLayoutId id="21474840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8595818"/>
      </p:ext>
    </p:extLst>
  </p:cSld>
  <p:clrMap bg1="lt1" tx1="dk1" bg2="lt2" tx2="dk2" accent1="accent1" accent2="accent2" accent3="accent3" accent4="accent4" accent5="accent5" accent6="accent6" hlink="hlink" folHlink="folHlink"/>
  <p:sldLayoutIdLst>
    <p:sldLayoutId id="2147484061" r:id="rId1"/>
    <p:sldLayoutId id="2147484062" r:id="rId2"/>
    <p:sldLayoutId id="2147484063" r:id="rId3"/>
    <p:sldLayoutId id="2147484064" r:id="rId4"/>
    <p:sldLayoutId id="2147484065" r:id="rId5"/>
    <p:sldLayoutId id="2147484066" r:id="rId6"/>
    <p:sldLayoutId id="2147484067" r:id="rId7"/>
    <p:sldLayoutId id="2147484068" r:id="rId8"/>
    <p:sldLayoutId id="2147484069" r:id="rId9"/>
    <p:sldLayoutId id="2147484070" r:id="rId10"/>
    <p:sldLayoutId id="21474840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3715587222"/>
      </p:ext>
    </p:extLst>
  </p:cSld>
  <p:clrMap bg1="lt1" tx1="dk1" bg2="lt2" tx2="dk2" accent1="accent1" accent2="accent2" accent3="accent3" accent4="accent4" accent5="accent5" accent6="accent6" hlink="hlink" folHlink="folHlink"/>
  <p:sldLayoutIdLst>
    <p:sldLayoutId id="2147484073" r:id="rId1"/>
    <p:sldLayoutId id="2147484074" r:id="rId2"/>
    <p:sldLayoutId id="2147484075" r:id="rId3"/>
    <p:sldLayoutId id="2147484076" r:id="rId4"/>
    <p:sldLayoutId id="2147484077" r:id="rId5"/>
    <p:sldLayoutId id="2147484078" r:id="rId6"/>
    <p:sldLayoutId id="2147484079"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5.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0.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0.xml"/></Relationships>
</file>

<file path=ppt/slides/_rels/slide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0.xml"/></Relationships>
</file>

<file path=ppt/slides/_rels/slide2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0.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0.xml"/></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2.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2.xml"/></Relationships>
</file>

<file path=ppt/slides/_rels/slide3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2.xml"/></Relationships>
</file>

<file path=ppt/slides/_rels/slide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2.xml"/></Relationships>
</file>

<file path=ppt/slides/_rels/slide3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2.xml"/></Relationships>
</file>

<file path=ppt/slides/_rels/slide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3.xml"/></Relationships>
</file>

<file path=ppt/slides/_rels/slide4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g"/><Relationship Id="rId1" Type="http://schemas.openxmlformats.org/officeDocument/2006/relationships/slideLayout" Target="../slideLayouts/slideLayout92.xml"/></Relationships>
</file>

<file path=ppt/slides/_rels/slide5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1.xml"/></Relationships>
</file>

<file path=ppt/slides/_rels/slide7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635165-1814-5260-477F-221B2F2445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087"/>
            <a:ext cx="9144000" cy="5137325"/>
          </a:xfrm>
          <a:prstGeom prst="rect">
            <a:avLst/>
          </a:prstGeom>
        </p:spPr>
      </p:pic>
    </p:spTree>
    <p:extLst>
      <p:ext uri="{BB962C8B-B14F-4D97-AF65-F5344CB8AC3E}">
        <p14:creationId xmlns:p14="http://schemas.microsoft.com/office/powerpoint/2010/main" val="400721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400" b="0" u="sng">
                <a:solidFill>
                  <a:srgbClr val="FFFF00"/>
                </a:solidFill>
                <a:effectLst/>
              </a:rPr>
              <a:t>Tk2</a:t>
            </a:r>
            <a:r>
              <a:rPr lang="vi-VN" sz="5400" b="0" u="sng">
                <a:solidFill>
                  <a:srgbClr val="FFFF00"/>
                </a:solidFill>
                <a:effectLst/>
              </a:rPr>
              <a:t>:</a:t>
            </a:r>
            <a:r>
              <a:rPr lang="vi-VN" sz="5400" b="0">
                <a:solidFill>
                  <a:schemeClr val="bg1"/>
                </a:solidFill>
                <a:effectLst/>
              </a:rPr>
              <a:t> </a:t>
            </a:r>
            <a:r>
              <a:rPr lang="vi-VN" sz="6000">
                <a:solidFill>
                  <a:schemeClr val="bg1"/>
                </a:solidFill>
              </a:rPr>
              <a:t>Muôn dân xum họp đây nơi thánh điện hương ngát bay. Vạn lòng cùng vui say ơn Chúa tràn ứ trong chốn này.</a:t>
            </a:r>
            <a:endParaRPr lang="vi-VN" sz="5400" b="0" dirty="0">
              <a:solidFill>
                <a:schemeClr val="bg1"/>
              </a:solidFill>
              <a:effectLst/>
            </a:endParaRPr>
          </a:p>
        </p:txBody>
      </p:sp>
    </p:spTree>
    <p:extLst>
      <p:ext uri="{BB962C8B-B14F-4D97-AF65-F5344CB8AC3E}">
        <p14:creationId xmlns:p14="http://schemas.microsoft.com/office/powerpoint/2010/main" val="151990617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vi-VN" sz="6000" b="0" u="sng">
                <a:solidFill>
                  <a:srgbClr val="FFFF00"/>
                </a:solidFill>
                <a:effectLst/>
              </a:rPr>
              <a:t>Đ</a:t>
            </a:r>
            <a:r>
              <a:rPr lang="en-US" sz="6000" b="0" u="sng">
                <a:solidFill>
                  <a:srgbClr val="FFFF00"/>
                </a:solidFill>
                <a:effectLst/>
              </a:rPr>
              <a:t>k</a:t>
            </a:r>
            <a:r>
              <a:rPr lang="vi-VN" sz="6000" b="0" u="sng">
                <a:solidFill>
                  <a:srgbClr val="FFFF00"/>
                </a:solidFill>
                <a:effectLst/>
              </a:rPr>
              <a:t>:</a:t>
            </a:r>
            <a:r>
              <a:rPr lang="vi-VN" sz="6000" b="0">
                <a:solidFill>
                  <a:schemeClr val="bg1"/>
                </a:solidFill>
                <a:effectLst/>
              </a:rPr>
              <a:t> </a:t>
            </a:r>
            <a:r>
              <a:rPr lang="vi-VN" sz="6000">
                <a:solidFill>
                  <a:schemeClr val="bg1"/>
                </a:solidFill>
              </a:rPr>
              <a:t>Tôi mừng vui mỗi khi nghe nhủ rằng: Nào ta tiến lên đền thờ Thiên Chúa. </a:t>
            </a:r>
            <a:r>
              <a:rPr lang="en-US" sz="6000">
                <a:solidFill>
                  <a:schemeClr val="bg1"/>
                </a:solidFill>
              </a:rPr>
              <a:t>Đ</a:t>
            </a:r>
            <a:r>
              <a:rPr lang="vi-VN" sz="6000">
                <a:solidFill>
                  <a:schemeClr val="bg1"/>
                </a:solidFill>
              </a:rPr>
              <a:t>ây Gia-Liêm, ta dừng chân ngắm cửa tiền đường. Ôi thành thánh vinh quang.</a:t>
            </a:r>
            <a:endParaRPr lang="vi-VN" sz="6000" b="0" dirty="0">
              <a:solidFill>
                <a:schemeClr val="bg1"/>
              </a:solidFill>
              <a:effectLst/>
            </a:endParaRPr>
          </a:p>
        </p:txBody>
      </p:sp>
    </p:spTree>
    <p:extLst>
      <p:ext uri="{BB962C8B-B14F-4D97-AF65-F5344CB8AC3E}">
        <p14:creationId xmlns:p14="http://schemas.microsoft.com/office/powerpoint/2010/main" val="279079720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400" b="0" u="sng">
                <a:solidFill>
                  <a:srgbClr val="FFFF00"/>
                </a:solidFill>
                <a:effectLst/>
              </a:rPr>
              <a:t>Tk3</a:t>
            </a:r>
            <a:r>
              <a:rPr lang="vi-VN" sz="5400" b="0" u="sng">
                <a:solidFill>
                  <a:srgbClr val="FFFF00"/>
                </a:solidFill>
                <a:effectLst/>
              </a:rPr>
              <a:t>:</a:t>
            </a:r>
            <a:r>
              <a:rPr lang="vi-VN" sz="5400" b="0">
                <a:solidFill>
                  <a:schemeClr val="bg1"/>
                </a:solidFill>
                <a:effectLst/>
              </a:rPr>
              <a:t> </a:t>
            </a:r>
            <a:r>
              <a:rPr lang="vi-VN" sz="6000">
                <a:solidFill>
                  <a:schemeClr val="bg1"/>
                </a:solidFill>
              </a:rPr>
              <a:t>Tay trong tay cùng nhau trông thánh điện đưa bước mau. Cầu hoà bình bền lâu cho thánh điện thắm tươi sắc màu</a:t>
            </a:r>
            <a:r>
              <a:rPr lang="en-US" sz="6000">
                <a:solidFill>
                  <a:schemeClr val="bg1"/>
                </a:solidFill>
              </a:rPr>
              <a:t>.</a:t>
            </a:r>
            <a:endParaRPr lang="vi-VN" sz="5400" b="0" dirty="0">
              <a:solidFill>
                <a:schemeClr val="bg1"/>
              </a:solidFill>
              <a:effectLst/>
            </a:endParaRPr>
          </a:p>
        </p:txBody>
      </p:sp>
    </p:spTree>
    <p:extLst>
      <p:ext uri="{BB962C8B-B14F-4D97-AF65-F5344CB8AC3E}">
        <p14:creationId xmlns:p14="http://schemas.microsoft.com/office/powerpoint/2010/main" val="376717631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vi-VN" sz="6000" b="0" u="sng">
                <a:solidFill>
                  <a:srgbClr val="FFFF00"/>
                </a:solidFill>
                <a:effectLst/>
              </a:rPr>
              <a:t>Đ</a:t>
            </a:r>
            <a:r>
              <a:rPr lang="en-US" sz="6000" b="0" u="sng">
                <a:solidFill>
                  <a:srgbClr val="FFFF00"/>
                </a:solidFill>
                <a:effectLst/>
              </a:rPr>
              <a:t>k</a:t>
            </a:r>
            <a:r>
              <a:rPr lang="vi-VN" sz="6000" b="0" u="sng">
                <a:solidFill>
                  <a:srgbClr val="FFFF00"/>
                </a:solidFill>
                <a:effectLst/>
              </a:rPr>
              <a:t>:</a:t>
            </a:r>
            <a:r>
              <a:rPr lang="vi-VN" sz="6000" b="0">
                <a:solidFill>
                  <a:schemeClr val="bg1"/>
                </a:solidFill>
                <a:effectLst/>
              </a:rPr>
              <a:t> </a:t>
            </a:r>
            <a:r>
              <a:rPr lang="vi-VN" sz="6000">
                <a:solidFill>
                  <a:schemeClr val="bg1"/>
                </a:solidFill>
              </a:rPr>
              <a:t>Tôi mừng vui mỗi khi nghe nhủ rằng: Nào ta tiến lên đền thờ Thiên Chúa. </a:t>
            </a:r>
            <a:r>
              <a:rPr lang="en-US" sz="6000">
                <a:solidFill>
                  <a:schemeClr val="bg1"/>
                </a:solidFill>
              </a:rPr>
              <a:t>Đ</a:t>
            </a:r>
            <a:r>
              <a:rPr lang="vi-VN" sz="6000">
                <a:solidFill>
                  <a:schemeClr val="bg1"/>
                </a:solidFill>
              </a:rPr>
              <a:t>ây Gia-Liêm, ta dừng chân ngắm cửa tiền đường. Ôi thành thánh vinh quang.</a:t>
            </a:r>
            <a:endParaRPr lang="vi-VN" sz="6000" b="0" dirty="0">
              <a:solidFill>
                <a:schemeClr val="bg1"/>
              </a:solidFill>
              <a:effectLst/>
            </a:endParaRPr>
          </a:p>
        </p:txBody>
      </p:sp>
    </p:spTree>
    <p:extLst>
      <p:ext uri="{BB962C8B-B14F-4D97-AF65-F5344CB8AC3E}">
        <p14:creationId xmlns:p14="http://schemas.microsoft.com/office/powerpoint/2010/main" val="279079720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2BC0B7B-EF16-1144-D615-304855FEAC4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060315A-5B1A-C287-1A9D-AD27AAB681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087"/>
            <a:ext cx="9144000" cy="5137325"/>
          </a:xfrm>
          <a:prstGeom prst="rect">
            <a:avLst/>
          </a:prstGeom>
        </p:spPr>
      </p:pic>
    </p:spTree>
    <p:extLst>
      <p:ext uri="{BB962C8B-B14F-4D97-AF65-F5344CB8AC3E}">
        <p14:creationId xmlns:p14="http://schemas.microsoft.com/office/powerpoint/2010/main" val="3815016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latin typeface="+mj-lt"/>
              <a:cs typeface="Times New Roman" panose="02020603050405020304" pitchFamily="18" charset="0"/>
            </a:endParaRPr>
          </a:p>
          <a:p>
            <a:pPr eaLnBrk="1" hangingPunct="1"/>
            <a:r>
              <a:rPr lang="en-US" sz="7200" i="1" dirty="0">
                <a:solidFill>
                  <a:srgbClr val="FFFF00"/>
                </a:solidFill>
                <a:effectLst/>
                <a:latin typeface="+mj-lt"/>
                <a:cs typeface="Times New Roman" panose="02020603050405020304" pitchFamily="18" charset="0"/>
              </a:rPr>
              <a:t>KINH VINH DANH</a:t>
            </a:r>
          </a:p>
          <a:p>
            <a:pPr eaLnBrk="1" hangingPunct="1"/>
            <a:r>
              <a:rPr lang="en-US" sz="7200" i="1" dirty="0" err="1">
                <a:solidFill>
                  <a:srgbClr val="FFFF00"/>
                </a:solidFill>
                <a:effectLst/>
                <a:latin typeface="+mj-lt"/>
                <a:cs typeface="Times New Roman" panose="02020603050405020304" pitchFamily="18" charset="0"/>
              </a:rPr>
              <a:t>Ca</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Lên</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Đi</a:t>
            </a:r>
            <a:r>
              <a:rPr lang="en-US" sz="7200" i="1" dirty="0">
                <a:solidFill>
                  <a:srgbClr val="FFFF00"/>
                </a:solidFill>
                <a:effectLst/>
                <a:latin typeface="+mj-lt"/>
                <a:cs typeface="Times New Roman" panose="02020603050405020304" pitchFamily="18" charset="0"/>
              </a:rPr>
              <a:t> 2</a:t>
            </a:r>
            <a:endParaRPr lang="vi-VN" sz="7200" i="1"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1540851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fontScale="92500" lnSpcReduction="10000"/>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eaLnBrk="1" hangingPunct="1"/>
            <a:r>
              <a:rPr lang="vi-VN" sz="6000" i="1" u="sng" dirty="0">
                <a:solidFill>
                  <a:srgbClr val="FFFF00"/>
                </a:solidFill>
                <a:effectLst/>
                <a:latin typeface="+mj-lt"/>
                <a:cs typeface="Times New Roman" panose="02020603050405020304" pitchFamily="18" charset="0"/>
              </a:rPr>
              <a:t>Chủ tế:</a:t>
            </a:r>
            <a:r>
              <a:rPr lang="vi-VN" sz="6000" i="1" dirty="0">
                <a:solidFill>
                  <a:srgbClr val="FFFF00"/>
                </a:solidFill>
                <a:effectLst/>
                <a:latin typeface="+mj-lt"/>
                <a:cs typeface="Times New Roman" panose="02020603050405020304" pitchFamily="18" charset="0"/>
              </a:rPr>
              <a:t> Vinh danh Thiên Chúa trên các tầng trời. </a:t>
            </a:r>
            <a:endParaRPr lang="en-US" sz="6000" i="1" dirty="0">
              <a:solidFill>
                <a:srgbClr val="FFFF00"/>
              </a:solidFill>
              <a:effectLst/>
              <a:latin typeface="+mj-lt"/>
              <a:cs typeface="Times New Roman" panose="02020603050405020304" pitchFamily="18" charset="0"/>
            </a:endParaRPr>
          </a:p>
          <a:p>
            <a:pPr algn="just" eaLnBrk="1" hangingPunct="1"/>
            <a:endParaRPr lang="en-US" sz="4300" i="1" dirty="0">
              <a:solidFill>
                <a:schemeClr val="bg1"/>
              </a:solidFill>
              <a:effectLst/>
              <a:latin typeface="+mj-lt"/>
              <a:cs typeface="Times New Roman" panose="02020603050405020304" pitchFamily="18" charset="0"/>
            </a:endParaRPr>
          </a:p>
          <a:p>
            <a:pPr algn="just" eaLnBrk="1" hangingPunct="1"/>
            <a:r>
              <a:rPr lang="en-US" sz="6000" i="1" u="sng" dirty="0" err="1">
                <a:solidFill>
                  <a:srgbClr val="92D050"/>
                </a:solidFill>
                <a:effectLst/>
                <a:latin typeface="+mj-lt"/>
                <a:cs typeface="Times New Roman" panose="02020603050405020304" pitchFamily="18" charset="0"/>
              </a:rPr>
              <a:t>Cộng</a:t>
            </a:r>
            <a:r>
              <a:rPr lang="en-US" sz="6000" i="1" u="sng" dirty="0">
                <a:solidFill>
                  <a:srgbClr val="92D050"/>
                </a:solidFill>
                <a:effectLst/>
                <a:latin typeface="+mj-lt"/>
                <a:cs typeface="Times New Roman" panose="02020603050405020304" pitchFamily="18" charset="0"/>
              </a:rPr>
              <a:t> </a:t>
            </a:r>
            <a:r>
              <a:rPr lang="en-US" sz="6000" i="1" u="sng" dirty="0" err="1">
                <a:solidFill>
                  <a:srgbClr val="92D050"/>
                </a:solidFill>
                <a:effectLst/>
                <a:latin typeface="+mj-lt"/>
                <a:cs typeface="Times New Roman" panose="02020603050405020304" pitchFamily="18" charset="0"/>
              </a:rPr>
              <a:t>đoàn</a:t>
            </a:r>
            <a:r>
              <a:rPr lang="en-US" sz="6000" i="1" u="sng" dirty="0">
                <a:solidFill>
                  <a:srgbClr val="92D050"/>
                </a:solidFill>
                <a:effectLst/>
                <a:latin typeface="+mj-lt"/>
                <a:cs typeface="Times New Roman" panose="02020603050405020304" pitchFamily="18" charset="0"/>
              </a:rPr>
              <a:t>:</a:t>
            </a:r>
            <a:r>
              <a:rPr lang="en-US" sz="6000" dirty="0">
                <a:solidFill>
                  <a:srgbClr val="92D050"/>
                </a:solidFill>
                <a:effectLst/>
                <a:latin typeface="+mj-lt"/>
                <a:cs typeface="Times New Roman" panose="02020603050405020304" pitchFamily="18" charset="0"/>
              </a:rPr>
              <a:t> </a:t>
            </a:r>
            <a:r>
              <a:rPr lang="vi-VN" sz="6000" dirty="0">
                <a:solidFill>
                  <a:schemeClr val="bg1"/>
                </a:solidFill>
                <a:effectLst/>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265500443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a:r>
              <a:rPr lang="vi-VN" sz="6000" dirty="0">
                <a:solidFill>
                  <a:schemeClr val="bg1"/>
                </a:solidFill>
                <a:cs typeface="Times New Roman" panose="02020603050405020304" pitchFamily="18" charset="0"/>
              </a:rPr>
              <a:t>Chúng con ca ngợi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chúc tụng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thờ lạy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tôn vinh Chúa.</a:t>
            </a:r>
            <a:endParaRPr lang="vi-VN" sz="600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26691815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Chúng con cảm tạ Chúa vì vinh quang cao cả Chúa.</a:t>
            </a:r>
            <a:endParaRPr lang="en-US" sz="6000" dirty="0">
              <a:solidFill>
                <a:schemeClr val="bg1"/>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Vua trên trời, là Chúa Cha toàn năng.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412519826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Lạy Con Một Thiên Chúa </a:t>
            </a:r>
            <a:r>
              <a:rPr lang="vi-VN" sz="6000" dirty="0">
                <a:solidFill>
                  <a:srgbClr val="FFFF00"/>
                </a:solidFill>
                <a:latin typeface="+mj-lt"/>
                <a:cs typeface="Times New Roman" panose="02020603050405020304" pitchFamily="18" charset="0"/>
              </a:rPr>
              <a:t>Chúa Giê-su Ki-tô. </a:t>
            </a:r>
            <a:endParaRPr lang="en-US" sz="6000" dirty="0">
              <a:solidFill>
                <a:srgbClr val="FFFF00"/>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Chiên Thiên Chúa, là Con Đức Chúa Cha.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2962550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b="0">
                <a:solidFill>
                  <a:srgbClr val="FFFF00"/>
                </a:solidFill>
                <a:effectLst/>
              </a:rPr>
              <a:t>TẬP HÁT CỘNG ĐOÀN</a:t>
            </a:r>
          </a:p>
        </p:txBody>
      </p:sp>
    </p:spTree>
    <p:extLst>
      <p:ext uri="{BB962C8B-B14F-4D97-AF65-F5344CB8AC3E}">
        <p14:creationId xmlns:p14="http://schemas.microsoft.com/office/powerpoint/2010/main" val="602412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fontScale="92500"/>
          </a:bodyPr>
          <a:lstStyle/>
          <a:p>
            <a:pPr algn="just"/>
            <a:endParaRPr lang="en-US" sz="11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xin thương, xin thương, xin thương xót chúng con.</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a:t>
            </a:r>
            <a:r>
              <a:rPr lang="en-US" sz="6000" dirty="0">
                <a:solidFill>
                  <a:schemeClr val="bg1"/>
                </a:solidFill>
                <a:cs typeface="Times New Roman" panose="02020603050405020304" pitchFamily="18" charset="0"/>
              </a:rPr>
              <a:t>x</a:t>
            </a:r>
            <a:r>
              <a:rPr lang="vi-VN" sz="6000" dirty="0">
                <a:solidFill>
                  <a:schemeClr val="bg1"/>
                </a:solidFill>
                <a:cs typeface="Times New Roman" panose="02020603050405020304" pitchFamily="18" charset="0"/>
              </a:rPr>
              <a:t>in nhận lời chúng con cầu khẩn. </a:t>
            </a:r>
            <a:endParaRPr lang="en-US" sz="60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04396510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tIns="0" bIns="548640" anchor="ctr" anchorCtr="0">
            <a:normAutofit/>
          </a:bodyPr>
          <a:lstStyle/>
          <a:p>
            <a:pPr algn="just"/>
            <a:endParaRPr lang="en-US" sz="1400" dirty="0">
              <a:solidFill>
                <a:schemeClr val="bg1"/>
              </a:solidFill>
              <a:cs typeface="Times New Roman" panose="02020603050405020304" pitchFamily="18" charset="0"/>
            </a:endParaRPr>
          </a:p>
          <a:p>
            <a:pPr algn="just"/>
            <a:r>
              <a:rPr lang="vi-VN" sz="6600" dirty="0">
                <a:solidFill>
                  <a:schemeClr val="bg1"/>
                </a:solidFill>
                <a:cs typeface="Times New Roman" panose="02020603050405020304" pitchFamily="18" charset="0"/>
              </a:rPr>
              <a:t>Chúa ngự bên hữu Đức Chúa Cha, xin thương, xin thương, xin thương xót chúng con</a:t>
            </a:r>
            <a:r>
              <a:rPr lang="en-US" sz="660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148415694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4000" dirty="0">
                <a:solidFill>
                  <a:schemeClr val="bg1"/>
                </a:solidFill>
                <a:effectLst/>
                <a:latin typeface="+mj-lt"/>
              </a:rPr>
            </a:br>
            <a:endParaRPr lang="en-US" sz="4000" dirty="0">
              <a:solidFill>
                <a:schemeClr val="bg1"/>
              </a:solidFill>
              <a:effectLst/>
              <a:latin typeface="+mj-lt"/>
            </a:endParaRPr>
          </a:p>
        </p:txBody>
      </p:sp>
      <p:sp>
        <p:nvSpPr>
          <p:cNvPr id="82947" name="Rectangle 3"/>
          <p:cNvSpPr>
            <a:spLocks noGrp="1" noChangeArrowheads="1"/>
          </p:cNvSpPr>
          <p:nvPr>
            <p:ph type="body" idx="1"/>
          </p:nvPr>
        </p:nvSpPr>
        <p:spPr>
          <a:xfrm>
            <a:off x="-918" y="0"/>
            <a:ext cx="9144000" cy="5143500"/>
          </a:xfrm>
        </p:spPr>
        <p:txBody>
          <a:bodyPr anchor="ctr" anchorCtr="0">
            <a:normAutofit fontScale="85000" lnSpcReduction="20000"/>
          </a:bodyPr>
          <a:lstStyle/>
          <a:p>
            <a:pPr marL="0" indent="0" algn="just">
              <a:lnSpc>
                <a:spcPct val="140000"/>
              </a:lnSpc>
              <a:buNone/>
            </a:pPr>
            <a:r>
              <a:rPr lang="vi-VN" sz="5400" dirty="0">
                <a:solidFill>
                  <a:schemeClr val="bg1"/>
                </a:solidFill>
                <a:cs typeface="Times New Roman" panose="02020603050405020304" pitchFamily="18" charset="0"/>
              </a:rPr>
              <a:t>Vì lạy </a:t>
            </a:r>
            <a:r>
              <a:rPr lang="vi-VN" sz="5400" dirty="0">
                <a:solidFill>
                  <a:srgbClr val="FFFF00"/>
                </a:solidFill>
                <a:cs typeface="Times New Roman" panose="02020603050405020304" pitchFamily="18" charset="0"/>
              </a:rPr>
              <a:t>Chúa Giê-su Ki-tô,</a:t>
            </a:r>
            <a:r>
              <a:rPr lang="vi-VN" sz="540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5400" dirty="0">
                <a:solidFill>
                  <a:srgbClr val="FFFF00"/>
                </a:solidFill>
                <a:cs typeface="Times New Roman" panose="02020603050405020304" pitchFamily="18" charset="0"/>
              </a:rPr>
              <a:t>A-men. A-men. </a:t>
            </a:r>
            <a:endParaRPr lang="vi-VN" sz="540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12386654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FF00"/>
              </a:solidFill>
              <a:effectLst/>
              <a:latin typeface="+mj-lt"/>
              <a:cs typeface="Times New Roman" panose="02020603050405020304" pitchFamily="18" charset="0"/>
            </a:endParaRPr>
          </a:p>
          <a:p>
            <a:pPr eaLnBrk="1" hangingPunct="1">
              <a:lnSpc>
                <a:spcPct val="150000"/>
              </a:lnSpc>
            </a:pPr>
            <a:r>
              <a:rPr lang="en-US" sz="7200" b="0" dirty="0">
                <a:solidFill>
                  <a:srgbClr val="FFFF00"/>
                </a:solidFill>
                <a:effectLst/>
                <a:latin typeface="+mj-lt"/>
                <a:cs typeface="Times New Roman" panose="02020603050405020304" pitchFamily="18" charset="0"/>
              </a:rPr>
              <a:t>KINH VINH DANH</a:t>
            </a:r>
            <a:endParaRPr lang="vi-VN" sz="7200" b="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247894479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lstStyle/>
          <a:p>
            <a:pPr algn="l" eaLnBrk="1" hangingPunct="1">
              <a:lnSpc>
                <a:spcPct val="150000"/>
              </a:lnSpc>
            </a:pPr>
            <a:r>
              <a:rPr lang="en-US" sz="4000" b="0" u="sng" dirty="0" err="1">
                <a:solidFill>
                  <a:srgbClr val="FFFF00"/>
                </a:solidFill>
                <a:effectLst/>
                <a:latin typeface="+mj-lt"/>
                <a:cs typeface="Times New Roman" panose="02020603050405020304" pitchFamily="18" charset="0"/>
              </a:rPr>
              <a:t>Chủ</a:t>
            </a:r>
            <a:r>
              <a:rPr lang="en-US" sz="4000" b="0" u="sng" dirty="0">
                <a:solidFill>
                  <a:srgbClr val="FFFF00"/>
                </a:solidFill>
                <a:effectLst/>
                <a:latin typeface="+mj-lt"/>
                <a:cs typeface="Times New Roman" panose="02020603050405020304" pitchFamily="18" charset="0"/>
              </a:rPr>
              <a:t> </a:t>
            </a:r>
            <a:r>
              <a:rPr lang="en-US" sz="4000" b="0" u="sng" dirty="0" err="1">
                <a:solidFill>
                  <a:srgbClr val="FFFF00"/>
                </a:solidFill>
                <a:effectLst/>
                <a:latin typeface="+mj-lt"/>
                <a:cs typeface="Times New Roman" panose="02020603050405020304" pitchFamily="18" charset="0"/>
              </a:rPr>
              <a:t>tế</a:t>
            </a:r>
            <a:r>
              <a:rPr lang="en-US" sz="4000" b="0" u="sng" dirty="0">
                <a:solidFill>
                  <a:srgbClr val="FFFF00"/>
                </a:solidFill>
                <a:effectLst/>
                <a:latin typeface="+mj-lt"/>
                <a:cs typeface="Times New Roman" panose="02020603050405020304" pitchFamily="18" charset="0"/>
              </a:rPr>
              <a:t>:</a:t>
            </a:r>
            <a:r>
              <a:rPr lang="en-US" sz="4000" b="0"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Vinh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danh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Thiên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Chúa</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các</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tầng</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trời</a:t>
            </a:r>
            <a:r>
              <a:rPr lang="en-US" sz="5400" b="0" i="1" dirty="0">
                <a:solidFill>
                  <a:srgbClr val="FFFF00"/>
                </a:solidFill>
                <a:effectLst/>
                <a:latin typeface="+mj-lt"/>
                <a:cs typeface="Times New Roman" panose="02020603050405020304" pitchFamily="18" charset="0"/>
              </a:rPr>
              <a:t>.</a:t>
            </a:r>
            <a:br>
              <a:rPr lang="en-US" sz="5400" b="0" i="1" dirty="0">
                <a:solidFill>
                  <a:srgbClr val="FFFF00"/>
                </a:solidFill>
                <a:effectLst/>
                <a:latin typeface="+mj-lt"/>
                <a:cs typeface="Times New Roman" panose="02020603050405020304" pitchFamily="18" charset="0"/>
              </a:rPr>
            </a:br>
            <a:r>
              <a:rPr lang="vi-VN" sz="5400" b="0" dirty="0">
                <a:solidFill>
                  <a:srgbClr val="FFFF00"/>
                </a:solidFill>
                <a:effectLst/>
                <a:latin typeface="+mj-lt"/>
                <a:cs typeface="Times New Roman" panose="02020603050405020304" pitchFamily="18" charset="0"/>
              </a:rPr>
              <a:t>A+B:</a:t>
            </a:r>
            <a:r>
              <a:rPr lang="vi-VN" sz="5400" b="0" dirty="0">
                <a:solidFill>
                  <a:schemeClr val="bg1"/>
                </a:solidFill>
                <a:effectLst/>
                <a:latin typeface="+mj-lt"/>
                <a:cs typeface="Times New Roman" panose="02020603050405020304" pitchFamily="18" charset="0"/>
              </a:rPr>
              <a:t> Và bình an dưới thế cho người thiện tâm</a:t>
            </a:r>
            <a:r>
              <a:rPr lang="en-US" sz="5400" b="0" dirty="0">
                <a:solidFill>
                  <a:schemeClr val="bg1"/>
                </a:solidFill>
                <a:effectLst/>
                <a:latin typeface="+mj-lt"/>
                <a:cs typeface="Times New Roman" panose="02020603050405020304" pitchFamily="18" charset="0"/>
              </a:rPr>
              <a:t>.</a:t>
            </a:r>
            <a:endParaRPr lang="vi-VN" sz="5400" b="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30624862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lstStyle/>
          <a:p>
            <a:pPr algn="l" eaLnBrk="1" hangingPunct="1">
              <a:lnSpc>
                <a:spcPct val="140000"/>
              </a:lnSpc>
            </a:pPr>
            <a:r>
              <a:rPr lang="en-US" sz="5000" b="0" u="sng"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ngợi</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a:p>
            <a:pPr algn="l" eaLnBrk="1" hangingPunct="1">
              <a:lnSpc>
                <a:spcPct val="140000"/>
              </a:lnSpc>
            </a:pPr>
            <a:r>
              <a:rPr lang="en-US" sz="5000" b="0" u="sng"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chúc</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tụng</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br>
              <a:rPr lang="en-US" sz="5000" b="0" dirty="0">
                <a:solidFill>
                  <a:schemeClr val="bg1"/>
                </a:solidFill>
                <a:effectLst/>
                <a:latin typeface="+mj-lt"/>
                <a:cs typeface="Times New Roman" panose="02020603050405020304" pitchFamily="18" charset="0"/>
              </a:rPr>
            </a:br>
            <a:r>
              <a:rPr lang="en-US" sz="5000" b="0"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thờ</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lạy</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p>
          <a:p>
            <a:pPr algn="l" eaLnBrk="1" hangingPunct="1">
              <a:lnSpc>
                <a:spcPct val="140000"/>
              </a:lnSpc>
            </a:pPr>
            <a:r>
              <a:rPr lang="en-US" sz="5000" b="0"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tôn</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vinh</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41509181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2947"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cảm</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tạ</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vì</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vinh</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quang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cao</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cả</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13192905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nchor="ctr" anchorCtr="0"/>
          <a:lstStyle/>
          <a:p>
            <a:pPr marL="0" indent="0" algn="just" eaLnBrk="1" hangingPunct="1">
              <a:lnSpc>
                <a:spcPct val="145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Lạy</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một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Thiên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Giêsu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Kitô</a:t>
            </a:r>
            <a:r>
              <a:rPr lang="en-US" sz="4800" b="0" dirty="0">
                <a:solidFill>
                  <a:schemeClr val="bg1"/>
                </a:solidFill>
                <a:effectLst/>
                <a:latin typeface="+mj-lt"/>
                <a:cs typeface="Times New Roman" panose="02020603050405020304" pitchFamily="18" charset="0"/>
              </a:rPr>
              <a:t>.</a:t>
            </a:r>
          </a:p>
          <a:p>
            <a:pPr marL="0" indent="0" algn="just" eaLnBrk="1" hangingPunct="1">
              <a:lnSpc>
                <a:spcPct val="145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404642399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thương</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xót</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a:t>
            </a:r>
          </a:p>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B:</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nhậm</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lời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 </a:t>
            </a:r>
            <a:r>
              <a:rPr lang="en-US" sz="5400" b="0" dirty="0" err="1">
                <a:solidFill>
                  <a:schemeClr val="bg1"/>
                </a:solidFill>
                <a:effectLst/>
                <a:latin typeface="+mj-lt"/>
                <a:cs typeface="Times New Roman" panose="02020603050405020304" pitchFamily="18" charset="0"/>
              </a:rPr>
              <a:t>cầu</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khẩn</a:t>
            </a:r>
            <a:r>
              <a:rPr lang="en-US" sz="54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804036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5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ngự</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bên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hữu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Đức</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Cha, </a:t>
            </a:r>
            <a:r>
              <a:rPr lang="en-US" sz="4800" b="0" dirty="0" err="1">
                <a:solidFill>
                  <a:schemeClr val="bg1"/>
                </a:solidFill>
                <a:effectLst/>
                <a:latin typeface="+mj-lt"/>
                <a:cs typeface="Times New Roman" panose="02020603050405020304" pitchFamily="18" charset="0"/>
              </a:rPr>
              <a:t>xin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thương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xót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a:t>
            </a:r>
          </a:p>
          <a:p>
            <a:pPr marL="0" indent="0" algn="just" eaLnBrk="1" hangingPunct="1">
              <a:lnSpc>
                <a:spcPct val="150000"/>
              </a:lnSpc>
              <a:buFontTx/>
              <a:buNone/>
            </a:pPr>
            <a:r>
              <a:rPr lang="vi-VN" sz="4800" b="0" u="sng"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12262924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fontScale="90000"/>
          </a:bodyPr>
          <a:lstStyle/>
          <a:p>
            <a:pPr algn="just"/>
            <a:r>
              <a:rPr lang="en-US" sz="7200" u="sng">
                <a:solidFill>
                  <a:srgbClr val="FFFF00"/>
                </a:solidFill>
              </a:rPr>
              <a:t>Đk:</a:t>
            </a:r>
            <a:r>
              <a:rPr lang="en-US" sz="7200">
                <a:solidFill>
                  <a:schemeClr val="bg1"/>
                </a:solidFill>
              </a:rPr>
              <a:t> </a:t>
            </a:r>
            <a:r>
              <a:rPr lang="vi-VN" sz="7200">
                <a:solidFill>
                  <a:schemeClr val="bg1"/>
                </a:solidFill>
              </a:rPr>
              <a:t>Lạy Chúa, xin cho chúng con được thấy tình thương của Chúa, và ban ơn cứu độ cho chúng con.</a:t>
            </a:r>
          </a:p>
        </p:txBody>
      </p:sp>
    </p:spTree>
    <p:extLst>
      <p:ext uri="{BB962C8B-B14F-4D97-AF65-F5344CB8AC3E}">
        <p14:creationId xmlns:p14="http://schemas.microsoft.com/office/powerpoint/2010/main" val="9767905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91139"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40000"/>
              </a:lnSpc>
              <a:buFontTx/>
              <a:buNone/>
            </a:pP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đấng</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tối</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cao</a:t>
            </a:r>
            <a:r>
              <a:rPr lang="en-US" sz="44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a:t>
            </a:r>
            <a:r>
              <a:rPr lang="en-US" sz="4400" b="0" u="sng" dirty="0">
                <a:solidFill>
                  <a:srgbClr val="FFFF00"/>
                </a:solidFill>
                <a:effectLst/>
                <a:latin typeface="+mj-lt"/>
                <a:cs typeface="Times New Roman" panose="02020603050405020304" pitchFamily="18" charset="0"/>
              </a:rPr>
              <a:t>B</a:t>
            </a:r>
            <a:r>
              <a:rPr lang="vi-VN" sz="4400" b="0" u="sng" dirty="0">
                <a:solidFill>
                  <a:srgbClr val="FFFF00"/>
                </a:solidFill>
                <a:effectLst/>
                <a:latin typeface="+mj-lt"/>
                <a:cs typeface="Times New Roman" panose="02020603050405020304" pitchFamily="18" charset="0"/>
              </a:rPr>
              <a:t>:</a:t>
            </a:r>
            <a:r>
              <a:rPr lang="vi-VN" sz="4400" b="0" dirty="0">
                <a:solidFill>
                  <a:schemeClr val="bg1"/>
                </a:solidFill>
                <a:effectLst/>
                <a:latin typeface="+mj-lt"/>
                <a:cs typeface="Times New Roman" panose="02020603050405020304" pitchFamily="18" charset="0"/>
              </a:rPr>
              <a:t> Cùng Đức Chúa Thánh Thần trong vinh quang Đức Chúa Cha. </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Amen.</a:t>
            </a:r>
          </a:p>
        </p:txBody>
      </p:sp>
    </p:spTree>
    <p:extLst>
      <p:ext uri="{BB962C8B-B14F-4D97-AF65-F5344CB8AC3E}">
        <p14:creationId xmlns:p14="http://schemas.microsoft.com/office/powerpoint/2010/main" val="291673565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4654F53-A53F-A012-B6A9-6666E79FE03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AA115B5-F8BF-D679-552E-F85F8C1080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087"/>
            <a:ext cx="9144000" cy="5137325"/>
          </a:xfrm>
          <a:prstGeom prst="rect">
            <a:avLst/>
          </a:prstGeom>
        </p:spPr>
      </p:pic>
    </p:spTree>
    <p:extLst>
      <p:ext uri="{BB962C8B-B14F-4D97-AF65-F5344CB8AC3E}">
        <p14:creationId xmlns:p14="http://schemas.microsoft.com/office/powerpoint/2010/main" val="19042263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367B4A-A13E-74B8-0EFE-305A423C66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16826401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lstStyle/>
          <a:p>
            <a:r>
              <a:rPr lang="en-US">
                <a:solidFill>
                  <a:srgbClr val="FFFF00"/>
                </a:solidFill>
              </a:rPr>
              <a:t>Thánh Vịnh 84</a:t>
            </a:r>
            <a:br>
              <a:rPr lang="en-US">
                <a:solidFill>
                  <a:srgbClr val="FFFF00"/>
                </a:solidFill>
              </a:rPr>
            </a:br>
            <a:r>
              <a:rPr lang="en-US">
                <a:solidFill>
                  <a:srgbClr val="FFFF00"/>
                </a:solidFill>
              </a:rPr>
              <a:t>Chúa Nhật XIX Thường Niên</a:t>
            </a:r>
            <a:br>
              <a:rPr lang="en-US">
                <a:solidFill>
                  <a:srgbClr val="FFFF00"/>
                </a:solidFill>
              </a:rPr>
            </a:br>
            <a:r>
              <a:rPr lang="en-US">
                <a:solidFill>
                  <a:srgbClr val="FFFF00"/>
                </a:solidFill>
              </a:rPr>
              <a:t>Năm A</a:t>
            </a:r>
          </a:p>
        </p:txBody>
      </p:sp>
    </p:spTree>
    <p:extLst>
      <p:ext uri="{BB962C8B-B14F-4D97-AF65-F5344CB8AC3E}">
        <p14:creationId xmlns:p14="http://schemas.microsoft.com/office/powerpoint/2010/main" val="8250056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fontScale="90000"/>
          </a:bodyPr>
          <a:lstStyle/>
          <a:p>
            <a:pPr algn="just"/>
            <a:r>
              <a:rPr lang="en-US" sz="7200" u="sng">
                <a:solidFill>
                  <a:srgbClr val="FFFF00"/>
                </a:solidFill>
              </a:rPr>
              <a:t>Đk:</a:t>
            </a:r>
            <a:r>
              <a:rPr lang="en-US" sz="7200">
                <a:solidFill>
                  <a:schemeClr val="bg1"/>
                </a:solidFill>
              </a:rPr>
              <a:t> </a:t>
            </a:r>
            <a:r>
              <a:rPr lang="vi-VN" sz="7200">
                <a:solidFill>
                  <a:schemeClr val="bg1"/>
                </a:solidFill>
              </a:rPr>
              <a:t>Lạy Chúa, xin cho chúng con được thấy tình thương của Chúa, và ban ơn cứu độ cho chúng con.</a:t>
            </a:r>
          </a:p>
        </p:txBody>
      </p:sp>
    </p:spTree>
    <p:extLst>
      <p:ext uri="{BB962C8B-B14F-4D97-AF65-F5344CB8AC3E}">
        <p14:creationId xmlns:p14="http://schemas.microsoft.com/office/powerpoint/2010/main" val="24577809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a:solidFill>
                  <a:srgbClr val="FFFF00"/>
                </a:solidFill>
              </a:rPr>
              <a:t>Tk1:</a:t>
            </a:r>
            <a:r>
              <a:rPr lang="en-US" sz="5400">
                <a:solidFill>
                  <a:schemeClr val="bg1"/>
                </a:solidFill>
              </a:rPr>
              <a:t> </a:t>
            </a:r>
            <a:r>
              <a:rPr lang="vi-VN" sz="5400">
                <a:solidFill>
                  <a:schemeClr val="bg1"/>
                </a:solidFill>
              </a:rPr>
              <a:t>Tôi lẳng lặng nghe Chúa nay ban truyền lời chào bình an tặng dân Chúa. Cứu ai hằng sợ Tôn Danh, dọi chiếu ánh vinh hiển Ngài.</a:t>
            </a:r>
            <a:endParaRPr lang="en-US" sz="5400">
              <a:solidFill>
                <a:schemeClr val="bg1"/>
              </a:solidFill>
            </a:endParaRPr>
          </a:p>
        </p:txBody>
      </p:sp>
    </p:spTree>
    <p:extLst>
      <p:ext uri="{BB962C8B-B14F-4D97-AF65-F5344CB8AC3E}">
        <p14:creationId xmlns:p14="http://schemas.microsoft.com/office/powerpoint/2010/main" val="24416887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6000" u="sng">
                <a:solidFill>
                  <a:srgbClr val="FFFF00"/>
                </a:solidFill>
              </a:rPr>
              <a:t>Tk2:</a:t>
            </a:r>
            <a:r>
              <a:rPr lang="en-US" sz="6000">
                <a:solidFill>
                  <a:schemeClr val="bg1"/>
                </a:solidFill>
              </a:rPr>
              <a:t> </a:t>
            </a:r>
            <a:r>
              <a:rPr lang="vi-VN" sz="6000">
                <a:solidFill>
                  <a:schemeClr val="bg1"/>
                </a:solidFill>
              </a:rPr>
              <a:t>Ân nghĩa và công lý nay tao ngộ, hòa bình đẹp duyên cùng công chính. Đất nay nảy mầm công minh, thành tín giáng lâm bởi trời.</a:t>
            </a:r>
            <a:endParaRPr lang="en-US" sz="6000">
              <a:solidFill>
                <a:schemeClr val="bg1"/>
              </a:solidFill>
            </a:endParaRPr>
          </a:p>
        </p:txBody>
      </p:sp>
    </p:spTree>
    <p:extLst>
      <p:ext uri="{BB962C8B-B14F-4D97-AF65-F5344CB8AC3E}">
        <p14:creationId xmlns:p14="http://schemas.microsoft.com/office/powerpoint/2010/main" val="33804530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000" u="sng">
                <a:solidFill>
                  <a:srgbClr val="FFFF00"/>
                </a:solidFill>
              </a:rPr>
              <a:t>Tk3:</a:t>
            </a:r>
            <a:r>
              <a:rPr lang="en-US" sz="6000">
                <a:solidFill>
                  <a:schemeClr val="bg1"/>
                </a:solidFill>
              </a:rPr>
              <a:t> </a:t>
            </a:r>
            <a:r>
              <a:rPr lang="vi-VN" sz="6000">
                <a:solidFill>
                  <a:schemeClr val="bg1"/>
                </a:solidFill>
              </a:rPr>
              <a:t>Vâng, chính Ngài ban phúc ân dư đầy, và ruộng đồng nở rộ hoa trái. Tín trung rày làm tiền phong mở lối bước chân của Ngài.</a:t>
            </a:r>
          </a:p>
        </p:txBody>
      </p:sp>
    </p:spTree>
    <p:extLst>
      <p:ext uri="{BB962C8B-B14F-4D97-AF65-F5344CB8AC3E}">
        <p14:creationId xmlns:p14="http://schemas.microsoft.com/office/powerpoint/2010/main" val="26005110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8575DA-72BF-1584-832E-E0C6B588D2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22824659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en-US" sz="6600">
                <a:solidFill>
                  <a:schemeClr val="bg1"/>
                </a:solidFill>
              </a:rPr>
              <a:t>T</a:t>
            </a:r>
            <a:r>
              <a:rPr lang="vi-VN" sz="6600">
                <a:solidFill>
                  <a:schemeClr val="bg1"/>
                </a:solidFill>
              </a:rPr>
              <a:t>ôi mong đợi ở Chúa, cậy trông ở lời Ngài.</a:t>
            </a:r>
            <a:endParaRPr lang="en-US" sz="6600">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335933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en-US" sz="6600" dirty="0">
                <a:solidFill>
                  <a:schemeClr val="bg1"/>
                </a:solidFill>
              </a:rPr>
              <a:t>T</a:t>
            </a:r>
            <a:r>
              <a:rPr lang="vi-VN" sz="6600" dirty="0">
                <a:solidFill>
                  <a:schemeClr val="bg1"/>
                </a:solidFill>
              </a:rPr>
              <a:t>ôi mong đợi ở Chúa, cậy trông ở lời Ngài.</a:t>
            </a:r>
            <a:endParaRPr lang="en-US" sz="6600" dirty="0">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11986526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4" name="Picture 3">
            <a:extLst>
              <a:ext uri="{FF2B5EF4-FFF2-40B4-BE49-F238E27FC236}">
                <a16:creationId xmlns:a16="http://schemas.microsoft.com/office/drawing/2014/main" id="{3138F504-2F0C-1FFC-9E7B-AD20702D4F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28089852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16221069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FF00"/>
                </a:solidFill>
                <a:effectLst/>
                <a:latin typeface="+mj-lt"/>
                <a:cs typeface="Times New Roman" pitchFamily="18" charset="0"/>
              </a:rPr>
              <a:t>Tôi tin kính một Thiên Chúa là Cha toàn năng, </a:t>
            </a:r>
            <a:r>
              <a:rPr lang="vi-VN" sz="6600" b="0" dirty="0">
                <a:solidFill>
                  <a:schemeClr val="bg1"/>
                </a:solidFill>
                <a:effectLst/>
                <a:latin typeface="+mj-lt"/>
                <a:cs typeface="Times New Roman" pitchFamily="18" charset="0"/>
              </a:rPr>
              <a:t>Đấng tạo thành trời đất, muôn vật hữu hình và vô hình.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37634576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chemeClr val="bg1"/>
                </a:solidFill>
                <a:effectLst/>
                <a:latin typeface="+mj-lt"/>
                <a:cs typeface="Times New Roman" pitchFamily="18" charset="0"/>
              </a:rPr>
              <a:t>Tôi</a:t>
            </a:r>
            <a:r>
              <a:rPr lang="en-US" sz="6600" b="0" dirty="0">
                <a:solidFill>
                  <a:schemeClr val="bg1"/>
                </a:solidFill>
                <a:effectLst/>
                <a:latin typeface="+mj-lt"/>
                <a:cs typeface="Times New Roman" pitchFamily="18" charset="0"/>
              </a:rPr>
              <a:t> tin </a:t>
            </a:r>
            <a:r>
              <a:rPr lang="en-US" sz="6600" b="0" dirty="0" err="1">
                <a:solidFill>
                  <a:schemeClr val="bg1"/>
                </a:solidFill>
                <a:effectLst/>
                <a:latin typeface="+mj-lt"/>
                <a:cs typeface="Times New Roman" pitchFamily="18" charset="0"/>
              </a:rPr>
              <a:t>kính</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Giêsu</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Kitô</a:t>
            </a:r>
            <a:r>
              <a:rPr lang="en-US" sz="6600" b="0" dirty="0">
                <a:solidFill>
                  <a:schemeClr val="bg1"/>
                </a:solidFill>
                <a:effectLst/>
                <a:latin typeface="+mj-lt"/>
                <a:cs typeface="Times New Roman" pitchFamily="18" charset="0"/>
              </a:rPr>
              <a:t>, Con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Sinh bởi Đức Chúa Cha từ trước muôn đời.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427983048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Người là Thiên Chúa bởi Thiên Chúa, Ánh Sáng bởi Ánh Sáng,</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bởi</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a:t>
            </a:r>
          </a:p>
        </p:txBody>
      </p:sp>
    </p:spTree>
    <p:extLst>
      <p:ext uri="{BB962C8B-B14F-4D97-AF65-F5344CB8AC3E}">
        <p14:creationId xmlns:p14="http://schemas.microsoft.com/office/powerpoint/2010/main" val="22164421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rPr>
              <a:t>được sinh ra mà không phải được tạo thành, đồng bản thể với Đức Chúa Cha: nhờ Người mà muôn vật được tạo thành.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763506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chemeClr val="bg1"/>
                </a:solidFill>
                <a:effectLst/>
                <a:latin typeface="+mj-lt"/>
              </a:rPr>
              <a:t>Vì loài người chúng ta và để cứu độ chúng ta,</a:t>
            </a:r>
            <a:r>
              <a:rPr lang="en-US" sz="7200" b="0" dirty="0">
                <a:solidFill>
                  <a:schemeClr val="bg1"/>
                </a:solidFill>
                <a:effectLst/>
                <a:latin typeface="+mj-lt"/>
              </a:rPr>
              <a:t> </a:t>
            </a:r>
            <a:r>
              <a:rPr lang="vi-VN" sz="7200" b="0" dirty="0">
                <a:solidFill>
                  <a:schemeClr val="bg1"/>
                </a:solidFill>
                <a:effectLst/>
                <a:latin typeface="+mj-lt"/>
                <a:cs typeface="Times New Roman" pitchFamily="18" charset="0"/>
              </a:rPr>
              <a:t>Người đã từ trời xuống thế. </a:t>
            </a:r>
            <a:endParaRPr lang="en-US" sz="72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2649211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FF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127405514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chemeClr val="bg1"/>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3682055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chemeClr val="bg1"/>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36124224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E8886E0-091C-5839-F144-0F8C6F0C0FC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DDA44DD-35E3-80D7-ADA3-7A6906ADFD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087"/>
            <a:ext cx="9144000" cy="5137325"/>
          </a:xfrm>
          <a:prstGeom prst="rect">
            <a:avLst/>
          </a:prstGeom>
        </p:spPr>
      </p:pic>
    </p:spTree>
    <p:extLst>
      <p:ext uri="{BB962C8B-B14F-4D97-AF65-F5344CB8AC3E}">
        <p14:creationId xmlns:p14="http://schemas.microsoft.com/office/powerpoint/2010/main" val="624359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9817876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chemeClr val="bg1"/>
                </a:solidFill>
                <a:effectLst/>
                <a:latin typeface="+mj-lt"/>
              </a:rPr>
              <a:t>Người được phụng thờ và tôn vinh cùng với Đức Chúa Cha và Đức Chúa Con: Người đã dùng các tiên tri mà phán dạy.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7148983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chemeClr val="bg1"/>
                </a:solidFill>
                <a:effectLst/>
                <a:latin typeface="+mj-lt"/>
              </a:rPr>
              <a:t>Tôi tin Hội Thánh duy nhất thánh thiện công giáo và tông truyền.</a:t>
            </a:r>
            <a:endParaRPr lang="en-US" sz="8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74742440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tuyên xưng có một Phép Rửa để tha tội. Tôi trông đợi kẻ chết sống lại và sự</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sống đời sau. </a:t>
            </a:r>
            <a:r>
              <a:rPr lang="vi-VN" sz="6600" b="0" dirty="0">
                <a:solidFill>
                  <a:srgbClr val="FFFF00"/>
                </a:solidFill>
                <a:effectLst/>
                <a:latin typeface="+mj-lt"/>
                <a:cs typeface="Times New Roman" pitchFamily="18" charset="0"/>
              </a:rPr>
              <a:t>Amen.</a:t>
            </a:r>
            <a:endParaRPr lang="en-US" sz="6600" b="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40541172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br>
              <a:rPr lang="en-US" altLang="en-US" sz="7200" b="0" u="sng" dirty="0">
                <a:solidFill>
                  <a:schemeClr val="bg1"/>
                </a:solidFill>
                <a:effectLst/>
                <a:latin typeface="+mj-lt"/>
                <a:cs typeface="Times New Roman" panose="02020603050405020304" pitchFamily="18" charset="0"/>
              </a:rPr>
            </a:br>
            <a:endParaRPr lang="en-US" sz="6600" b="0" dirty="0">
              <a:solidFill>
                <a:schemeClr val="bg1"/>
              </a:solidFill>
              <a:effectLst/>
              <a:latin typeface="+mj-lt"/>
              <a:cs typeface="Times New Roman" pitchFamily="18" charset="0"/>
            </a:endParaRPr>
          </a:p>
        </p:txBody>
      </p:sp>
      <p:sp>
        <p:nvSpPr>
          <p:cNvPr id="4" name="TextBox 3"/>
          <p:cNvSpPr txBox="1"/>
          <p:nvPr/>
        </p:nvSpPr>
        <p:spPr>
          <a:xfrm>
            <a:off x="5029200" y="155515"/>
            <a:ext cx="3733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UTM American Sans"/>
                <a:ea typeface="+mn-ea"/>
                <a:cs typeface="+mn-cs"/>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41972048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Rectangle 3"/>
          <p:cNvSpPr/>
          <p:nvPr/>
        </p:nvSpPr>
        <p:spPr>
          <a:xfrm>
            <a:off x="2590800" y="2570911"/>
            <a:ext cx="6400800" cy="1723549"/>
          </a:xfrm>
          <a:prstGeom prst="rect">
            <a:avLst/>
          </a:prstGeom>
        </p:spPr>
        <p:txBody>
          <a:bodyPr wrap="square">
            <a:spAutoFit/>
          </a:bodyPr>
          <a:lstStyle/>
          <a:p>
            <a:pPr algn="ctr"/>
            <a:r>
              <a:rPr lang="en-US" sz="6600" b="1" i="1">
                <a:solidFill>
                  <a:srgbClr val="FFFF00"/>
                </a:solidFill>
              </a:rPr>
              <a:t>Xin Dâng</a:t>
            </a:r>
            <a:endParaRPr lang="en-US" sz="6600" b="1" i="1" dirty="0">
              <a:solidFill>
                <a:srgbClr val="FFFF00"/>
              </a:solidFill>
            </a:endParaRPr>
          </a:p>
          <a:p>
            <a:pPr algn="ctr"/>
            <a:r>
              <a:rPr lang="en-US" sz="4000" b="1" i="1">
                <a:solidFill>
                  <a:schemeClr val="bg1"/>
                </a:solidFill>
              </a:rPr>
              <a:t>Ngọc Kôn</a:t>
            </a:r>
            <a:endParaRPr lang="en-US" sz="4000" b="1" i="1" dirty="0">
              <a:solidFill>
                <a:schemeClr val="bg1"/>
              </a:solidFill>
            </a:endParaRPr>
          </a:p>
        </p:txBody>
      </p:sp>
    </p:spTree>
    <p:extLst>
      <p:ext uri="{BB962C8B-B14F-4D97-AF65-F5344CB8AC3E}">
        <p14:creationId xmlns:p14="http://schemas.microsoft.com/office/powerpoint/2010/main" val="12358554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a:solidFill>
                  <a:srgbClr val="FFFF00"/>
                </a:solidFill>
                <a:effectLst/>
              </a:rPr>
              <a:t>Tk1</a:t>
            </a:r>
            <a:r>
              <a:rPr lang="en-US" sz="5400" b="0" u="sng">
                <a:solidFill>
                  <a:srgbClr val="FFFF00"/>
                </a:solidFill>
                <a:effectLst/>
              </a:rPr>
              <a:t>:</a:t>
            </a:r>
            <a:r>
              <a:rPr lang="en-US" sz="5400" b="0">
                <a:solidFill>
                  <a:schemeClr val="bg1"/>
                </a:solidFill>
                <a:effectLst/>
              </a:rPr>
              <a:t> </a:t>
            </a:r>
            <a:r>
              <a:rPr lang="vi-VN" sz="5400">
                <a:solidFill>
                  <a:schemeClr val="bg1"/>
                </a:solidFill>
              </a:rPr>
              <a:t>Đời con như của lễ không hề ngưng như tấm bánh luôn để dâng, tình con như ánh nến luôn bừng cháy trong tình Chúa sáng như hừng đông.</a:t>
            </a:r>
            <a:endParaRPr lang="en-US" sz="5400" b="0" dirty="0">
              <a:solidFill>
                <a:schemeClr val="bg1"/>
              </a:solidFill>
              <a:effectLst/>
            </a:endParaRPr>
          </a:p>
        </p:txBody>
      </p:sp>
    </p:spTree>
    <p:extLst>
      <p:ext uri="{BB962C8B-B14F-4D97-AF65-F5344CB8AC3E}">
        <p14:creationId xmlns:p14="http://schemas.microsoft.com/office/powerpoint/2010/main" val="37593992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dirty="0" err="1">
                <a:solidFill>
                  <a:srgbClr val="FFFF00"/>
                </a:solidFill>
                <a:effectLst/>
              </a:rPr>
              <a:t>Đk</a:t>
            </a:r>
            <a:r>
              <a:rPr lang="en-US" sz="4600" b="0" u="sng">
                <a:solidFill>
                  <a:srgbClr val="FFFF00"/>
                </a:solidFill>
                <a:effectLst/>
              </a:rPr>
              <a:t>:</a:t>
            </a:r>
            <a:r>
              <a:rPr lang="en-US" sz="4600" b="0">
                <a:solidFill>
                  <a:schemeClr val="bg1"/>
                </a:solidFill>
                <a:effectLst/>
              </a:rPr>
              <a:t> </a:t>
            </a:r>
            <a:r>
              <a:rPr lang="vi-VN" sz="4600">
                <a:solidFill>
                  <a:schemeClr val="bg1"/>
                </a:solidFill>
              </a:rPr>
              <a:t>Xin dâng Chúa trọn đời con như làn gió nhẹ quyện làn hương của tình Chúa để con chia sẻ cho nhân thế. Trọn đời con là lời mang sứ điệp Tin Mừng là dòng sông mang đến cho nhân trần phù sa chứa chan hồng ân.</a:t>
            </a:r>
            <a:endParaRPr lang="en-US" sz="4600" b="0" dirty="0">
              <a:solidFill>
                <a:schemeClr val="bg1"/>
              </a:solidFill>
              <a:effectLst/>
            </a:endParaRPr>
          </a:p>
        </p:txBody>
      </p:sp>
    </p:spTree>
    <p:extLst>
      <p:ext uri="{BB962C8B-B14F-4D97-AF65-F5344CB8AC3E}">
        <p14:creationId xmlns:p14="http://schemas.microsoft.com/office/powerpoint/2010/main" val="40739437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a:solidFill>
                  <a:srgbClr val="FFFF00"/>
                </a:solidFill>
                <a:effectLst/>
              </a:rPr>
              <a:t>Tk2</a:t>
            </a:r>
            <a:r>
              <a:rPr lang="en-US" sz="5400" b="0" u="sng">
                <a:solidFill>
                  <a:srgbClr val="FFFF00"/>
                </a:solidFill>
                <a:effectLst/>
              </a:rPr>
              <a:t>:</a:t>
            </a:r>
            <a:r>
              <a:rPr lang="en-US" sz="5400" b="0">
                <a:solidFill>
                  <a:schemeClr val="bg1"/>
                </a:solidFill>
                <a:effectLst/>
              </a:rPr>
              <a:t> </a:t>
            </a:r>
            <a:r>
              <a:rPr lang="vi-VN" sz="5400">
                <a:solidFill>
                  <a:schemeClr val="bg1"/>
                </a:solidFill>
              </a:rPr>
              <a:t>Ngài chọn con tuy không có chi là công, tay con không xứng như Ngài mong, tình con quá thiếu thốn để đền đáp như giọt nước sánh với biển đông</a:t>
            </a:r>
            <a:r>
              <a:rPr lang="en-US" sz="5400">
                <a:solidFill>
                  <a:schemeClr val="bg1"/>
                </a:solidFill>
              </a:rPr>
              <a:t>.</a:t>
            </a:r>
            <a:endParaRPr lang="en-US" sz="5400" b="0" dirty="0">
              <a:solidFill>
                <a:schemeClr val="bg1"/>
              </a:solidFill>
              <a:effectLst/>
            </a:endParaRPr>
          </a:p>
        </p:txBody>
      </p:sp>
    </p:spTree>
    <p:extLst>
      <p:ext uri="{BB962C8B-B14F-4D97-AF65-F5344CB8AC3E}">
        <p14:creationId xmlns:p14="http://schemas.microsoft.com/office/powerpoint/2010/main" val="22009098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dirty="0" err="1">
                <a:solidFill>
                  <a:srgbClr val="FFFF00"/>
                </a:solidFill>
                <a:effectLst/>
              </a:rPr>
              <a:t>Đk</a:t>
            </a:r>
            <a:r>
              <a:rPr lang="en-US" sz="4600" b="0" u="sng">
                <a:solidFill>
                  <a:srgbClr val="FFFF00"/>
                </a:solidFill>
                <a:effectLst/>
              </a:rPr>
              <a:t>:</a:t>
            </a:r>
            <a:r>
              <a:rPr lang="en-US" sz="4600" b="0">
                <a:solidFill>
                  <a:schemeClr val="bg1"/>
                </a:solidFill>
                <a:effectLst/>
              </a:rPr>
              <a:t> </a:t>
            </a:r>
            <a:r>
              <a:rPr lang="vi-VN" sz="4600">
                <a:solidFill>
                  <a:schemeClr val="bg1"/>
                </a:solidFill>
              </a:rPr>
              <a:t>Xin dâng Chúa trọn đời con như làn gió nhẹ quyện làn hương của tình Chúa để con chia sẻ cho nhân thế. Trọn đời con là lời mang sứ điệp Tin Mừng là dòng sông mang đến cho nhân trần phù sa chứa chan hồng ân.</a:t>
            </a:r>
            <a:endParaRPr lang="en-US" sz="4600" b="0" dirty="0">
              <a:solidFill>
                <a:schemeClr val="bg1"/>
              </a:solidFill>
              <a:effectLst/>
            </a:endParaRPr>
          </a:p>
        </p:txBody>
      </p:sp>
    </p:spTree>
    <p:extLst>
      <p:ext uri="{BB962C8B-B14F-4D97-AF65-F5344CB8AC3E}">
        <p14:creationId xmlns:p14="http://schemas.microsoft.com/office/powerpoint/2010/main" val="1342182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r>
              <a:rPr lang="en-US" sz="7200" b="0">
                <a:solidFill>
                  <a:srgbClr val="FFFF00"/>
                </a:solidFill>
                <a:effectLst/>
              </a:rPr>
              <a:t>Ca </a:t>
            </a:r>
            <a:r>
              <a:rPr lang="en-US" sz="7200" b="0" dirty="0" err="1">
                <a:solidFill>
                  <a:srgbClr val="FFFF00"/>
                </a:solidFill>
                <a:effectLst/>
              </a:rPr>
              <a:t>Nhập</a:t>
            </a:r>
            <a:r>
              <a:rPr lang="en-US" sz="7200" b="0" dirty="0">
                <a:solidFill>
                  <a:srgbClr val="FFFF00"/>
                </a:solidFill>
                <a:effectLst/>
              </a:rPr>
              <a:t> </a:t>
            </a:r>
            <a:r>
              <a:rPr lang="en-US" sz="7200" b="0" dirty="0" err="1">
                <a:solidFill>
                  <a:srgbClr val="FFFF00"/>
                </a:solidFill>
                <a:effectLst/>
              </a:rPr>
              <a:t>Lễ</a:t>
            </a:r>
            <a:br>
              <a:rPr lang="en-US" sz="7200" b="0">
                <a:solidFill>
                  <a:srgbClr val="FFFF00"/>
                </a:solidFill>
                <a:effectLst/>
              </a:rPr>
            </a:br>
            <a:r>
              <a:rPr lang="en-US" sz="7200" b="0">
                <a:solidFill>
                  <a:srgbClr val="FFFF00"/>
                </a:solidFill>
                <a:effectLst/>
              </a:rPr>
              <a:t>Tôi Mừng Vui</a:t>
            </a:r>
            <a:br>
              <a:rPr lang="en-US" sz="6600">
                <a:solidFill>
                  <a:srgbClr val="FFFF00"/>
                </a:solidFill>
              </a:rPr>
            </a:br>
            <a:r>
              <a:rPr lang="en-US" sz="6600" b="0" i="1">
                <a:solidFill>
                  <a:schemeClr val="bg1"/>
                </a:solidFill>
                <a:effectLst/>
              </a:rPr>
              <a:t>Kim Long</a:t>
            </a:r>
            <a:endParaRPr lang="en-US" sz="7200" b="0" i="1" dirty="0">
              <a:solidFill>
                <a:schemeClr val="bg1"/>
              </a:solidFill>
              <a:effectLst/>
            </a:endParaRPr>
          </a:p>
        </p:txBody>
      </p:sp>
    </p:spTree>
    <p:extLst>
      <p:ext uri="{BB962C8B-B14F-4D97-AF65-F5344CB8AC3E}">
        <p14:creationId xmlns:p14="http://schemas.microsoft.com/office/powerpoint/2010/main" val="11484157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4" name="Picture 3">
            <a:extLst>
              <a:ext uri="{FF2B5EF4-FFF2-40B4-BE49-F238E27FC236}">
                <a16:creationId xmlns:a16="http://schemas.microsoft.com/office/drawing/2014/main" id="{4E52D4F9-559B-73F3-EEF8-CA32A234BF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087"/>
            <a:ext cx="9144000" cy="5137325"/>
          </a:xfrm>
          <a:prstGeom prst="rect">
            <a:avLst/>
          </a:prstGeom>
        </p:spPr>
      </p:pic>
    </p:spTree>
    <p:extLst>
      <p:ext uri="{BB962C8B-B14F-4D97-AF65-F5344CB8AC3E}">
        <p14:creationId xmlns:p14="http://schemas.microsoft.com/office/powerpoint/2010/main" val="25482630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600" b="0" dirty="0">
                <a:solidFill>
                  <a:srgbClr val="FFFF00"/>
                </a:solidFill>
                <a:effectLst/>
              </a:rPr>
              <a:t>Ca </a:t>
            </a:r>
            <a:r>
              <a:rPr lang="en-US" sz="6600" b="0" dirty="0" err="1">
                <a:solidFill>
                  <a:srgbClr val="FFFF00"/>
                </a:solidFill>
                <a:effectLst/>
              </a:rPr>
              <a:t>Nguyện</a:t>
            </a:r>
            <a:r>
              <a:rPr lang="en-US" sz="6600" b="0" dirty="0">
                <a:solidFill>
                  <a:srgbClr val="FFFF00"/>
                </a:solidFill>
                <a:effectLst/>
              </a:rPr>
              <a:t> </a:t>
            </a:r>
            <a:r>
              <a:rPr lang="en-US" sz="6600" b="0" dirty="0" err="1">
                <a:solidFill>
                  <a:srgbClr val="FFFF00"/>
                </a:solidFill>
                <a:effectLst/>
              </a:rPr>
              <a:t>Hiệp</a:t>
            </a:r>
            <a:r>
              <a:rPr lang="en-US" sz="6600" b="0" dirty="0">
                <a:solidFill>
                  <a:srgbClr val="FFFF00"/>
                </a:solidFill>
                <a:effectLst/>
              </a:rPr>
              <a:t> </a:t>
            </a:r>
            <a:r>
              <a:rPr lang="en-US" sz="6600" b="0" dirty="0" err="1">
                <a:solidFill>
                  <a:srgbClr val="FFFF00"/>
                </a:solidFill>
                <a:effectLst/>
              </a:rPr>
              <a:t>Lễ</a:t>
            </a:r>
            <a:br>
              <a:rPr lang="en-US" sz="6600" b="0">
                <a:solidFill>
                  <a:srgbClr val="FFFF00"/>
                </a:solidFill>
                <a:effectLst/>
              </a:rPr>
            </a:br>
            <a:r>
              <a:rPr lang="en-US" sz="7200">
                <a:solidFill>
                  <a:srgbClr val="FFFF00"/>
                </a:solidFill>
              </a:rPr>
              <a:t>Đi Trên Sóng Nước</a:t>
            </a:r>
            <a:br>
              <a:rPr lang="en-US" sz="6600" b="0">
                <a:solidFill>
                  <a:srgbClr val="FFFF00"/>
                </a:solidFill>
                <a:effectLst/>
              </a:rPr>
            </a:br>
            <a:r>
              <a:rPr lang="en-US" sz="6000" b="0" i="1">
                <a:solidFill>
                  <a:schemeClr val="bg1"/>
                </a:solidFill>
                <a:effectLst/>
              </a:rPr>
              <a:t>Mi Trầm</a:t>
            </a:r>
            <a:endParaRPr lang="en-US" sz="9600" b="0" i="1" dirty="0">
              <a:solidFill>
                <a:schemeClr val="bg1"/>
              </a:solidFill>
              <a:effectLst/>
            </a:endParaRPr>
          </a:p>
        </p:txBody>
      </p:sp>
    </p:spTree>
    <p:extLst>
      <p:ext uri="{BB962C8B-B14F-4D97-AF65-F5344CB8AC3E}">
        <p14:creationId xmlns:p14="http://schemas.microsoft.com/office/powerpoint/2010/main" val="35387842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5400" b="0" u="sng" dirty="0">
                <a:solidFill>
                  <a:srgbClr val="FFFF00"/>
                </a:solidFill>
                <a:effectLst/>
              </a:rPr>
              <a:t>Tk1</a:t>
            </a:r>
            <a:r>
              <a:rPr lang="en-US" sz="5400" b="0" u="sng">
                <a:solidFill>
                  <a:srgbClr val="FFFF00"/>
                </a:solidFill>
                <a:effectLst/>
              </a:rPr>
              <a:t>:</a:t>
            </a:r>
            <a:r>
              <a:rPr lang="en-US" sz="5400" b="0">
                <a:solidFill>
                  <a:srgbClr val="FFFF00"/>
                </a:solidFill>
                <a:effectLst/>
              </a:rPr>
              <a:t> </a:t>
            </a:r>
            <a:r>
              <a:rPr lang="vi-VN" sz="5400">
                <a:solidFill>
                  <a:schemeClr val="bg1"/>
                </a:solidFill>
              </a:rPr>
              <a:t>Chiều xuống thuyền xuôi ra biển rộng, biển êm bỗng gió về dâng sóng, trời tối này Giê-su hiện đến. Ngài đến đêm khuya xua bóng thất vọng.</a:t>
            </a:r>
            <a:endParaRPr lang="vi-VN" sz="5400" b="0" dirty="0">
              <a:solidFill>
                <a:schemeClr val="bg1"/>
              </a:solidFill>
              <a:effectLst/>
            </a:endParaRPr>
          </a:p>
        </p:txBody>
      </p:sp>
    </p:spTree>
    <p:extLst>
      <p:ext uri="{BB962C8B-B14F-4D97-AF65-F5344CB8AC3E}">
        <p14:creationId xmlns:p14="http://schemas.microsoft.com/office/powerpoint/2010/main" val="520350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a:solidFill>
                  <a:srgbClr val="FFFF00"/>
                </a:solidFill>
                <a:effectLst/>
              </a:rPr>
              <a:t>:</a:t>
            </a:r>
            <a:r>
              <a:rPr lang="en-US" sz="5400" b="0">
                <a:solidFill>
                  <a:schemeClr val="bg1"/>
                </a:solidFill>
                <a:effectLst/>
              </a:rPr>
              <a:t> </a:t>
            </a:r>
            <a:r>
              <a:rPr lang="vi-VN" sz="5400">
                <a:solidFill>
                  <a:schemeClr val="bg1"/>
                </a:solidFill>
              </a:rPr>
              <a:t>Đừng sợ chi có Ta đến bên con, có Ta ủi an con, biển đời thôi dâng sóng. Đừng sợ chi có Ta đến bên con, có Ta ủi an con, Ta là đuốc hy vọng.</a:t>
            </a:r>
            <a:endParaRPr lang="en-US" sz="5400" b="0" dirty="0">
              <a:solidFill>
                <a:schemeClr val="bg1"/>
              </a:solidFill>
              <a:effectLst/>
            </a:endParaRPr>
          </a:p>
        </p:txBody>
      </p:sp>
    </p:spTree>
    <p:extLst>
      <p:ext uri="{BB962C8B-B14F-4D97-AF65-F5344CB8AC3E}">
        <p14:creationId xmlns:p14="http://schemas.microsoft.com/office/powerpoint/2010/main" val="17187707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5400" b="0" u="sng" dirty="0">
                <a:solidFill>
                  <a:srgbClr val="FFFF00"/>
                </a:solidFill>
                <a:effectLst/>
              </a:rPr>
              <a:t>Tk2</a:t>
            </a:r>
            <a:r>
              <a:rPr lang="en-US" sz="5400" b="0" u="sng">
                <a:solidFill>
                  <a:srgbClr val="FFFF00"/>
                </a:solidFill>
                <a:effectLst/>
              </a:rPr>
              <a:t>:</a:t>
            </a:r>
            <a:r>
              <a:rPr lang="en-US" sz="5400" b="0">
                <a:solidFill>
                  <a:schemeClr val="bg1"/>
                </a:solidFill>
                <a:effectLst/>
              </a:rPr>
              <a:t> </a:t>
            </a:r>
            <a:r>
              <a:rPr lang="vi-VN" sz="5400">
                <a:solidFill>
                  <a:schemeClr val="bg1"/>
                </a:solidFill>
              </a:rPr>
              <a:t>“Hãy đến” này Phê-rô theo Ngài, bàn chân đưa bước nhẹ trên nước, làn gió làm tung cao triều sóng: Lạy Chúa Giê-su xin cứu con cùng.</a:t>
            </a:r>
            <a:endParaRPr lang="en-US" sz="5400" b="0" dirty="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a:solidFill>
                  <a:srgbClr val="FFFF00"/>
                </a:solidFill>
                <a:effectLst/>
              </a:rPr>
              <a:t>:</a:t>
            </a:r>
            <a:r>
              <a:rPr lang="en-US" sz="5400" b="0">
                <a:solidFill>
                  <a:schemeClr val="bg1"/>
                </a:solidFill>
                <a:effectLst/>
              </a:rPr>
              <a:t> </a:t>
            </a:r>
            <a:r>
              <a:rPr lang="vi-VN" sz="5400">
                <a:solidFill>
                  <a:schemeClr val="bg1"/>
                </a:solidFill>
              </a:rPr>
              <a:t>Đừng sợ chi có Ta đến bên con, có Ta ủi an con, biển đời thôi dâng sóng. Đừng sợ chi có Ta đến bên con, có Ta ủi an con, Ta là đuốc hy vọng.</a:t>
            </a:r>
            <a:endParaRPr lang="en-US" sz="5400" b="0" dirty="0">
              <a:solidFill>
                <a:schemeClr val="bg1"/>
              </a:solidFill>
              <a:effectLst/>
            </a:endParaRPr>
          </a:p>
        </p:txBody>
      </p:sp>
    </p:spTree>
    <p:extLst>
      <p:ext uri="{BB962C8B-B14F-4D97-AF65-F5344CB8AC3E}">
        <p14:creationId xmlns:p14="http://schemas.microsoft.com/office/powerpoint/2010/main" val="12047205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a:solidFill>
                  <a:srgbClr val="FFFF00"/>
                </a:solidFill>
                <a:effectLst/>
              </a:rPr>
              <a:t>Tk3</a:t>
            </a:r>
            <a:r>
              <a:rPr lang="en-US" sz="5400" b="0" u="sng">
                <a:solidFill>
                  <a:srgbClr val="FFFF00"/>
                </a:solidFill>
                <a:effectLst/>
              </a:rPr>
              <a:t>:</a:t>
            </a:r>
            <a:r>
              <a:rPr lang="en-US" sz="5400" b="0">
                <a:solidFill>
                  <a:schemeClr val="bg1"/>
                </a:solidFill>
                <a:effectLst/>
              </a:rPr>
              <a:t> </a:t>
            </a:r>
            <a:r>
              <a:rPr lang="vi-VN" sz="5400">
                <a:solidFill>
                  <a:schemeClr val="bg1"/>
                </a:solidFill>
              </a:rPr>
              <a:t>Trần thế ngàn chông gai phủ đầy, đời con vương vấn nhiều mơ ước, Lạy Chúa này con tin tưởng Chúa, Ngài dẫn đưa con con bước theo Ngài.</a:t>
            </a:r>
            <a:endParaRPr lang="en-US" sz="5400" b="0" dirty="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a:solidFill>
                  <a:srgbClr val="FFFF00"/>
                </a:solidFill>
                <a:effectLst/>
              </a:rPr>
              <a:t>:</a:t>
            </a:r>
            <a:r>
              <a:rPr lang="en-US" sz="5400" b="0">
                <a:solidFill>
                  <a:schemeClr val="bg1"/>
                </a:solidFill>
                <a:effectLst/>
              </a:rPr>
              <a:t> </a:t>
            </a:r>
            <a:r>
              <a:rPr lang="vi-VN" sz="5400">
                <a:solidFill>
                  <a:schemeClr val="bg1"/>
                </a:solidFill>
              </a:rPr>
              <a:t>Đừng sợ chi có Ta đến bên con, có Ta ủi an con, biển đời thôi dâng sóng. Đừng sợ chi có Ta đến bên con, có Ta ủi an con, Ta là đuốc hy vọng.</a:t>
            </a:r>
            <a:endParaRPr lang="en-US" sz="5400" b="0" dirty="0">
              <a:solidFill>
                <a:schemeClr val="bg1"/>
              </a:solidFill>
              <a:effectLst/>
            </a:endParaRPr>
          </a:p>
        </p:txBody>
      </p:sp>
    </p:spTree>
    <p:extLst>
      <p:ext uri="{BB962C8B-B14F-4D97-AF65-F5344CB8AC3E}">
        <p14:creationId xmlns:p14="http://schemas.microsoft.com/office/powerpoint/2010/main" val="38090264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5" name="Picture 4" descr="A poster with a picture of person and a person in the water&#10;&#10;Description automatically generated">
            <a:extLst>
              <a:ext uri="{FF2B5EF4-FFF2-40B4-BE49-F238E27FC236}">
                <a16:creationId xmlns:a16="http://schemas.microsoft.com/office/drawing/2014/main" id="{9BE66D84-14EE-460C-8674-AB35AC1774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4222523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vi-VN" sz="6000" b="0" u="sng">
                <a:solidFill>
                  <a:srgbClr val="FFFF00"/>
                </a:solidFill>
                <a:effectLst/>
              </a:rPr>
              <a:t>Đ</a:t>
            </a:r>
            <a:r>
              <a:rPr lang="en-US" sz="6000" b="0" u="sng">
                <a:solidFill>
                  <a:srgbClr val="FFFF00"/>
                </a:solidFill>
                <a:effectLst/>
              </a:rPr>
              <a:t>k</a:t>
            </a:r>
            <a:r>
              <a:rPr lang="vi-VN" sz="6000" b="0" u="sng">
                <a:solidFill>
                  <a:srgbClr val="FFFF00"/>
                </a:solidFill>
                <a:effectLst/>
              </a:rPr>
              <a:t>:</a:t>
            </a:r>
            <a:r>
              <a:rPr lang="vi-VN" sz="6000" b="0">
                <a:solidFill>
                  <a:schemeClr val="bg1"/>
                </a:solidFill>
                <a:effectLst/>
              </a:rPr>
              <a:t> </a:t>
            </a:r>
            <a:r>
              <a:rPr lang="vi-VN" sz="6000">
                <a:solidFill>
                  <a:schemeClr val="bg1"/>
                </a:solidFill>
              </a:rPr>
              <a:t>Tôi mừng vui mỗi khi nghe nhủ rằng: Nào ta tiến lên đền thờ Thiên Chúa. </a:t>
            </a:r>
            <a:r>
              <a:rPr lang="en-US" sz="6000">
                <a:solidFill>
                  <a:schemeClr val="bg1"/>
                </a:solidFill>
              </a:rPr>
              <a:t>Đ</a:t>
            </a:r>
            <a:r>
              <a:rPr lang="vi-VN" sz="6000">
                <a:solidFill>
                  <a:schemeClr val="bg1"/>
                </a:solidFill>
              </a:rPr>
              <a:t>ây Gia-Liêm, ta dừng chân ngắm cửa tiền đường. Ôi thành thánh vinh quang.</a:t>
            </a:r>
            <a:endParaRPr lang="vi-VN" sz="6000" b="0" dirty="0">
              <a:solidFill>
                <a:schemeClr val="bg1"/>
              </a:solidFill>
              <a:effectLst/>
            </a:endParaRPr>
          </a:p>
        </p:txBody>
      </p:sp>
    </p:spTree>
    <p:extLst>
      <p:ext uri="{BB962C8B-B14F-4D97-AF65-F5344CB8AC3E}">
        <p14:creationId xmlns:p14="http://schemas.microsoft.com/office/powerpoint/2010/main" val="325750201"/>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150"/>
            <a:ext cx="9144000" cy="4400550"/>
          </a:xfrm>
        </p:spPr>
        <p:txBody>
          <a:bodyPr>
            <a:normAutofit/>
          </a:bodyPr>
          <a:lstStyle/>
          <a:p>
            <a:r>
              <a:rPr lang="en-US" sz="8000" b="0" dirty="0">
                <a:solidFill>
                  <a:srgbClr val="FFFF00"/>
                </a:solidFill>
                <a:effectLst/>
              </a:rPr>
              <a:t>Ca </a:t>
            </a:r>
            <a:r>
              <a:rPr lang="en-US" sz="8000" b="0" dirty="0" err="1">
                <a:solidFill>
                  <a:srgbClr val="FFFF00"/>
                </a:solidFill>
                <a:effectLst/>
              </a:rPr>
              <a:t>Kết</a:t>
            </a:r>
            <a:r>
              <a:rPr lang="en-US" sz="8000" b="0" dirty="0">
                <a:solidFill>
                  <a:srgbClr val="FFFF00"/>
                </a:solidFill>
                <a:effectLst/>
              </a:rPr>
              <a:t> </a:t>
            </a:r>
            <a:r>
              <a:rPr lang="en-US" sz="8000" b="0" dirty="0" err="1">
                <a:solidFill>
                  <a:srgbClr val="FFFF00"/>
                </a:solidFill>
                <a:effectLst/>
              </a:rPr>
              <a:t>Lễ</a:t>
            </a:r>
            <a:br>
              <a:rPr lang="en-US" sz="8000" b="0">
                <a:solidFill>
                  <a:srgbClr val="FFFF00"/>
                </a:solidFill>
                <a:effectLst/>
              </a:rPr>
            </a:br>
            <a:r>
              <a:rPr lang="en-US" sz="6600" b="0">
                <a:solidFill>
                  <a:srgbClr val="FFFF00"/>
                </a:solidFill>
                <a:effectLst/>
              </a:rPr>
              <a:t>Có Chúa Song Hành</a:t>
            </a:r>
            <a:br>
              <a:rPr lang="en-US" sz="5400" b="0">
                <a:solidFill>
                  <a:srgbClr val="FFFF00"/>
                </a:solidFill>
                <a:effectLst/>
              </a:rPr>
            </a:br>
            <a:r>
              <a:rPr lang="en-US" sz="5400" b="0" i="1">
                <a:solidFill>
                  <a:schemeClr val="bg1"/>
                </a:solidFill>
                <a:effectLst/>
              </a:rPr>
              <a:t>Hải Ánh</a:t>
            </a:r>
            <a:endParaRPr lang="en-US" sz="6000" b="0" i="1" dirty="0">
              <a:solidFill>
                <a:schemeClr val="bg1"/>
              </a:solidFill>
              <a:effectLst/>
            </a:endParaRPr>
          </a:p>
        </p:txBody>
      </p:sp>
    </p:spTree>
    <p:extLst>
      <p:ext uri="{BB962C8B-B14F-4D97-AF65-F5344CB8AC3E}">
        <p14:creationId xmlns:p14="http://schemas.microsoft.com/office/powerpoint/2010/main" val="3508502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rPr>
              <a:t>Đk</a:t>
            </a:r>
            <a:r>
              <a:rPr lang="en-US" sz="4800" b="0" u="sng">
                <a:solidFill>
                  <a:srgbClr val="FFFF00"/>
                </a:solidFill>
                <a:effectLst/>
              </a:rPr>
              <a:t>:</a:t>
            </a:r>
            <a:r>
              <a:rPr lang="en-US" sz="4800" b="0">
                <a:solidFill>
                  <a:schemeClr val="bg1"/>
                </a:solidFill>
                <a:effectLst/>
              </a:rPr>
              <a:t> </a:t>
            </a:r>
            <a:r>
              <a:rPr lang="vi-VN" sz="4800">
                <a:solidFill>
                  <a:schemeClr val="bg1"/>
                </a:solidFill>
              </a:rPr>
              <a:t>Thánh lễ đã xong, đoàn con sánh vai lên đường, gói trọn hành trang: Tin yêu với lòng say mến. Ra đi, có Chúa song hành trên khắp bốn phương, ra đi với Chúa lòng luôn vững tin can trường.</a:t>
            </a:r>
            <a:endParaRPr lang="en-US" sz="4800" b="0" dirty="0">
              <a:solidFill>
                <a:schemeClr val="bg1"/>
              </a:solidFill>
              <a:effectLst/>
            </a:endParaRPr>
          </a:p>
        </p:txBody>
      </p:sp>
    </p:spTree>
    <p:extLst>
      <p:ext uri="{BB962C8B-B14F-4D97-AF65-F5344CB8AC3E}">
        <p14:creationId xmlns:p14="http://schemas.microsoft.com/office/powerpoint/2010/main" val="28175316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b="0" u="sng" dirty="0">
                <a:solidFill>
                  <a:srgbClr val="FFFF00"/>
                </a:solidFill>
                <a:effectLst/>
              </a:rPr>
              <a:t>Tk1</a:t>
            </a:r>
            <a:r>
              <a:rPr lang="en-US" sz="6000" b="0" u="sng">
                <a:solidFill>
                  <a:srgbClr val="FFFF00"/>
                </a:solidFill>
                <a:effectLst/>
              </a:rPr>
              <a:t>:</a:t>
            </a:r>
            <a:r>
              <a:rPr lang="en-US" sz="6000" b="0">
                <a:solidFill>
                  <a:schemeClr val="bg1"/>
                </a:solidFill>
                <a:effectLst/>
              </a:rPr>
              <a:t> </a:t>
            </a:r>
            <a:r>
              <a:rPr lang="vi-VN" sz="6000">
                <a:solidFill>
                  <a:schemeClr val="bg1"/>
                </a:solidFill>
              </a:rPr>
              <a:t>Ra đi nên chứng nhân Nước Trời. Loan Tin Mừng cho người mọi nơi, cho mọi dân nhận biết tình yêu Chúa.</a:t>
            </a:r>
            <a:endParaRPr lang="vi-VN" sz="6000" b="0" dirty="0">
              <a:solidFill>
                <a:schemeClr val="bg1"/>
              </a:solidFill>
              <a:effectLst/>
            </a:endParaRPr>
          </a:p>
        </p:txBody>
      </p:sp>
    </p:spTree>
    <p:extLst>
      <p:ext uri="{BB962C8B-B14F-4D97-AF65-F5344CB8AC3E}">
        <p14:creationId xmlns:p14="http://schemas.microsoft.com/office/powerpoint/2010/main" val="427835381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rPr>
              <a:t>Đk</a:t>
            </a:r>
            <a:r>
              <a:rPr lang="en-US" sz="4800" b="0" u="sng">
                <a:solidFill>
                  <a:srgbClr val="FFFF00"/>
                </a:solidFill>
                <a:effectLst/>
              </a:rPr>
              <a:t>:</a:t>
            </a:r>
            <a:r>
              <a:rPr lang="en-US" sz="4800" b="0">
                <a:solidFill>
                  <a:schemeClr val="bg1"/>
                </a:solidFill>
                <a:effectLst/>
              </a:rPr>
              <a:t> </a:t>
            </a:r>
            <a:r>
              <a:rPr lang="vi-VN" sz="4800">
                <a:solidFill>
                  <a:schemeClr val="bg1"/>
                </a:solidFill>
              </a:rPr>
              <a:t>Thánh lễ đã xong, đoàn con sánh vai lên đường, gói trọn hành trang: Tin yêu với lòng say mến. Ra đi, có Chúa song hành trên khắp bốn phương, ra đi với Chúa lòng luôn vững tin can trường.</a:t>
            </a:r>
            <a:endParaRPr lang="en-US" sz="4800" b="0" dirty="0">
              <a:solidFill>
                <a:schemeClr val="bg1"/>
              </a:solidFill>
              <a:effectLst/>
            </a:endParaRPr>
          </a:p>
        </p:txBody>
      </p:sp>
    </p:spTree>
    <p:extLst>
      <p:ext uri="{BB962C8B-B14F-4D97-AF65-F5344CB8AC3E}">
        <p14:creationId xmlns:p14="http://schemas.microsoft.com/office/powerpoint/2010/main" val="218465683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b="0" u="sng">
                <a:solidFill>
                  <a:srgbClr val="FFFF00"/>
                </a:solidFill>
                <a:effectLst/>
              </a:rPr>
              <a:t>Tk2:</a:t>
            </a:r>
            <a:r>
              <a:rPr lang="en-US" sz="6000" b="0">
                <a:solidFill>
                  <a:schemeClr val="bg1"/>
                </a:solidFill>
                <a:effectLst/>
              </a:rPr>
              <a:t> </a:t>
            </a:r>
            <a:r>
              <a:rPr lang="vi-VN" sz="6000">
                <a:solidFill>
                  <a:schemeClr val="bg1"/>
                </a:solidFill>
              </a:rPr>
              <a:t>Như men nồng ướp thơm cõi đời, như muối mặn ướp đời thêm tươi, trong tình kết hợp trong tình yêu mới.</a:t>
            </a:r>
            <a:endParaRPr lang="vi-VN" sz="6000" b="0" dirty="0">
              <a:solidFill>
                <a:schemeClr val="bg1"/>
              </a:solidFill>
              <a:effectLst/>
            </a:endParaRPr>
          </a:p>
        </p:txBody>
      </p:sp>
    </p:spTree>
    <p:extLst>
      <p:ext uri="{BB962C8B-B14F-4D97-AF65-F5344CB8AC3E}">
        <p14:creationId xmlns:p14="http://schemas.microsoft.com/office/powerpoint/2010/main" val="344571786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rPr>
              <a:t>Đk</a:t>
            </a:r>
            <a:r>
              <a:rPr lang="en-US" sz="4800" b="0" u="sng">
                <a:solidFill>
                  <a:srgbClr val="FFFF00"/>
                </a:solidFill>
                <a:effectLst/>
              </a:rPr>
              <a:t>:</a:t>
            </a:r>
            <a:r>
              <a:rPr lang="en-US" sz="4800" b="0">
                <a:solidFill>
                  <a:schemeClr val="bg1"/>
                </a:solidFill>
                <a:effectLst/>
              </a:rPr>
              <a:t> </a:t>
            </a:r>
            <a:r>
              <a:rPr lang="vi-VN" sz="4800">
                <a:solidFill>
                  <a:schemeClr val="bg1"/>
                </a:solidFill>
              </a:rPr>
              <a:t>Thánh lễ đã xong, đoàn con sánh vai lên đường, gói trọn hành trang: Tin yêu với lòng say mến. Ra đi, có Chúa song hành trên khắp bốn phương, ra đi với Chúa lòng luôn vững tin can trường.</a:t>
            </a:r>
            <a:endParaRPr lang="en-US" sz="4800" b="0" dirty="0">
              <a:solidFill>
                <a:schemeClr val="bg1"/>
              </a:solidFill>
              <a:effectLst/>
            </a:endParaRPr>
          </a:p>
        </p:txBody>
      </p:sp>
    </p:spTree>
    <p:extLst>
      <p:ext uri="{BB962C8B-B14F-4D97-AF65-F5344CB8AC3E}">
        <p14:creationId xmlns:p14="http://schemas.microsoft.com/office/powerpoint/2010/main" val="218465683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5" name="Picture 4" descr="A poster with a picture of person and a person in the water&#10;&#10;Description automatically generated">
            <a:extLst>
              <a:ext uri="{FF2B5EF4-FFF2-40B4-BE49-F238E27FC236}">
                <a16:creationId xmlns:a16="http://schemas.microsoft.com/office/drawing/2014/main" id="{9BE66D84-14EE-460C-8674-AB35AC1774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784163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600" b="0" u="sng">
                <a:solidFill>
                  <a:srgbClr val="FFFF00"/>
                </a:solidFill>
                <a:effectLst/>
              </a:rPr>
              <a:t>T</a:t>
            </a:r>
            <a:r>
              <a:rPr lang="en-US" sz="5600" u="sng" dirty="0">
                <a:solidFill>
                  <a:srgbClr val="FFFF00"/>
                </a:solidFill>
              </a:rPr>
              <a:t>k</a:t>
            </a:r>
            <a:r>
              <a:rPr lang="en-US" sz="5600" b="0" u="sng">
                <a:solidFill>
                  <a:srgbClr val="FFFF00"/>
                </a:solidFill>
                <a:effectLst/>
              </a:rPr>
              <a:t>1</a:t>
            </a:r>
            <a:r>
              <a:rPr lang="vi-VN" sz="5600" b="0" u="sng">
                <a:solidFill>
                  <a:srgbClr val="FFFF00"/>
                </a:solidFill>
                <a:effectLst/>
              </a:rPr>
              <a:t>:</a:t>
            </a:r>
            <a:r>
              <a:rPr lang="vi-VN" sz="5600" b="0">
                <a:solidFill>
                  <a:schemeClr val="bg1"/>
                </a:solidFill>
                <a:effectLst/>
              </a:rPr>
              <a:t> </a:t>
            </a:r>
            <a:r>
              <a:rPr lang="en-US" sz="6000">
                <a:solidFill>
                  <a:schemeClr val="bg1"/>
                </a:solidFill>
                <a:latin typeface="+mj-lt"/>
              </a:rPr>
              <a:t>Đ</a:t>
            </a:r>
            <a:r>
              <a:rPr lang="vi-VN" sz="6000">
                <a:solidFill>
                  <a:schemeClr val="bg1"/>
                </a:solidFill>
              </a:rPr>
              <a:t>ây Gia-Liêm thành đô luôn vững bền với tháng năm. Người người cùng mừng vui dâng lễ vật ca tụng Chúa Trời.</a:t>
            </a:r>
            <a:endParaRPr lang="vi-VN" sz="5600" b="0" dirty="0">
              <a:solidFill>
                <a:schemeClr val="bg1"/>
              </a:solidFill>
              <a:effectLst/>
            </a:endParaRPr>
          </a:p>
        </p:txBody>
      </p:sp>
    </p:spTree>
    <p:extLst>
      <p:ext uri="{BB962C8B-B14F-4D97-AF65-F5344CB8AC3E}">
        <p14:creationId xmlns:p14="http://schemas.microsoft.com/office/powerpoint/2010/main" val="231503272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vi-VN" sz="6000" b="0" u="sng">
                <a:solidFill>
                  <a:srgbClr val="FFFF00"/>
                </a:solidFill>
                <a:effectLst/>
              </a:rPr>
              <a:t>Đ</a:t>
            </a:r>
            <a:r>
              <a:rPr lang="en-US" sz="6000" b="0" u="sng">
                <a:solidFill>
                  <a:srgbClr val="FFFF00"/>
                </a:solidFill>
                <a:effectLst/>
              </a:rPr>
              <a:t>k</a:t>
            </a:r>
            <a:r>
              <a:rPr lang="vi-VN" sz="6000" b="0" u="sng">
                <a:solidFill>
                  <a:srgbClr val="FFFF00"/>
                </a:solidFill>
                <a:effectLst/>
              </a:rPr>
              <a:t>:</a:t>
            </a:r>
            <a:r>
              <a:rPr lang="vi-VN" sz="6000" b="0">
                <a:solidFill>
                  <a:schemeClr val="bg1"/>
                </a:solidFill>
                <a:effectLst/>
              </a:rPr>
              <a:t> </a:t>
            </a:r>
            <a:r>
              <a:rPr lang="vi-VN" sz="6000">
                <a:solidFill>
                  <a:schemeClr val="bg1"/>
                </a:solidFill>
              </a:rPr>
              <a:t>Tôi mừng vui mỗi khi nghe nhủ rằng: Nào ta tiến lên đền thờ Thiên Chúa. </a:t>
            </a:r>
            <a:r>
              <a:rPr lang="en-US" sz="6000">
                <a:solidFill>
                  <a:schemeClr val="bg1"/>
                </a:solidFill>
              </a:rPr>
              <a:t>Đ</a:t>
            </a:r>
            <a:r>
              <a:rPr lang="vi-VN" sz="6000">
                <a:solidFill>
                  <a:schemeClr val="bg1"/>
                </a:solidFill>
              </a:rPr>
              <a:t>ây Gia-Liêm, ta dừng chân ngắm cửa tiền đường. Ôi thành thánh vinh quang.</a:t>
            </a:r>
            <a:endParaRPr lang="vi-VN" sz="6000" b="0" dirty="0">
              <a:solidFill>
                <a:schemeClr val="bg1"/>
              </a:solidFill>
              <a:effectLst/>
            </a:endParaRPr>
          </a:p>
        </p:txBody>
      </p:sp>
    </p:spTree>
    <p:extLst>
      <p:ext uri="{BB962C8B-B14F-4D97-AF65-F5344CB8AC3E}">
        <p14:creationId xmlns:p14="http://schemas.microsoft.com/office/powerpoint/2010/main" val="2790797208"/>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837</TotalTime>
  <Words>1844</Words>
  <Application>Microsoft Office PowerPoint</Application>
  <PresentationFormat>On-screen Show (16:9)</PresentationFormat>
  <Paragraphs>110</Paragraphs>
  <Slides>76</Slides>
  <Notes>0</Notes>
  <HiddenSlides>0</HiddenSlides>
  <MMClips>0</MMClips>
  <ScaleCrop>false</ScaleCrop>
  <HeadingPairs>
    <vt:vector size="6" baseType="variant">
      <vt:variant>
        <vt:lpstr>Fonts Used</vt:lpstr>
      </vt:variant>
      <vt:variant>
        <vt:i4>3</vt:i4>
      </vt:variant>
      <vt:variant>
        <vt:lpstr>Theme</vt:lpstr>
      </vt:variant>
      <vt:variant>
        <vt:i4>10</vt:i4>
      </vt:variant>
      <vt:variant>
        <vt:lpstr>Slide Titles</vt:lpstr>
      </vt:variant>
      <vt:variant>
        <vt:i4>76</vt:i4>
      </vt:variant>
    </vt:vector>
  </HeadingPairs>
  <TitlesOfParts>
    <vt:vector size="89" baseType="lpstr">
      <vt:lpstr>Arial</vt:lpstr>
      <vt:lpstr>Times New Roman</vt:lpstr>
      <vt:lpstr>UTM American Sans</vt:lpstr>
      <vt:lpstr>Office Theme</vt:lpstr>
      <vt:lpstr>12_Office Theme</vt:lpstr>
      <vt:lpstr>10_Office Theme</vt:lpstr>
      <vt:lpstr>37_Default Design</vt:lpstr>
      <vt:lpstr>6_Office Theme</vt:lpstr>
      <vt:lpstr>8_Office Theme</vt:lpstr>
      <vt:lpstr>2_Office Theme</vt:lpstr>
      <vt:lpstr>26_Office Theme</vt:lpstr>
      <vt:lpstr>36_Default Design</vt:lpstr>
      <vt:lpstr>3_Office Theme</vt:lpstr>
      <vt:lpstr>PowerPoint Presentation</vt:lpstr>
      <vt:lpstr>TẬP HÁT CỘNG ĐOÀN</vt:lpstr>
      <vt:lpstr>Đk: Lạy Chúa, xin cho chúng con được thấy tình thương của Chúa, và ban ơn cứu độ cho chúng con.</vt:lpstr>
      <vt:lpstr>Tôi mong đợi ở Chúa, cậy trông ở lời Ngài.</vt:lpstr>
      <vt:lpstr>PowerPoint Presentation</vt:lpstr>
      <vt:lpstr>Ca Nhập Lễ Tôi Mừng Vui Kim Long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Thánh Vịnh 84 Chúa Nhật XIX Thường Niên Năm A</vt:lpstr>
      <vt:lpstr>Đk: Lạy Chúa, xin cho chúng con được thấy tình thương của Chúa, và ban ơn cứu độ cho chúng con.</vt:lpstr>
      <vt:lpstr>Tk1: Tôi lẳng lặng nghe Chúa nay ban truyền lời chào bình an tặng dân Chúa. Cứu ai hằng sợ Tôn Danh, dọi chiếu ánh vinh hiển Ngài.</vt:lpstr>
      <vt:lpstr>Tk2: Ân nghĩa và công lý nay tao ngộ, hòa bình đẹp duyên cùng công chính. Đất nay nảy mầm công minh, thành tín giáng lâm bởi trời.</vt:lpstr>
      <vt:lpstr>Tk3: Vâng, chính Ngài ban phúc ân dư đầy, và ruộng đồng nở rộ hoa trái. Tín trung rày làm tiền phong mở lối bước chân của Ngài.</vt:lpstr>
      <vt:lpstr>PowerPoint Presentation</vt:lpstr>
      <vt:lpstr>Tôi mong đợi ở Chúa, cậy trông ở lời Ngài.</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Tk1: Đời con như của lễ không hề ngưng như tấm bánh luôn để dâng, tình con như ánh nến luôn bừng cháy trong tình Chúa sáng như hừng đông.</vt:lpstr>
      <vt:lpstr>Đk: Xin dâng Chúa trọn đời con như làn gió nhẹ quyện làn hương của tình Chúa để con chia sẻ cho nhân thế. Trọn đời con là lời mang sứ điệp Tin Mừng là dòng sông mang đến cho nhân trần phù sa chứa chan hồng ân.</vt:lpstr>
      <vt:lpstr>Tk2: Ngài chọn con tuy không có chi là công, tay con không xứng như Ngài mong, tình con quá thiếu thốn để đền đáp như giọt nước sánh với biển đông.</vt:lpstr>
      <vt:lpstr>Đk: Xin dâng Chúa trọn đời con như làn gió nhẹ quyện làn hương của tình Chúa để con chia sẻ cho nhân thế. Trọn đời con là lời mang sứ điệp Tin Mừng là dòng sông mang đến cho nhân trần phù sa chứa chan hồng ân.</vt:lpstr>
      <vt:lpstr>PowerPoint Presentation</vt:lpstr>
      <vt:lpstr>PowerPoint Presentation</vt:lpstr>
      <vt:lpstr>Ca Nguyện Hiệp Lễ Đi Trên Sóng Nước Mi Trầm</vt:lpstr>
      <vt:lpstr>Tk1: Chiều xuống thuyền xuôi ra biển rộng, biển êm bỗng gió về dâng sóng, trời tối này Giê-su hiện đến. Ngài đến đêm khuya xua bóng thất vọng.</vt:lpstr>
      <vt:lpstr>Đk: Đừng sợ chi có Ta đến bên con, có Ta ủi an con, biển đời thôi dâng sóng. Đừng sợ chi có Ta đến bên con, có Ta ủi an con, Ta là đuốc hy vọng.</vt:lpstr>
      <vt:lpstr>Tk2: “Hãy đến” này Phê-rô theo Ngài, bàn chân đưa bước nhẹ trên nước, làn gió làm tung cao triều sóng: Lạy Chúa Giê-su xin cứu con cùng.</vt:lpstr>
      <vt:lpstr>Đk: Đừng sợ chi có Ta đến bên con, có Ta ủi an con, biển đời thôi dâng sóng. Đừng sợ chi có Ta đến bên con, có Ta ủi an con, Ta là đuốc hy vọng.</vt:lpstr>
      <vt:lpstr>Tk3: Trần thế ngàn chông gai phủ đầy, đời con vương vấn nhiều mơ ước, Lạy Chúa này con tin tưởng Chúa, Ngài dẫn đưa con con bước theo Ngài.</vt:lpstr>
      <vt:lpstr>Đk: Đừng sợ chi có Ta đến bên con, có Ta ủi an con, biển đời thôi dâng sóng. Đừng sợ chi có Ta đến bên con, có Ta ủi an con, Ta là đuốc hy vọng.</vt:lpstr>
      <vt:lpstr>PowerPoint Presentation</vt:lpstr>
      <vt:lpstr>Ca Kết Lễ Có Chúa Song Hành Hải Ánh</vt:lpstr>
      <vt:lpstr>Đk: Thánh lễ đã xong, đoàn con sánh vai lên đường, gói trọn hành trang: Tin yêu với lòng say mến. Ra đi, có Chúa song hành trên khắp bốn phương, ra đi với Chúa lòng luôn vững tin can trường.</vt:lpstr>
      <vt:lpstr>Tk1: Ra đi nên chứng nhân Nước Trời. Loan Tin Mừng cho người mọi nơi, cho mọi dân nhận biết tình yêu Chúa.</vt:lpstr>
      <vt:lpstr>Đk: Thánh lễ đã xong, đoàn con sánh vai lên đường, gói trọn hành trang: Tin yêu với lòng say mến. Ra đi, có Chúa song hành trên khắp bốn phương, ra đi với Chúa lòng luôn vững tin can trường.</vt:lpstr>
      <vt:lpstr>Tk2: Như men nồng ướp thơm cõi đời, như muối mặn ướp đời thêm tươi, trong tình kết hợp trong tình yêu mới.</vt:lpstr>
      <vt:lpstr>Đk: Thánh lễ đã xong, đoàn con sánh vai lên đường, gói trọn hành trang: Tin yêu với lòng say mến. Ra đi, có Chúa song hành trên khắp bốn phương, ra đi với Chúa lòng luôn vững tin can trường.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Nam Hung</cp:lastModifiedBy>
  <cp:revision>83</cp:revision>
  <dcterms:created xsi:type="dcterms:W3CDTF">2023-05-21T07:25:42Z</dcterms:created>
  <dcterms:modified xsi:type="dcterms:W3CDTF">2026-07-18T21:25:48Z</dcterms:modified>
</cp:coreProperties>
</file>