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5.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6.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7.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8.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9.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10.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11.xml" ContentType="application/vnd.openxmlformats-officedocument.theme+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theme/theme12.xml" ContentType="application/vnd.openxmlformats-officedocument.theme+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theme/theme13.xml" ContentType="application/vnd.openxmlformats-officedocument.theme+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theme/theme1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84" r:id="rId3"/>
    <p:sldMasterId id="2147483692" r:id="rId4"/>
    <p:sldMasterId id="2147483704" r:id="rId5"/>
    <p:sldMasterId id="2147483736" r:id="rId6"/>
    <p:sldMasterId id="2147483748" r:id="rId7"/>
    <p:sldMasterId id="2147483928" r:id="rId8"/>
    <p:sldMasterId id="2147483952" r:id="rId9"/>
    <p:sldMasterId id="2147484000" r:id="rId10"/>
    <p:sldMasterId id="2147484012" r:id="rId11"/>
    <p:sldMasterId id="2147484024" r:id="rId12"/>
    <p:sldMasterId id="2147484048" r:id="rId13"/>
    <p:sldMasterId id="2147484060" r:id="rId14"/>
  </p:sldMasterIdLst>
  <p:sldIdLst>
    <p:sldId id="624" r:id="rId15"/>
    <p:sldId id="376" r:id="rId16"/>
    <p:sldId id="574" r:id="rId17"/>
    <p:sldId id="584" r:id="rId18"/>
    <p:sldId id="553" r:id="rId19"/>
    <p:sldId id="443" r:id="rId20"/>
    <p:sldId id="554" r:id="rId21"/>
    <p:sldId id="565" r:id="rId22"/>
    <p:sldId id="620" r:id="rId23"/>
    <p:sldId id="590" r:id="rId24"/>
    <p:sldId id="591" r:id="rId25"/>
    <p:sldId id="592" r:id="rId26"/>
    <p:sldId id="593" r:id="rId27"/>
    <p:sldId id="594" r:id="rId28"/>
    <p:sldId id="595" r:id="rId29"/>
    <p:sldId id="596" r:id="rId30"/>
    <p:sldId id="597" r:id="rId31"/>
    <p:sldId id="598" r:id="rId32"/>
    <p:sldId id="599" r:id="rId33"/>
    <p:sldId id="600" r:id="rId34"/>
    <p:sldId id="601" r:id="rId35"/>
    <p:sldId id="602" r:id="rId36"/>
    <p:sldId id="603" r:id="rId37"/>
    <p:sldId id="604" r:id="rId38"/>
    <p:sldId id="605" r:id="rId39"/>
    <p:sldId id="625" r:id="rId40"/>
    <p:sldId id="415" r:id="rId41"/>
    <p:sldId id="536" r:id="rId42"/>
    <p:sldId id="537" r:id="rId43"/>
    <p:sldId id="538" r:id="rId44"/>
    <p:sldId id="566" r:id="rId45"/>
    <p:sldId id="539" r:id="rId46"/>
    <p:sldId id="567" r:id="rId47"/>
    <p:sldId id="556" r:id="rId48"/>
    <p:sldId id="568" r:id="rId49"/>
    <p:sldId id="540" r:id="rId50"/>
    <p:sldId id="569" r:id="rId51"/>
    <p:sldId id="417" r:id="rId52"/>
    <p:sldId id="542" r:id="rId53"/>
    <p:sldId id="626" r:id="rId54"/>
    <p:sldId id="532" r:id="rId55"/>
    <p:sldId id="606" r:id="rId56"/>
    <p:sldId id="607" r:id="rId57"/>
    <p:sldId id="608" r:id="rId58"/>
    <p:sldId id="609" r:id="rId59"/>
    <p:sldId id="610" r:id="rId60"/>
    <p:sldId id="611" r:id="rId61"/>
    <p:sldId id="612" r:id="rId62"/>
    <p:sldId id="613" r:id="rId63"/>
    <p:sldId id="614" r:id="rId64"/>
    <p:sldId id="615" r:id="rId65"/>
    <p:sldId id="616" r:id="rId66"/>
    <p:sldId id="617" r:id="rId67"/>
    <p:sldId id="618" r:id="rId68"/>
    <p:sldId id="619" r:id="rId69"/>
    <p:sldId id="558" r:id="rId70"/>
    <p:sldId id="559" r:id="rId71"/>
    <p:sldId id="560" r:id="rId72"/>
    <p:sldId id="561" r:id="rId73"/>
    <p:sldId id="570" r:id="rId74"/>
    <p:sldId id="276" r:id="rId75"/>
    <p:sldId id="622" r:id="rId76"/>
    <p:sldId id="627" r:id="rId77"/>
    <p:sldId id="277" r:id="rId78"/>
    <p:sldId id="278" r:id="rId79"/>
    <p:sldId id="279" r:id="rId80"/>
    <p:sldId id="290" r:id="rId81"/>
    <p:sldId id="571" r:id="rId82"/>
    <p:sldId id="291" r:id="rId83"/>
    <p:sldId id="572" r:id="rId84"/>
    <p:sldId id="623" r:id="rId85"/>
    <p:sldId id="293" r:id="rId86"/>
    <p:sldId id="563" r:id="rId87"/>
    <p:sldId id="564" r:id="rId88"/>
    <p:sldId id="531" r:id="rId89"/>
    <p:sldId id="573" r:id="rId90"/>
    <p:sldId id="589" r:id="rId91"/>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73" autoAdjust="0"/>
    <p:restoredTop sz="94693" autoAdjust="0"/>
  </p:normalViewPr>
  <p:slideViewPr>
    <p:cSldViewPr>
      <p:cViewPr>
        <p:scale>
          <a:sx n="125" d="100"/>
          <a:sy n="125" d="100"/>
        </p:scale>
        <p:origin x="2670" y="948"/>
      </p:cViewPr>
      <p:guideLst>
        <p:guide orient="horz" pos="1620"/>
        <p:guide pos="2880"/>
      </p:guideLst>
    </p:cSldViewPr>
  </p:slideViewPr>
  <p:outlineViewPr>
    <p:cViewPr>
      <p:scale>
        <a:sx n="33" d="100"/>
        <a:sy n="33" d="100"/>
      </p:scale>
      <p:origin x="62" y="18768"/>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2.xml"/><Relationship Id="rId21" Type="http://schemas.openxmlformats.org/officeDocument/2006/relationships/slide" Target="slides/slide7.xml"/><Relationship Id="rId42" Type="http://schemas.openxmlformats.org/officeDocument/2006/relationships/slide" Target="slides/slide28.xml"/><Relationship Id="rId47" Type="http://schemas.openxmlformats.org/officeDocument/2006/relationships/slide" Target="slides/slide33.xml"/><Relationship Id="rId63" Type="http://schemas.openxmlformats.org/officeDocument/2006/relationships/slide" Target="slides/slide49.xml"/><Relationship Id="rId68" Type="http://schemas.openxmlformats.org/officeDocument/2006/relationships/slide" Target="slides/slide54.xml"/><Relationship Id="rId84" Type="http://schemas.openxmlformats.org/officeDocument/2006/relationships/slide" Target="slides/slide70.xml"/><Relationship Id="rId89" Type="http://schemas.openxmlformats.org/officeDocument/2006/relationships/slide" Target="slides/slide75.xml"/><Relationship Id="rId16" Type="http://schemas.openxmlformats.org/officeDocument/2006/relationships/slide" Target="slides/slide2.xml"/><Relationship Id="rId11" Type="http://schemas.openxmlformats.org/officeDocument/2006/relationships/slideMaster" Target="slideMasters/slideMaster11.xml"/><Relationship Id="rId32" Type="http://schemas.openxmlformats.org/officeDocument/2006/relationships/slide" Target="slides/slide18.xml"/><Relationship Id="rId37" Type="http://schemas.openxmlformats.org/officeDocument/2006/relationships/slide" Target="slides/slide23.xml"/><Relationship Id="rId53" Type="http://schemas.openxmlformats.org/officeDocument/2006/relationships/slide" Target="slides/slide39.xml"/><Relationship Id="rId58" Type="http://schemas.openxmlformats.org/officeDocument/2006/relationships/slide" Target="slides/slide44.xml"/><Relationship Id="rId74" Type="http://schemas.openxmlformats.org/officeDocument/2006/relationships/slide" Target="slides/slide60.xml"/><Relationship Id="rId79" Type="http://schemas.openxmlformats.org/officeDocument/2006/relationships/slide" Target="slides/slide65.xml"/><Relationship Id="rId5" Type="http://schemas.openxmlformats.org/officeDocument/2006/relationships/slideMaster" Target="slideMasters/slideMaster5.xml"/><Relationship Id="rId90" Type="http://schemas.openxmlformats.org/officeDocument/2006/relationships/slide" Target="slides/slide76.xml"/><Relationship Id="rId95" Type="http://schemas.openxmlformats.org/officeDocument/2006/relationships/tableStyles" Target="tableStyles.xml"/><Relationship Id="rId22" Type="http://schemas.openxmlformats.org/officeDocument/2006/relationships/slide" Target="slides/slide8.xml"/><Relationship Id="rId27" Type="http://schemas.openxmlformats.org/officeDocument/2006/relationships/slide" Target="slides/slide13.xml"/><Relationship Id="rId43" Type="http://schemas.openxmlformats.org/officeDocument/2006/relationships/slide" Target="slides/slide29.xml"/><Relationship Id="rId48" Type="http://schemas.openxmlformats.org/officeDocument/2006/relationships/slide" Target="slides/slide34.xml"/><Relationship Id="rId64" Type="http://schemas.openxmlformats.org/officeDocument/2006/relationships/slide" Target="slides/slide50.xml"/><Relationship Id="rId69" Type="http://schemas.openxmlformats.org/officeDocument/2006/relationships/slide" Target="slides/slide55.xml"/><Relationship Id="rId8" Type="http://schemas.openxmlformats.org/officeDocument/2006/relationships/slideMaster" Target="slideMasters/slideMaster8.xml"/><Relationship Id="rId51" Type="http://schemas.openxmlformats.org/officeDocument/2006/relationships/slide" Target="slides/slide37.xml"/><Relationship Id="rId72" Type="http://schemas.openxmlformats.org/officeDocument/2006/relationships/slide" Target="slides/slide58.xml"/><Relationship Id="rId80" Type="http://schemas.openxmlformats.org/officeDocument/2006/relationships/slide" Target="slides/slide66.xml"/><Relationship Id="rId85" Type="http://schemas.openxmlformats.org/officeDocument/2006/relationships/slide" Target="slides/slide71.xml"/><Relationship Id="rId93"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slide" Target="slides/slide19.xml"/><Relationship Id="rId38" Type="http://schemas.openxmlformats.org/officeDocument/2006/relationships/slide" Target="slides/slide24.xml"/><Relationship Id="rId46" Type="http://schemas.openxmlformats.org/officeDocument/2006/relationships/slide" Target="slides/slide32.xml"/><Relationship Id="rId59" Type="http://schemas.openxmlformats.org/officeDocument/2006/relationships/slide" Target="slides/slide45.xml"/><Relationship Id="rId67" Type="http://schemas.openxmlformats.org/officeDocument/2006/relationships/slide" Target="slides/slide53.xml"/><Relationship Id="rId20" Type="http://schemas.openxmlformats.org/officeDocument/2006/relationships/slide" Target="slides/slide6.xml"/><Relationship Id="rId41" Type="http://schemas.openxmlformats.org/officeDocument/2006/relationships/slide" Target="slides/slide27.xml"/><Relationship Id="rId54" Type="http://schemas.openxmlformats.org/officeDocument/2006/relationships/slide" Target="slides/slide40.xml"/><Relationship Id="rId62" Type="http://schemas.openxmlformats.org/officeDocument/2006/relationships/slide" Target="slides/slide48.xml"/><Relationship Id="rId70" Type="http://schemas.openxmlformats.org/officeDocument/2006/relationships/slide" Target="slides/slide56.xml"/><Relationship Id="rId75" Type="http://schemas.openxmlformats.org/officeDocument/2006/relationships/slide" Target="slides/slide61.xml"/><Relationship Id="rId83" Type="http://schemas.openxmlformats.org/officeDocument/2006/relationships/slide" Target="slides/slide69.xml"/><Relationship Id="rId88" Type="http://schemas.openxmlformats.org/officeDocument/2006/relationships/slide" Target="slides/slide74.xml"/><Relationship Id="rId91" Type="http://schemas.openxmlformats.org/officeDocument/2006/relationships/slide" Target="slides/slide77.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slide" Target="slides/slide14.xml"/><Relationship Id="rId36" Type="http://schemas.openxmlformats.org/officeDocument/2006/relationships/slide" Target="slides/slide22.xml"/><Relationship Id="rId49" Type="http://schemas.openxmlformats.org/officeDocument/2006/relationships/slide" Target="slides/slide35.xml"/><Relationship Id="rId57" Type="http://schemas.openxmlformats.org/officeDocument/2006/relationships/slide" Target="slides/slide43.xml"/><Relationship Id="rId10" Type="http://schemas.openxmlformats.org/officeDocument/2006/relationships/slideMaster" Target="slideMasters/slideMaster10.xml"/><Relationship Id="rId31" Type="http://schemas.openxmlformats.org/officeDocument/2006/relationships/slide" Target="slides/slide17.xml"/><Relationship Id="rId44" Type="http://schemas.openxmlformats.org/officeDocument/2006/relationships/slide" Target="slides/slide30.xml"/><Relationship Id="rId52" Type="http://schemas.openxmlformats.org/officeDocument/2006/relationships/slide" Target="slides/slide38.xml"/><Relationship Id="rId60" Type="http://schemas.openxmlformats.org/officeDocument/2006/relationships/slide" Target="slides/slide46.xml"/><Relationship Id="rId65" Type="http://schemas.openxmlformats.org/officeDocument/2006/relationships/slide" Target="slides/slide51.xml"/><Relationship Id="rId73" Type="http://schemas.openxmlformats.org/officeDocument/2006/relationships/slide" Target="slides/slide59.xml"/><Relationship Id="rId78" Type="http://schemas.openxmlformats.org/officeDocument/2006/relationships/slide" Target="slides/slide64.xml"/><Relationship Id="rId81" Type="http://schemas.openxmlformats.org/officeDocument/2006/relationships/slide" Target="slides/slide67.xml"/><Relationship Id="rId86" Type="http://schemas.openxmlformats.org/officeDocument/2006/relationships/slide" Target="slides/slide72.xml"/><Relationship Id="rId9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 Target="slides/slide4.xml"/><Relationship Id="rId39" Type="http://schemas.openxmlformats.org/officeDocument/2006/relationships/slide" Target="slides/slide25.xml"/><Relationship Id="rId34" Type="http://schemas.openxmlformats.org/officeDocument/2006/relationships/slide" Target="slides/slide20.xml"/><Relationship Id="rId50" Type="http://schemas.openxmlformats.org/officeDocument/2006/relationships/slide" Target="slides/slide36.xml"/><Relationship Id="rId55" Type="http://schemas.openxmlformats.org/officeDocument/2006/relationships/slide" Target="slides/slide41.xml"/><Relationship Id="rId76" Type="http://schemas.openxmlformats.org/officeDocument/2006/relationships/slide" Target="slides/slide62.xml"/><Relationship Id="rId7" Type="http://schemas.openxmlformats.org/officeDocument/2006/relationships/slideMaster" Target="slideMasters/slideMaster7.xml"/><Relationship Id="rId71" Type="http://schemas.openxmlformats.org/officeDocument/2006/relationships/slide" Target="slides/slide57.xml"/><Relationship Id="rId92" Type="http://schemas.openxmlformats.org/officeDocument/2006/relationships/presProps" Target="presProps.xml"/><Relationship Id="rId2" Type="http://schemas.openxmlformats.org/officeDocument/2006/relationships/slideMaster" Target="slideMasters/slideMaster2.xml"/><Relationship Id="rId29" Type="http://schemas.openxmlformats.org/officeDocument/2006/relationships/slide" Target="slides/slide15.xml"/><Relationship Id="rId24" Type="http://schemas.openxmlformats.org/officeDocument/2006/relationships/slide" Target="slides/slide10.xml"/><Relationship Id="rId40" Type="http://schemas.openxmlformats.org/officeDocument/2006/relationships/slide" Target="slides/slide26.xml"/><Relationship Id="rId45" Type="http://schemas.openxmlformats.org/officeDocument/2006/relationships/slide" Target="slides/slide31.xml"/><Relationship Id="rId66" Type="http://schemas.openxmlformats.org/officeDocument/2006/relationships/slide" Target="slides/slide52.xml"/><Relationship Id="rId87" Type="http://schemas.openxmlformats.org/officeDocument/2006/relationships/slide" Target="slides/slide73.xml"/><Relationship Id="rId61" Type="http://schemas.openxmlformats.org/officeDocument/2006/relationships/slide" Target="slides/slide47.xml"/><Relationship Id="rId82" Type="http://schemas.openxmlformats.org/officeDocument/2006/relationships/slide" Target="slides/slide68.xml"/><Relationship Id="rId19" Type="http://schemas.openxmlformats.org/officeDocument/2006/relationships/slide" Target="slides/slide5.xml"/><Relationship Id="rId14" Type="http://schemas.openxmlformats.org/officeDocument/2006/relationships/slideMaster" Target="slideMasters/slideMaster14.xml"/><Relationship Id="rId30" Type="http://schemas.openxmlformats.org/officeDocument/2006/relationships/slide" Target="slides/slide16.xml"/><Relationship Id="rId35" Type="http://schemas.openxmlformats.org/officeDocument/2006/relationships/slide" Target="slides/slide21.xml"/><Relationship Id="rId56" Type="http://schemas.openxmlformats.org/officeDocument/2006/relationships/slide" Target="slides/slide42.xml"/><Relationship Id="rId77" Type="http://schemas.openxmlformats.org/officeDocument/2006/relationships/slide" Target="slides/slide6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608122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71618054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3026556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8284995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3692061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596477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8833009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12807721"/>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6192525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CA3318-CD7F-4429-B228-68E731F393B3}" type="datetimeFigureOut">
              <a:rPr lang="en-US" smtClean="0">
                <a:solidFill>
                  <a:prstClr val="black">
                    <a:tint val="75000"/>
                  </a:prstClr>
                </a:solidFill>
              </a:rPr>
              <a:pPr/>
              <a:t>7/18/2026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6645404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CA3318-CD7F-4429-B228-68E731F393B3}" type="datetimeFigureOut">
              <a:rPr lang="en-US" smtClean="0">
                <a:solidFill>
                  <a:prstClr val="black">
                    <a:tint val="75000"/>
                  </a:prstClr>
                </a:solidFill>
              </a:rPr>
              <a:pPr/>
              <a:t>7/18/2026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6878085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A3318-CD7F-4429-B228-68E731F393B3}" type="datetimeFigureOut">
              <a:rPr lang="en-US" smtClean="0">
                <a:solidFill>
                  <a:prstClr val="black">
                    <a:tint val="75000"/>
                  </a:prstClr>
                </a:solidFill>
              </a:rPr>
              <a:pPr/>
              <a:t>7/18/2026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458884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46477207"/>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30064794"/>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4704833"/>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9913026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94037728"/>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211598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36247082"/>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34443531"/>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1493371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3635594"/>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411583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15526643"/>
      </p:ext>
    </p:extLst>
  </p:cSld>
  <p:clrMapOvr>
    <a:masterClrMapping/>
  </p:clrMapOvr>
  <p:transition spd="slow" advClick="0"/>
</p:sldLayout>
</file>

<file path=ppt/slideLayouts/slideLayout1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52706723"/>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0314184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70184930"/>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39030520"/>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93933171"/>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2115981"/>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36247082"/>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34443531"/>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14933713"/>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36355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61319383"/>
      </p:ext>
    </p:extLst>
  </p:cSld>
  <p:clrMapOvr>
    <a:masterClrMapping/>
  </p:clrMapOvr>
  <p:transition spd="slow" advClick="0"/>
</p:sldLayout>
</file>

<file path=ppt/slideLayouts/slideLayout1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41158344"/>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52706723"/>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03141846"/>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70184930"/>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39030520"/>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93933171"/>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2115981"/>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36247082"/>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34443531"/>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149337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09365108"/>
      </p:ext>
    </p:extLst>
  </p:cSld>
  <p:clrMapOvr>
    <a:masterClrMapping/>
  </p:clrMapOvr>
  <p:transition spd="slow" advClick="0"/>
</p:sldLayout>
</file>

<file path=ppt/slideLayouts/slideLayout1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3635594"/>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41158344"/>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52706723"/>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03141846"/>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70184930"/>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39030520"/>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939331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0193730"/>
      </p:ext>
    </p:extLst>
  </p:cSld>
  <p:clrMapOvr>
    <a:masterClrMapping/>
  </p:clrMapOvr>
  <p:transition spd="slow" advClick="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CA3318-CD7F-4429-B228-68E731F393B3}" type="datetimeFigureOut">
              <a:rPr lang="en-US" smtClean="0">
                <a:solidFill>
                  <a:prstClr val="black">
                    <a:tint val="75000"/>
                  </a:prstClr>
                </a:solidFill>
              </a:rPr>
              <a:pPr/>
              <a:t>7/18/2026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60216233"/>
      </p:ext>
    </p:extLst>
  </p:cSld>
  <p:clrMapOvr>
    <a:masterClrMapping/>
  </p:clrMapOvr>
  <p:transition spd="slow" advClick="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CA3318-CD7F-4429-B228-68E731F393B3}" type="datetimeFigureOut">
              <a:rPr lang="en-US" smtClean="0">
                <a:solidFill>
                  <a:prstClr val="black">
                    <a:tint val="75000"/>
                  </a:prstClr>
                </a:solidFill>
              </a:rPr>
              <a:pPr/>
              <a:t>7/18/2026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1806212"/>
      </p:ext>
    </p:extLst>
  </p:cSld>
  <p:clrMapOvr>
    <a:masterClrMapping/>
  </p:clrMapOvr>
  <p:transition spd="slow" advClick="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A3318-CD7F-4429-B228-68E731F393B3}" type="datetimeFigureOut">
              <a:rPr lang="en-US" smtClean="0">
                <a:solidFill>
                  <a:prstClr val="black">
                    <a:tint val="75000"/>
                  </a:prstClr>
                </a:solidFill>
              </a:rPr>
              <a:pPr/>
              <a:t>7/18/2026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63819458"/>
      </p:ext>
    </p:extLst>
  </p:cSld>
  <p:clrMapOvr>
    <a:masterClrMapping/>
  </p:clrMapOvr>
  <p:transition spd="slow" advClick="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3" y="1076327"/>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87205029"/>
      </p:ext>
    </p:extLst>
  </p:cSld>
  <p:clrMapOvr>
    <a:masterClrMapping/>
  </p:clrMapOvr>
  <p:transition spd="slow" advClick="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628363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208986"/>
      </p:ext>
    </p:extLst>
  </p:cSld>
  <p:clrMapOvr>
    <a:masterClrMapping/>
  </p:clrMapOvr>
  <p:transition spd="slow" advClick="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55039423"/>
      </p:ext>
    </p:extLst>
  </p:cSld>
  <p:clrMapOvr>
    <a:masterClrMapping/>
  </p:clrMapOvr>
  <p:transition spd="slow" advClick="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47237270"/>
      </p:ext>
    </p:extLst>
  </p:cSld>
  <p:clrMapOvr>
    <a:masterClrMapping/>
  </p:clrMapOvr>
  <p:transition spd="slow" advClick="0"/>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241344305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246565057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13344171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258032719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415446244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Content Placeholder 2"/>
          <p:cNvSpPr>
            <a:spLocks noGrp="1"/>
          </p:cNvSpPr>
          <p:nvPr>
            <p:ph idx="1"/>
          </p:nvPr>
        </p:nvSpPr>
        <p:spPr>
          <a:xfrm>
            <a:off x="457200" y="1200151"/>
            <a:ext cx="8229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118576382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51373800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3064157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7740448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62972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948684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90309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995266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061020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27857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418826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996830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43465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t>7/18/2026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85837859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0559132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334270199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192764624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310228852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42964688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84838796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Content Placeholder 2"/>
          <p:cNvSpPr>
            <a:spLocks noGrp="1"/>
          </p:cNvSpPr>
          <p:nvPr>
            <p:ph idx="1"/>
          </p:nvPr>
        </p:nvSpPr>
        <p:spPr>
          <a:xfrm>
            <a:off x="457200" y="1200151"/>
            <a:ext cx="8229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248879676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271960692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2031733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826497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t>7/18/2026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72643585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492463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2450732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13047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8330667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77115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9764347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9048370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0298476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5363193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583933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t>7/18/2026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02657638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7558996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5084595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4487706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133ACE7-4E4E-45DC-ACC2-E4D9C78A23A2}" type="datetimeFigureOut">
              <a:rPr lang="en-US" smtClean="0">
                <a:solidFill>
                  <a:prstClr val="black">
                    <a:tint val="75000"/>
                  </a:prstClr>
                </a:solidFill>
              </a:rPr>
              <a:pPr/>
              <a:t>7/18/2026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4276859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133ACE7-4E4E-45DC-ACC2-E4D9C78A23A2}" type="datetimeFigureOut">
              <a:rPr lang="en-US" smtClean="0">
                <a:solidFill>
                  <a:prstClr val="black">
                    <a:tint val="75000"/>
                  </a:prstClr>
                </a:solidFill>
              </a:rPr>
              <a:pPr/>
              <a:t>7/18/2026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5566810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33ACE7-4E4E-45DC-ACC2-E4D9C78A23A2}" type="datetimeFigureOut">
              <a:rPr lang="en-US" smtClean="0">
                <a:solidFill>
                  <a:prstClr val="black">
                    <a:tint val="75000"/>
                  </a:prstClr>
                </a:solidFill>
              </a:rPr>
              <a:pPr/>
              <a:t>7/18/2026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7282853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074061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1848544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4300550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67724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t>7/18/2026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62349463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664729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6495330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3499828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9206813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894151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8923801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3890583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3687203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2285311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410270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t>7/18/2026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96442600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4788672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0485791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7886929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8701683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8540508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133ACE7-4E4E-45DC-ACC2-E4D9C78A23A2}" type="datetimeFigureOut">
              <a:rPr lang="en-US" smtClean="0">
                <a:solidFill>
                  <a:prstClr val="black">
                    <a:tint val="75000"/>
                  </a:prstClr>
                </a:solidFill>
              </a:rPr>
              <a:pPr/>
              <a:t>7/18/2026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1761579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133ACE7-4E4E-45DC-ACC2-E4D9C78A23A2}" type="datetimeFigureOut">
              <a:rPr lang="en-US" smtClean="0">
                <a:solidFill>
                  <a:prstClr val="black">
                    <a:tint val="75000"/>
                  </a:prstClr>
                </a:solidFill>
              </a:rPr>
              <a:pPr/>
              <a:t>7/18/2026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6966871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33ACE7-4E4E-45DC-ACC2-E4D9C78A23A2}" type="datetimeFigureOut">
              <a:rPr lang="en-US" smtClean="0">
                <a:solidFill>
                  <a:prstClr val="black">
                    <a:tint val="75000"/>
                  </a:prstClr>
                </a:solidFill>
              </a:rPr>
              <a:pPr/>
              <a:t>7/18/2026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601179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9315101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10532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t>7/18/2026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27354484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4357707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9918727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8840733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5458147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6903916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73578162"/>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8C5753A-1453-406A-BAC8-7D2531B9D24F}" type="datetimeFigureOut">
              <a:rPr lang="en-US" smtClean="0">
                <a:solidFill>
                  <a:prstClr val="black">
                    <a:tint val="75000"/>
                  </a:prstClr>
                </a:solidFill>
              </a:rPr>
              <a:pPr/>
              <a:t>7/18/2026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3908552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8C5753A-1453-406A-BAC8-7D2531B9D24F}" type="datetimeFigureOut">
              <a:rPr lang="en-US" smtClean="0">
                <a:solidFill>
                  <a:prstClr val="black">
                    <a:tint val="75000"/>
                  </a:prstClr>
                </a:solidFill>
              </a:rPr>
              <a:pPr/>
              <a:t>7/18/2026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299130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C5753A-1453-406A-BAC8-7D2531B9D24F}" type="datetimeFigureOut">
              <a:rPr lang="en-US" smtClean="0">
                <a:solidFill>
                  <a:prstClr val="black">
                    <a:tint val="75000"/>
                  </a:prstClr>
                </a:solidFill>
              </a:rPr>
              <a:pPr/>
              <a:t>7/18/2026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7438299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7/18/2026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898981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99.xml"/><Relationship Id="rId3" Type="http://schemas.openxmlformats.org/officeDocument/2006/relationships/slideLayout" Target="../slideLayouts/slideLayout94.xml"/><Relationship Id="rId7" Type="http://schemas.openxmlformats.org/officeDocument/2006/relationships/slideLayout" Target="../slideLayouts/slideLayout98.xml"/><Relationship Id="rId12" Type="http://schemas.openxmlformats.org/officeDocument/2006/relationships/theme" Target="../theme/theme10.xml"/><Relationship Id="rId2" Type="http://schemas.openxmlformats.org/officeDocument/2006/relationships/slideLayout" Target="../slideLayouts/slideLayout93.xml"/><Relationship Id="rId1" Type="http://schemas.openxmlformats.org/officeDocument/2006/relationships/slideLayout" Target="../slideLayouts/slideLayout92.xml"/><Relationship Id="rId6" Type="http://schemas.openxmlformats.org/officeDocument/2006/relationships/slideLayout" Target="../slideLayouts/slideLayout97.xml"/><Relationship Id="rId11" Type="http://schemas.openxmlformats.org/officeDocument/2006/relationships/slideLayout" Target="../slideLayouts/slideLayout102.xml"/><Relationship Id="rId5" Type="http://schemas.openxmlformats.org/officeDocument/2006/relationships/slideLayout" Target="../slideLayouts/slideLayout96.xml"/><Relationship Id="rId10" Type="http://schemas.openxmlformats.org/officeDocument/2006/relationships/slideLayout" Target="../slideLayouts/slideLayout101.xml"/><Relationship Id="rId4" Type="http://schemas.openxmlformats.org/officeDocument/2006/relationships/slideLayout" Target="../slideLayouts/slideLayout95.xml"/><Relationship Id="rId9" Type="http://schemas.openxmlformats.org/officeDocument/2006/relationships/slideLayout" Target="../slideLayouts/slideLayout10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0.xml"/><Relationship Id="rId13" Type="http://schemas.openxmlformats.org/officeDocument/2006/relationships/image" Target="../media/image5.jpg"/><Relationship Id="rId3" Type="http://schemas.openxmlformats.org/officeDocument/2006/relationships/slideLayout" Target="../slideLayouts/slideLayout105.xml"/><Relationship Id="rId7" Type="http://schemas.openxmlformats.org/officeDocument/2006/relationships/slideLayout" Target="../slideLayouts/slideLayout109.xml"/><Relationship Id="rId12" Type="http://schemas.openxmlformats.org/officeDocument/2006/relationships/theme" Target="../theme/theme11.xml"/><Relationship Id="rId2" Type="http://schemas.openxmlformats.org/officeDocument/2006/relationships/slideLayout" Target="../slideLayouts/slideLayout104.xml"/><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slideLayout" Target="../slideLayouts/slideLayout113.xml"/><Relationship Id="rId5" Type="http://schemas.openxmlformats.org/officeDocument/2006/relationships/slideLayout" Target="../slideLayouts/slideLayout107.xml"/><Relationship Id="rId10" Type="http://schemas.openxmlformats.org/officeDocument/2006/relationships/slideLayout" Target="../slideLayouts/slideLayout112.xml"/><Relationship Id="rId4" Type="http://schemas.openxmlformats.org/officeDocument/2006/relationships/slideLayout" Target="../slideLayouts/slideLayout106.xml"/><Relationship Id="rId9" Type="http://schemas.openxmlformats.org/officeDocument/2006/relationships/slideLayout" Target="../slideLayouts/slideLayout11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1.xml"/><Relationship Id="rId13" Type="http://schemas.openxmlformats.org/officeDocument/2006/relationships/image" Target="../media/image1.jpg"/><Relationship Id="rId3" Type="http://schemas.openxmlformats.org/officeDocument/2006/relationships/slideLayout" Target="../slideLayouts/slideLayout116.xml"/><Relationship Id="rId7" Type="http://schemas.openxmlformats.org/officeDocument/2006/relationships/slideLayout" Target="../slideLayouts/slideLayout120.xml"/><Relationship Id="rId12" Type="http://schemas.openxmlformats.org/officeDocument/2006/relationships/theme" Target="../theme/theme12.xml"/><Relationship Id="rId2" Type="http://schemas.openxmlformats.org/officeDocument/2006/relationships/slideLayout" Target="../slideLayouts/slideLayout115.xml"/><Relationship Id="rId1" Type="http://schemas.openxmlformats.org/officeDocument/2006/relationships/slideLayout" Target="../slideLayouts/slideLayout114.xml"/><Relationship Id="rId6" Type="http://schemas.openxmlformats.org/officeDocument/2006/relationships/slideLayout" Target="../slideLayouts/slideLayout119.xml"/><Relationship Id="rId11" Type="http://schemas.openxmlformats.org/officeDocument/2006/relationships/slideLayout" Target="../slideLayouts/slideLayout124.xml"/><Relationship Id="rId5" Type="http://schemas.openxmlformats.org/officeDocument/2006/relationships/slideLayout" Target="../slideLayouts/slideLayout118.xml"/><Relationship Id="rId10" Type="http://schemas.openxmlformats.org/officeDocument/2006/relationships/slideLayout" Target="../slideLayouts/slideLayout123.xml"/><Relationship Id="rId4" Type="http://schemas.openxmlformats.org/officeDocument/2006/relationships/slideLayout" Target="../slideLayouts/slideLayout117.xml"/><Relationship Id="rId9" Type="http://schemas.openxmlformats.org/officeDocument/2006/relationships/slideLayout" Target="../slideLayouts/slideLayout122.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32.xml"/><Relationship Id="rId13" Type="http://schemas.openxmlformats.org/officeDocument/2006/relationships/image" Target="../media/image1.jpg"/><Relationship Id="rId3" Type="http://schemas.openxmlformats.org/officeDocument/2006/relationships/slideLayout" Target="../slideLayouts/slideLayout127.xml"/><Relationship Id="rId7" Type="http://schemas.openxmlformats.org/officeDocument/2006/relationships/slideLayout" Target="../slideLayouts/slideLayout131.xml"/><Relationship Id="rId12" Type="http://schemas.openxmlformats.org/officeDocument/2006/relationships/theme" Target="../theme/theme13.xml"/><Relationship Id="rId2" Type="http://schemas.openxmlformats.org/officeDocument/2006/relationships/slideLayout" Target="../slideLayouts/slideLayout126.xml"/><Relationship Id="rId1" Type="http://schemas.openxmlformats.org/officeDocument/2006/relationships/slideLayout" Target="../slideLayouts/slideLayout125.xml"/><Relationship Id="rId6" Type="http://schemas.openxmlformats.org/officeDocument/2006/relationships/slideLayout" Target="../slideLayouts/slideLayout130.xml"/><Relationship Id="rId11" Type="http://schemas.openxmlformats.org/officeDocument/2006/relationships/slideLayout" Target="../slideLayouts/slideLayout135.xml"/><Relationship Id="rId5" Type="http://schemas.openxmlformats.org/officeDocument/2006/relationships/slideLayout" Target="../slideLayouts/slideLayout129.xml"/><Relationship Id="rId10" Type="http://schemas.openxmlformats.org/officeDocument/2006/relationships/slideLayout" Target="../slideLayouts/slideLayout134.xml"/><Relationship Id="rId4" Type="http://schemas.openxmlformats.org/officeDocument/2006/relationships/slideLayout" Target="../slideLayouts/slideLayout128.xml"/><Relationship Id="rId9" Type="http://schemas.openxmlformats.org/officeDocument/2006/relationships/slideLayout" Target="../slideLayouts/slideLayout133.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43.xml"/><Relationship Id="rId13" Type="http://schemas.openxmlformats.org/officeDocument/2006/relationships/image" Target="../media/image1.jpg"/><Relationship Id="rId3" Type="http://schemas.openxmlformats.org/officeDocument/2006/relationships/slideLayout" Target="../slideLayouts/slideLayout138.xml"/><Relationship Id="rId7" Type="http://schemas.openxmlformats.org/officeDocument/2006/relationships/slideLayout" Target="../slideLayouts/slideLayout142.xml"/><Relationship Id="rId12" Type="http://schemas.openxmlformats.org/officeDocument/2006/relationships/theme" Target="../theme/theme14.xml"/><Relationship Id="rId2" Type="http://schemas.openxmlformats.org/officeDocument/2006/relationships/slideLayout" Target="../slideLayouts/slideLayout137.xml"/><Relationship Id="rId1" Type="http://schemas.openxmlformats.org/officeDocument/2006/relationships/slideLayout" Target="../slideLayouts/slideLayout136.xml"/><Relationship Id="rId6" Type="http://schemas.openxmlformats.org/officeDocument/2006/relationships/slideLayout" Target="../slideLayouts/slideLayout141.xml"/><Relationship Id="rId11" Type="http://schemas.openxmlformats.org/officeDocument/2006/relationships/slideLayout" Target="../slideLayouts/slideLayout146.xml"/><Relationship Id="rId5" Type="http://schemas.openxmlformats.org/officeDocument/2006/relationships/slideLayout" Target="../slideLayouts/slideLayout140.xml"/><Relationship Id="rId10" Type="http://schemas.openxmlformats.org/officeDocument/2006/relationships/slideLayout" Target="../slideLayouts/slideLayout145.xml"/><Relationship Id="rId4" Type="http://schemas.openxmlformats.org/officeDocument/2006/relationships/slideLayout" Target="../slideLayouts/slideLayout139.xml"/><Relationship Id="rId9" Type="http://schemas.openxmlformats.org/officeDocument/2006/relationships/slideLayout" Target="../slideLayouts/slideLayout14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 Id="rId9" Type="http://schemas.openxmlformats.org/officeDocument/2006/relationships/image" Target="../media/image2.jp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image" Target="../media/image3.jpg"/><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theme" Target="../theme/theme4.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43.xml"/><Relationship Id="rId7" Type="http://schemas.openxmlformats.org/officeDocument/2006/relationships/slideLayout" Target="../slideLayouts/slideLayout47.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5" Type="http://schemas.openxmlformats.org/officeDocument/2006/relationships/slideLayout" Target="../slideLayouts/slideLayout45.xml"/><Relationship Id="rId4" Type="http://schemas.openxmlformats.org/officeDocument/2006/relationships/slideLayout" Target="../slideLayouts/slideLayout44.xml"/><Relationship Id="rId9" Type="http://schemas.openxmlformats.org/officeDocument/2006/relationships/image" Target="../media/image3.jp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image" Target="../media/image1.jpg"/><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6.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image" Target="../media/image4.jpg"/><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7.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image" Target="../media/image1.jpg"/><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theme" Target="../theme/theme8.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88.xml"/><Relationship Id="rId13" Type="http://schemas.openxmlformats.org/officeDocument/2006/relationships/image" Target="../media/image4.jpg"/><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theme" Target="../theme/theme9.xml"/><Relationship Id="rId2" Type="http://schemas.openxmlformats.org/officeDocument/2006/relationships/slideLayout" Target="../slideLayouts/slideLayout82.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t>7/18/2026</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t>‹#›</a:t>
            </a:fld>
            <a:endParaRPr lang="en-US"/>
          </a:p>
        </p:txBody>
      </p:sp>
    </p:spTree>
    <p:extLst>
      <p:ext uri="{BB962C8B-B14F-4D97-AF65-F5344CB8AC3E}">
        <p14:creationId xmlns:p14="http://schemas.microsoft.com/office/powerpoint/2010/main" val="20223431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8C5753A-1453-406A-BAC8-7D2531B9D24F}"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8411261"/>
      </p:ext>
    </p:extLst>
  </p:cSld>
  <p:clrMap bg1="lt1" tx1="dk1" bg2="lt2" tx2="dk2" accent1="accent1" accent2="accent2" accent3="accent3" accent4="accent4" accent5="accent5" accent6="accent6" hlink="hlink" folHlink="folHlink"/>
  <p:sldLayoutIdLst>
    <p:sldLayoutId id="2147484001" r:id="rId1"/>
    <p:sldLayoutId id="2147484002" r:id="rId2"/>
    <p:sldLayoutId id="2147484003" r:id="rId3"/>
    <p:sldLayoutId id="2147484004" r:id="rId4"/>
    <p:sldLayoutId id="2147484005" r:id="rId5"/>
    <p:sldLayoutId id="2147484006" r:id="rId6"/>
    <p:sldLayoutId id="2147484007" r:id="rId7"/>
    <p:sldLayoutId id="2147484008" r:id="rId8"/>
    <p:sldLayoutId id="2147484009" r:id="rId9"/>
    <p:sldLayoutId id="2147484010" r:id="rId10"/>
    <p:sldLayoutId id="214748401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8CA3318-CD7F-4429-B228-68E731F393B3}"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33682303"/>
      </p:ext>
    </p:extLst>
  </p:cSld>
  <p:clrMap bg1="lt1" tx1="dk1" bg2="lt2" tx2="dk2" accent1="accent1" accent2="accent2" accent3="accent3" accent4="accent4" accent5="accent5" accent6="accent6" hlink="hlink" folHlink="folHlink"/>
  <p:sldLayoutIdLst>
    <p:sldLayoutId id="2147484013" r:id="rId1"/>
    <p:sldLayoutId id="2147484014" r:id="rId2"/>
    <p:sldLayoutId id="2147484015" r:id="rId3"/>
    <p:sldLayoutId id="2147484016" r:id="rId4"/>
    <p:sldLayoutId id="2147484017" r:id="rId5"/>
    <p:sldLayoutId id="2147484018" r:id="rId6"/>
    <p:sldLayoutId id="2147484019" r:id="rId7"/>
    <p:sldLayoutId id="2147484020" r:id="rId8"/>
    <p:sldLayoutId id="2147484021" r:id="rId9"/>
    <p:sldLayoutId id="2147484022" r:id="rId10"/>
    <p:sldLayoutId id="214748402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16556930"/>
      </p:ext>
    </p:extLst>
  </p:cSld>
  <p:clrMap bg1="lt1" tx1="dk1" bg2="lt2" tx2="dk2" accent1="accent1" accent2="accent2" accent3="accent3" accent4="accent4" accent5="accent5" accent6="accent6" hlink="hlink" folHlink="folHlink"/>
  <p:sldLayoutIdLst>
    <p:sldLayoutId id="2147484025" r:id="rId1"/>
    <p:sldLayoutId id="2147484026" r:id="rId2"/>
    <p:sldLayoutId id="2147484027" r:id="rId3"/>
    <p:sldLayoutId id="2147484028" r:id="rId4"/>
    <p:sldLayoutId id="2147484029" r:id="rId5"/>
    <p:sldLayoutId id="2147484030" r:id="rId6"/>
    <p:sldLayoutId id="2147484031" r:id="rId7"/>
    <p:sldLayoutId id="2147484032" r:id="rId8"/>
    <p:sldLayoutId id="2147484033" r:id="rId9"/>
    <p:sldLayoutId id="2147484034" r:id="rId10"/>
    <p:sldLayoutId id="214748403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16556930"/>
      </p:ext>
    </p:extLst>
  </p:cSld>
  <p:clrMap bg1="lt1" tx1="dk1" bg2="lt2" tx2="dk2" accent1="accent1" accent2="accent2" accent3="accent3" accent4="accent4" accent5="accent5" accent6="accent6" hlink="hlink" folHlink="folHlink"/>
  <p:sldLayoutIdLst>
    <p:sldLayoutId id="2147484049" r:id="rId1"/>
    <p:sldLayoutId id="2147484050" r:id="rId2"/>
    <p:sldLayoutId id="2147484051" r:id="rId3"/>
    <p:sldLayoutId id="2147484052" r:id="rId4"/>
    <p:sldLayoutId id="2147484053" r:id="rId5"/>
    <p:sldLayoutId id="2147484054" r:id="rId6"/>
    <p:sldLayoutId id="2147484055" r:id="rId7"/>
    <p:sldLayoutId id="2147484056" r:id="rId8"/>
    <p:sldLayoutId id="2147484057" r:id="rId9"/>
    <p:sldLayoutId id="2147484058" r:id="rId10"/>
    <p:sldLayoutId id="21474840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16556930"/>
      </p:ext>
    </p:extLst>
  </p:cSld>
  <p:clrMap bg1="lt1" tx1="dk1" bg2="lt2" tx2="dk2" accent1="accent1" accent2="accent2" accent3="accent3" accent4="accent4" accent5="accent5" accent6="accent6" hlink="hlink" folHlink="folHlink"/>
  <p:sldLayoutIdLst>
    <p:sldLayoutId id="2147484061" r:id="rId1"/>
    <p:sldLayoutId id="2147484062" r:id="rId2"/>
    <p:sldLayoutId id="2147484063" r:id="rId3"/>
    <p:sldLayoutId id="2147484064" r:id="rId4"/>
    <p:sldLayoutId id="2147484065" r:id="rId5"/>
    <p:sldLayoutId id="2147484066" r:id="rId6"/>
    <p:sldLayoutId id="2147484067" r:id="rId7"/>
    <p:sldLayoutId id="2147484068" r:id="rId8"/>
    <p:sldLayoutId id="2147484069" r:id="rId9"/>
    <p:sldLayoutId id="2147484070" r:id="rId10"/>
    <p:sldLayoutId id="21474840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8CA3318-CD7F-4429-B228-68E731F393B3}"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135489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advClick="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457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3124200" y="4683919"/>
            <a:ext cx="2895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6553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40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249205771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rtl="0" eaLnBrk="0" fontAlgn="base" hangingPunct="0">
        <a:spcBef>
          <a:spcPct val="0"/>
        </a:spcBef>
        <a:spcAft>
          <a:spcPct val="0"/>
        </a:spcAft>
        <a:defRPr sz="44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panose="020B0604020202020204" pitchFamily="34" charset="0"/>
        </a:defRPr>
      </a:lvl2pPr>
      <a:lvl3pPr marL="1143000" indent="-228600" algn="l" rtl="0" eaLnBrk="0" fontAlgn="base" hangingPunct="0">
        <a:spcBef>
          <a:spcPct val="20000"/>
        </a:spcBef>
        <a:spcAft>
          <a:spcPct val="0"/>
        </a:spcAft>
        <a:buChar char="•"/>
        <a:defRPr sz="2400">
          <a:solidFill>
            <a:schemeClr val="tx1"/>
          </a:solidFill>
          <a:latin typeface="Arial" panose="020B0604020202020204" pitchFamily="34" charset="0"/>
        </a:defRPr>
      </a:lvl3pPr>
      <a:lvl4pPr marL="1600200" indent="-228600" algn="l" rtl="0" eaLnBrk="0" fontAlgn="base" hangingPunct="0">
        <a:spcBef>
          <a:spcPct val="20000"/>
        </a:spcBef>
        <a:spcAft>
          <a:spcPct val="0"/>
        </a:spcAft>
        <a:buChar char="–"/>
        <a:defRPr sz="2000">
          <a:solidFill>
            <a:schemeClr val="tx1"/>
          </a:solidFill>
          <a:latin typeface="Arial" panose="020B0604020202020204" pitchFamily="34" charset="0"/>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09015726"/>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457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3124200" y="4683919"/>
            <a:ext cx="2895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6553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40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1683493516"/>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Lst>
  <p:txStyles>
    <p:titleStyle>
      <a:lvl1pPr algn="ctr" rtl="0" eaLnBrk="0" fontAlgn="base" hangingPunct="0">
        <a:spcBef>
          <a:spcPct val="0"/>
        </a:spcBef>
        <a:spcAft>
          <a:spcPct val="0"/>
        </a:spcAft>
        <a:defRPr sz="44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panose="020B0604020202020204" pitchFamily="34" charset="0"/>
        </a:defRPr>
      </a:lvl2pPr>
      <a:lvl3pPr marL="1143000" indent="-228600" algn="l" rtl="0" eaLnBrk="0" fontAlgn="base" hangingPunct="0">
        <a:spcBef>
          <a:spcPct val="20000"/>
        </a:spcBef>
        <a:spcAft>
          <a:spcPct val="0"/>
        </a:spcAft>
        <a:buChar char="•"/>
        <a:defRPr sz="2400">
          <a:solidFill>
            <a:schemeClr val="tx1"/>
          </a:solidFill>
          <a:latin typeface="Arial" panose="020B0604020202020204" pitchFamily="34" charset="0"/>
        </a:defRPr>
      </a:lvl3pPr>
      <a:lvl4pPr marL="1600200" indent="-228600" algn="l" rtl="0" eaLnBrk="0" fontAlgn="base" hangingPunct="0">
        <a:spcBef>
          <a:spcPct val="20000"/>
        </a:spcBef>
        <a:spcAft>
          <a:spcPct val="0"/>
        </a:spcAft>
        <a:buChar char="–"/>
        <a:defRPr sz="2000">
          <a:solidFill>
            <a:schemeClr val="tx1"/>
          </a:solidFill>
          <a:latin typeface="Arial" panose="020B0604020202020204" pitchFamily="34" charset="0"/>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66596749"/>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6000" b="-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B133ACE7-4E4E-45DC-ACC2-E4D9C78A23A2}"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76632493"/>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07940846"/>
      </p:ext>
    </p:extLst>
  </p:cSld>
  <p:clrMap bg1="lt1" tx1="dk1" bg2="lt2" tx2="dk2" accent1="accent1" accent2="accent2" accent3="accent3" accent4="accent4" accent5="accent5" accent6="accent6" hlink="hlink" folHlink="folHlink"/>
  <p:sldLayoutIdLst>
    <p:sldLayoutId id="2147483929" r:id="rId1"/>
    <p:sldLayoutId id="2147483930" r:id="rId2"/>
    <p:sldLayoutId id="2147483931" r:id="rId3"/>
    <p:sldLayoutId id="2147483932" r:id="rId4"/>
    <p:sldLayoutId id="2147483933" r:id="rId5"/>
    <p:sldLayoutId id="2147483934" r:id="rId6"/>
    <p:sldLayoutId id="2147483935" r:id="rId7"/>
    <p:sldLayoutId id="2147483936" r:id="rId8"/>
    <p:sldLayoutId id="2147483937" r:id="rId9"/>
    <p:sldLayoutId id="2147483938" r:id="rId10"/>
    <p:sldLayoutId id="214748393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6000" b="-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B133ACE7-4E4E-45DC-ACC2-E4D9C78A23A2}" type="datetimeFigureOut">
              <a:rPr lang="en-US" smtClean="0">
                <a:solidFill>
                  <a:prstClr val="black">
                    <a:tint val="75000"/>
                  </a:prstClr>
                </a:solidFill>
              </a:rPr>
              <a:pPr/>
              <a:t>7/18/2026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94768010"/>
      </p:ext>
    </p:extLst>
  </p:cSld>
  <p:clrMap bg1="lt1" tx1="dk1" bg2="lt2" tx2="dk2" accent1="accent1" accent2="accent2" accent3="accent3" accent4="accent4" accent5="accent5" accent6="accent6" hlink="hlink" folHlink="folHlink"/>
  <p:sldLayoutIdLst>
    <p:sldLayoutId id="2147483953" r:id="rId1"/>
    <p:sldLayoutId id="2147483954" r:id="rId2"/>
    <p:sldLayoutId id="2147483955" r:id="rId3"/>
    <p:sldLayoutId id="2147483956" r:id="rId4"/>
    <p:sldLayoutId id="2147483957" r:id="rId5"/>
    <p:sldLayoutId id="2147483958" r:id="rId6"/>
    <p:sldLayoutId id="2147483959" r:id="rId7"/>
    <p:sldLayoutId id="2147483960" r:id="rId8"/>
    <p:sldLayoutId id="2147483961" r:id="rId9"/>
    <p:sldLayoutId id="2147483962" r:id="rId10"/>
    <p:sldLayoutId id="214748396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9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9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9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9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92.xml"/></Relationships>
</file>

<file path=ppt/slides/_rels/slide1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92.xml"/></Relationships>
</file>

<file path=ppt/slides/_rels/slide1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92.xml"/></Relationships>
</file>

<file path=ppt/slides/_rels/slide1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93.xml"/></Relationships>
</file>

<file path=ppt/slides/_rels/slide1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8.xml"/></Relationships>
</file>

<file path=ppt/slides/_rels/slide2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8.xml"/></Relationships>
</file>

<file path=ppt/slides/_rels/slide2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8.xml"/></Relationships>
</file>

<file path=ppt/slides/_rels/slide2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8.xml"/></Relationships>
</file>

<file path=ppt/slides/_rels/slide2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8.xml"/></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jpg"/><Relationship Id="rId1" Type="http://schemas.openxmlformats.org/officeDocument/2006/relationships/slideLayout" Target="../slideLayouts/slideLayout48.xml"/></Relationships>
</file>

<file path=ppt/slides/_rels/slide2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1.xml"/></Relationships>
</file>

<file path=ppt/slides/_rels/slide2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1.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1.xml"/></Relationships>
</file>

<file path=ppt/slides/_rels/slide3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1.xml"/></Relationships>
</file>

<file path=ppt/slides/_rels/slide3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1.xml"/></Relationships>
</file>

<file path=ppt/slides/_rels/slide3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1.xml"/></Relationships>
</file>

<file path=ppt/slides/_rels/slide3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1.xml"/></Relationships>
</file>

<file path=ppt/slides/_rels/slide3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1.xml"/></Relationships>
</file>

<file path=ppt/slides/_rels/slide3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1.xml"/></Relationships>
</file>

<file path=ppt/slides/_rels/slide3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1.xml"/></Relationships>
</file>

<file path=ppt/slides/_rels/slide3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59.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4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4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4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4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4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4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4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1.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0.xml"/></Relationships>
</file>

<file path=ppt/slides/_rels/slide5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5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5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5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5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5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6.jpg"/><Relationship Id="rId1" Type="http://schemas.openxmlformats.org/officeDocument/2006/relationships/slideLayout" Target="../slideLayouts/slideLayout103.xml"/></Relationships>
</file>

<file path=ppt/slides/_rels/slide5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0.xml"/></Relationships>
</file>

<file path=ppt/slides/_rels/slide6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6.jpg"/><Relationship Id="rId1" Type="http://schemas.openxmlformats.org/officeDocument/2006/relationships/slideLayout" Target="../slideLayouts/slideLayout125.xml"/></Relationships>
</file>

<file path=ppt/slides/_rels/slide6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0.xml"/></Relationships>
</file>

<file path=ppt/slides/_rels/slide7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6.jpg"/><Relationship Id="rId1" Type="http://schemas.openxmlformats.org/officeDocument/2006/relationships/slideLayout" Target="../slideLayouts/slideLayout136.xml"/></Relationships>
</file>

<file path=ppt/slides/_rels/slide7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0.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11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57563C2-A79B-B025-05BC-A86AE91F5083}"/>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BF88B5D6-7CFC-BABF-A46F-F4305804DF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9" y="0"/>
            <a:ext cx="9139141" cy="5143500"/>
          </a:xfrm>
          <a:prstGeom prst="rect">
            <a:avLst/>
          </a:prstGeom>
        </p:spPr>
      </p:pic>
    </p:spTree>
    <p:extLst>
      <p:ext uri="{BB962C8B-B14F-4D97-AF65-F5344CB8AC3E}">
        <p14:creationId xmlns:p14="http://schemas.microsoft.com/office/powerpoint/2010/main" val="23343682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lstStyle/>
          <a:p>
            <a:pPr eaLnBrk="1" hangingPunct="1">
              <a:lnSpc>
                <a:spcPct val="150000"/>
              </a:lnSpc>
            </a:pPr>
            <a:endParaRPr lang="en-US" sz="3600" b="1" dirty="0">
              <a:solidFill>
                <a:srgbClr val="FFFF00"/>
              </a:solidFill>
              <a:effectLst/>
              <a:latin typeface="+mj-lt"/>
              <a:cs typeface="Times New Roman" panose="02020603050405020304" pitchFamily="18" charset="0"/>
            </a:endParaRPr>
          </a:p>
          <a:p>
            <a:pPr eaLnBrk="1" hangingPunct="1"/>
            <a:r>
              <a:rPr lang="en-US" sz="7200" i="1" dirty="0">
                <a:solidFill>
                  <a:srgbClr val="FFFF00"/>
                </a:solidFill>
                <a:effectLst/>
                <a:latin typeface="+mj-lt"/>
                <a:cs typeface="Times New Roman" panose="02020603050405020304" pitchFamily="18" charset="0"/>
              </a:rPr>
              <a:t>KINH VINH DANH</a:t>
            </a:r>
          </a:p>
          <a:p>
            <a:pPr eaLnBrk="1" hangingPunct="1"/>
            <a:r>
              <a:rPr lang="en-US" sz="7200" i="1" dirty="0" err="1">
                <a:solidFill>
                  <a:srgbClr val="FFFF00"/>
                </a:solidFill>
                <a:effectLst/>
                <a:latin typeface="+mj-lt"/>
                <a:cs typeface="Times New Roman" panose="02020603050405020304" pitchFamily="18" charset="0"/>
              </a:rPr>
              <a:t>Ca</a:t>
            </a:r>
            <a:r>
              <a:rPr lang="en-US" sz="7200" i="1" dirty="0">
                <a:solidFill>
                  <a:srgbClr val="FFFF00"/>
                </a:solidFill>
                <a:effectLst/>
                <a:latin typeface="+mj-lt"/>
                <a:cs typeface="Times New Roman" panose="02020603050405020304" pitchFamily="18" charset="0"/>
              </a:rPr>
              <a:t> </a:t>
            </a:r>
            <a:r>
              <a:rPr lang="en-US" sz="7200" i="1" dirty="0" err="1">
                <a:solidFill>
                  <a:srgbClr val="FFFF00"/>
                </a:solidFill>
                <a:effectLst/>
                <a:latin typeface="+mj-lt"/>
                <a:cs typeface="Times New Roman" panose="02020603050405020304" pitchFamily="18" charset="0"/>
              </a:rPr>
              <a:t>Lên</a:t>
            </a:r>
            <a:r>
              <a:rPr lang="en-US" sz="7200" i="1" dirty="0">
                <a:solidFill>
                  <a:srgbClr val="FFFF00"/>
                </a:solidFill>
                <a:effectLst/>
                <a:latin typeface="+mj-lt"/>
                <a:cs typeface="Times New Roman" panose="02020603050405020304" pitchFamily="18" charset="0"/>
              </a:rPr>
              <a:t> </a:t>
            </a:r>
            <a:r>
              <a:rPr lang="en-US" sz="7200" i="1" dirty="0" err="1">
                <a:solidFill>
                  <a:srgbClr val="FFFF00"/>
                </a:solidFill>
                <a:effectLst/>
                <a:latin typeface="+mj-lt"/>
                <a:cs typeface="Times New Roman" panose="02020603050405020304" pitchFamily="18" charset="0"/>
              </a:rPr>
              <a:t>Đi</a:t>
            </a:r>
            <a:r>
              <a:rPr lang="en-US" sz="7200" i="1" dirty="0">
                <a:solidFill>
                  <a:srgbClr val="FFFF00"/>
                </a:solidFill>
                <a:effectLst/>
                <a:latin typeface="+mj-lt"/>
                <a:cs typeface="Times New Roman" panose="02020603050405020304" pitchFamily="18" charset="0"/>
              </a:rPr>
              <a:t> 2</a:t>
            </a:r>
            <a:endParaRPr lang="vi-VN" sz="7200" i="1" dirty="0">
              <a:solidFill>
                <a:srgbClr val="FFFF00"/>
              </a:solidFill>
              <a:effectLst/>
              <a:latin typeface="+mj-lt"/>
              <a:cs typeface="Times New Roman" panose="02020603050405020304" pitchFamily="18" charset="0"/>
            </a:endParaRPr>
          </a:p>
        </p:txBody>
      </p:sp>
    </p:spTree>
    <p:extLst>
      <p:ext uri="{BB962C8B-B14F-4D97-AF65-F5344CB8AC3E}">
        <p14:creationId xmlns:p14="http://schemas.microsoft.com/office/powerpoint/2010/main" val="104612270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nchor="ctr" anchorCtr="0">
            <a:normAutofit fontScale="92500" lnSpcReduction="10000"/>
          </a:bodyPr>
          <a:lstStyle/>
          <a:p>
            <a:pPr algn="just" eaLnBrk="1" hangingPunct="1"/>
            <a:endParaRPr lang="en-US" sz="1100" i="1" u="sng" dirty="0">
              <a:solidFill>
                <a:schemeClr val="bg1"/>
              </a:solidFill>
              <a:effectLst/>
              <a:latin typeface="+mj-lt"/>
              <a:cs typeface="Times New Roman" panose="02020603050405020304" pitchFamily="18" charset="0"/>
            </a:endParaRPr>
          </a:p>
          <a:p>
            <a:pPr algn="just" eaLnBrk="1" hangingPunct="1"/>
            <a:r>
              <a:rPr lang="vi-VN" sz="6000" i="1" u="sng" dirty="0">
                <a:solidFill>
                  <a:srgbClr val="FFFF00"/>
                </a:solidFill>
                <a:effectLst/>
                <a:latin typeface="+mj-lt"/>
                <a:cs typeface="Times New Roman" panose="02020603050405020304" pitchFamily="18" charset="0"/>
              </a:rPr>
              <a:t>Chủ tế:</a:t>
            </a:r>
            <a:r>
              <a:rPr lang="vi-VN" sz="6000" i="1" dirty="0">
                <a:solidFill>
                  <a:srgbClr val="FFFF00"/>
                </a:solidFill>
                <a:effectLst/>
                <a:latin typeface="+mj-lt"/>
                <a:cs typeface="Times New Roman" panose="02020603050405020304" pitchFamily="18" charset="0"/>
              </a:rPr>
              <a:t> Vinh danh Thiên Chúa trên các tầng trời. </a:t>
            </a:r>
            <a:endParaRPr lang="en-US" sz="6000" i="1" dirty="0">
              <a:solidFill>
                <a:srgbClr val="FFFF00"/>
              </a:solidFill>
              <a:effectLst/>
              <a:latin typeface="+mj-lt"/>
              <a:cs typeface="Times New Roman" panose="02020603050405020304" pitchFamily="18" charset="0"/>
            </a:endParaRPr>
          </a:p>
          <a:p>
            <a:pPr algn="just" eaLnBrk="1" hangingPunct="1"/>
            <a:endParaRPr lang="en-US" sz="4300" i="1" dirty="0">
              <a:solidFill>
                <a:schemeClr val="bg1"/>
              </a:solidFill>
              <a:effectLst/>
              <a:latin typeface="+mj-lt"/>
              <a:cs typeface="Times New Roman" panose="02020603050405020304" pitchFamily="18" charset="0"/>
            </a:endParaRPr>
          </a:p>
          <a:p>
            <a:pPr algn="just" eaLnBrk="1" hangingPunct="1"/>
            <a:r>
              <a:rPr lang="en-US" sz="6000" i="1" u="sng" dirty="0" err="1">
                <a:solidFill>
                  <a:srgbClr val="92D050"/>
                </a:solidFill>
                <a:effectLst/>
                <a:latin typeface="+mj-lt"/>
                <a:cs typeface="Times New Roman" panose="02020603050405020304" pitchFamily="18" charset="0"/>
              </a:rPr>
              <a:t>Cộng</a:t>
            </a:r>
            <a:r>
              <a:rPr lang="en-US" sz="6000" i="1" u="sng" dirty="0">
                <a:solidFill>
                  <a:srgbClr val="92D050"/>
                </a:solidFill>
                <a:effectLst/>
                <a:latin typeface="+mj-lt"/>
                <a:cs typeface="Times New Roman" panose="02020603050405020304" pitchFamily="18" charset="0"/>
              </a:rPr>
              <a:t> </a:t>
            </a:r>
            <a:r>
              <a:rPr lang="en-US" sz="6000" i="1" u="sng" dirty="0" err="1">
                <a:solidFill>
                  <a:srgbClr val="92D050"/>
                </a:solidFill>
                <a:effectLst/>
                <a:latin typeface="+mj-lt"/>
                <a:cs typeface="Times New Roman" panose="02020603050405020304" pitchFamily="18" charset="0"/>
              </a:rPr>
              <a:t>đoàn</a:t>
            </a:r>
            <a:r>
              <a:rPr lang="en-US" sz="6000" i="1" u="sng" dirty="0">
                <a:solidFill>
                  <a:srgbClr val="92D050"/>
                </a:solidFill>
                <a:effectLst/>
                <a:latin typeface="+mj-lt"/>
                <a:cs typeface="Times New Roman" panose="02020603050405020304" pitchFamily="18" charset="0"/>
              </a:rPr>
              <a:t>:</a:t>
            </a:r>
            <a:r>
              <a:rPr lang="en-US" sz="6000" dirty="0">
                <a:solidFill>
                  <a:srgbClr val="92D050"/>
                </a:solidFill>
                <a:effectLst/>
                <a:latin typeface="+mj-lt"/>
                <a:cs typeface="Times New Roman" panose="02020603050405020304" pitchFamily="18" charset="0"/>
              </a:rPr>
              <a:t> </a:t>
            </a:r>
            <a:r>
              <a:rPr lang="vi-VN" sz="6000" dirty="0">
                <a:solidFill>
                  <a:schemeClr val="bg1"/>
                </a:solidFill>
                <a:effectLst/>
                <a:latin typeface="+mj-lt"/>
                <a:cs typeface="Times New Roman" panose="02020603050405020304" pitchFamily="18" charset="0"/>
              </a:rPr>
              <a:t>Và bình an dưới thế, bình an dưới thế cho người thiện tâm. </a:t>
            </a:r>
          </a:p>
        </p:txBody>
      </p:sp>
    </p:spTree>
    <p:extLst>
      <p:ext uri="{BB962C8B-B14F-4D97-AF65-F5344CB8AC3E}">
        <p14:creationId xmlns:p14="http://schemas.microsoft.com/office/powerpoint/2010/main" val="136829733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nchor="ctr" anchorCtr="0">
            <a:normAutofit/>
          </a:bodyPr>
          <a:lstStyle/>
          <a:p>
            <a:pPr algn="just" eaLnBrk="1" hangingPunct="1"/>
            <a:endParaRPr lang="en-US" sz="1100" i="1" u="sng" dirty="0">
              <a:solidFill>
                <a:schemeClr val="bg1"/>
              </a:solidFill>
              <a:effectLst/>
              <a:latin typeface="+mj-lt"/>
              <a:cs typeface="Times New Roman" panose="02020603050405020304" pitchFamily="18" charset="0"/>
            </a:endParaRPr>
          </a:p>
          <a:p>
            <a:pPr algn="just"/>
            <a:r>
              <a:rPr lang="vi-VN" sz="6000" dirty="0">
                <a:solidFill>
                  <a:schemeClr val="bg1"/>
                </a:solidFill>
                <a:cs typeface="Times New Roman" panose="02020603050405020304" pitchFamily="18" charset="0"/>
              </a:rPr>
              <a:t>Chúng con ca ngợi Chúa.</a:t>
            </a:r>
            <a:endParaRPr lang="en-US" sz="60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Chúng con chúc tụng Chúa.</a:t>
            </a:r>
            <a:endParaRPr lang="en-US" sz="60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Chúng con thờ lạy Chúa.</a:t>
            </a:r>
            <a:endParaRPr lang="en-US" sz="60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Chúng con tôn vinh Chúa.</a:t>
            </a:r>
            <a:endParaRPr lang="vi-VN" sz="6000" dirty="0">
              <a:solidFill>
                <a:schemeClr val="bg1"/>
              </a:solidFill>
              <a:effectLst/>
              <a:latin typeface="+mj-lt"/>
              <a:cs typeface="Times New Roman" panose="02020603050405020304" pitchFamily="18" charset="0"/>
            </a:endParaRPr>
          </a:p>
        </p:txBody>
      </p:sp>
    </p:spTree>
    <p:extLst>
      <p:ext uri="{BB962C8B-B14F-4D97-AF65-F5344CB8AC3E}">
        <p14:creationId xmlns:p14="http://schemas.microsoft.com/office/powerpoint/2010/main" val="43165715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normAutofit/>
          </a:bodyPr>
          <a:lstStyle/>
          <a:p>
            <a:pPr algn="just"/>
            <a:r>
              <a:rPr lang="vi-VN" sz="6000" dirty="0">
                <a:solidFill>
                  <a:schemeClr val="bg1"/>
                </a:solidFill>
                <a:latin typeface="+mj-lt"/>
                <a:cs typeface="Times New Roman" panose="02020603050405020304" pitchFamily="18" charset="0"/>
              </a:rPr>
              <a:t>Chúng con cảm tạ Chúa vì vinh quang cao cả Chúa.</a:t>
            </a:r>
            <a:endParaRPr lang="en-US" sz="6000" dirty="0">
              <a:solidFill>
                <a:schemeClr val="bg1"/>
              </a:solidFill>
              <a:latin typeface="+mj-lt"/>
              <a:cs typeface="Times New Roman" panose="02020603050405020304" pitchFamily="18" charset="0"/>
            </a:endParaRPr>
          </a:p>
          <a:p>
            <a:pPr algn="just"/>
            <a:r>
              <a:rPr lang="vi-VN" sz="6000" dirty="0">
                <a:solidFill>
                  <a:schemeClr val="bg1"/>
                </a:solidFill>
                <a:latin typeface="+mj-lt"/>
                <a:cs typeface="Times New Roman" panose="02020603050405020304" pitchFamily="18" charset="0"/>
              </a:rPr>
              <a:t>Lạy Chúa là Thiên Chúa, là Vua trên trời, là Chúa Cha toàn năng. </a:t>
            </a:r>
            <a:endParaRPr lang="en-US" sz="60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50845147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normAutofit/>
          </a:bodyPr>
          <a:lstStyle/>
          <a:p>
            <a:pPr algn="just"/>
            <a:r>
              <a:rPr lang="vi-VN" sz="6000" dirty="0">
                <a:solidFill>
                  <a:schemeClr val="bg1"/>
                </a:solidFill>
                <a:latin typeface="+mj-lt"/>
                <a:cs typeface="Times New Roman" panose="02020603050405020304" pitchFamily="18" charset="0"/>
              </a:rPr>
              <a:t>Lạy Con Một Thiên Chúa </a:t>
            </a:r>
            <a:r>
              <a:rPr lang="vi-VN" sz="6000" dirty="0">
                <a:solidFill>
                  <a:srgbClr val="FFFF00"/>
                </a:solidFill>
                <a:latin typeface="+mj-lt"/>
                <a:cs typeface="Times New Roman" panose="02020603050405020304" pitchFamily="18" charset="0"/>
              </a:rPr>
              <a:t>Chúa Giê-su Ki-tô. </a:t>
            </a:r>
            <a:endParaRPr lang="en-US" sz="6000" dirty="0">
              <a:solidFill>
                <a:srgbClr val="FFFF00"/>
              </a:solidFill>
              <a:latin typeface="+mj-lt"/>
              <a:cs typeface="Times New Roman" panose="02020603050405020304" pitchFamily="18" charset="0"/>
            </a:endParaRPr>
          </a:p>
          <a:p>
            <a:pPr algn="just"/>
            <a:r>
              <a:rPr lang="vi-VN" sz="6000" dirty="0">
                <a:solidFill>
                  <a:schemeClr val="bg1"/>
                </a:solidFill>
                <a:latin typeface="+mj-lt"/>
                <a:cs typeface="Times New Roman" panose="02020603050405020304" pitchFamily="18" charset="0"/>
              </a:rPr>
              <a:t>Lạy Chúa là Thiên Chúa, là Chiên Thiên Chúa, là Con Đức Chúa Cha. </a:t>
            </a:r>
            <a:endParaRPr lang="en-US" sz="60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216004466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normAutofit fontScale="92500"/>
          </a:bodyPr>
          <a:lstStyle/>
          <a:p>
            <a:pPr algn="just"/>
            <a:endParaRPr lang="en-US" sz="11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Chúa xoá tội trần gian, xin thương, xin thương, xin thương xót chúng con.</a:t>
            </a:r>
            <a:endParaRPr lang="en-US" sz="60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Chúa xoá tội trần gian, </a:t>
            </a:r>
            <a:r>
              <a:rPr lang="en-US" sz="6000" dirty="0">
                <a:solidFill>
                  <a:schemeClr val="bg1"/>
                </a:solidFill>
                <a:cs typeface="Times New Roman" panose="02020603050405020304" pitchFamily="18" charset="0"/>
              </a:rPr>
              <a:t>x</a:t>
            </a:r>
            <a:r>
              <a:rPr lang="vi-VN" sz="6000" dirty="0">
                <a:solidFill>
                  <a:schemeClr val="bg1"/>
                </a:solidFill>
                <a:cs typeface="Times New Roman" panose="02020603050405020304" pitchFamily="18" charset="0"/>
              </a:rPr>
              <a:t>in nhận lời chúng con cầu khẩn. </a:t>
            </a:r>
            <a:endParaRPr lang="en-US" sz="6000" dirty="0">
              <a:solidFill>
                <a:schemeClr val="bg1"/>
              </a:solidFill>
              <a:cs typeface="Times New Roman" panose="02020603050405020304" pitchFamily="18" charset="0"/>
            </a:endParaRPr>
          </a:p>
        </p:txBody>
      </p:sp>
    </p:spTree>
    <p:extLst>
      <p:ext uri="{BB962C8B-B14F-4D97-AF65-F5344CB8AC3E}">
        <p14:creationId xmlns:p14="http://schemas.microsoft.com/office/powerpoint/2010/main" val="275497470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tIns="0" bIns="548640" anchor="ctr" anchorCtr="0">
            <a:normAutofit/>
          </a:bodyPr>
          <a:lstStyle/>
          <a:p>
            <a:pPr algn="just"/>
            <a:endParaRPr lang="en-US" sz="1400" dirty="0">
              <a:solidFill>
                <a:schemeClr val="bg1"/>
              </a:solidFill>
              <a:cs typeface="Times New Roman" panose="02020603050405020304" pitchFamily="18" charset="0"/>
            </a:endParaRPr>
          </a:p>
          <a:p>
            <a:pPr algn="just"/>
            <a:r>
              <a:rPr lang="vi-VN" sz="6600" dirty="0">
                <a:solidFill>
                  <a:schemeClr val="bg1"/>
                </a:solidFill>
                <a:cs typeface="Times New Roman" panose="02020603050405020304" pitchFamily="18" charset="0"/>
              </a:rPr>
              <a:t>Chúa ngự bên hữu Đức Chúa Cha, xin thương, xin thương, xin thương xót chúng con</a:t>
            </a:r>
            <a:r>
              <a:rPr lang="en-US" sz="6600" dirty="0">
                <a:solidFill>
                  <a:schemeClr val="bg1"/>
                </a:solidFill>
                <a:cs typeface="Times New Roman" panose="02020603050405020304" pitchFamily="18" charset="0"/>
              </a:rPr>
              <a:t>.</a:t>
            </a:r>
          </a:p>
        </p:txBody>
      </p:sp>
    </p:spTree>
    <p:extLst>
      <p:ext uri="{BB962C8B-B14F-4D97-AF65-F5344CB8AC3E}">
        <p14:creationId xmlns:p14="http://schemas.microsoft.com/office/powerpoint/2010/main" val="246550568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normAutofit fontScale="90000"/>
          </a:bodyPr>
          <a:lstStyle/>
          <a:p>
            <a:pPr eaLnBrk="1" hangingPunct="1"/>
            <a:br>
              <a:rPr lang="en-US" sz="4000" dirty="0">
                <a:solidFill>
                  <a:schemeClr val="bg1"/>
                </a:solidFill>
                <a:effectLst/>
                <a:latin typeface="+mj-lt"/>
              </a:rPr>
            </a:br>
            <a:endParaRPr lang="en-US" sz="4000" dirty="0">
              <a:solidFill>
                <a:schemeClr val="bg1"/>
              </a:solidFill>
              <a:effectLst/>
              <a:latin typeface="+mj-lt"/>
            </a:endParaRPr>
          </a:p>
        </p:txBody>
      </p:sp>
      <p:sp>
        <p:nvSpPr>
          <p:cNvPr id="82947" name="Rectangle 3"/>
          <p:cNvSpPr>
            <a:spLocks noGrp="1" noChangeArrowheads="1"/>
          </p:cNvSpPr>
          <p:nvPr>
            <p:ph type="body" idx="1"/>
          </p:nvPr>
        </p:nvSpPr>
        <p:spPr>
          <a:xfrm>
            <a:off x="-918" y="0"/>
            <a:ext cx="9144000" cy="5143500"/>
          </a:xfrm>
        </p:spPr>
        <p:txBody>
          <a:bodyPr anchor="ctr" anchorCtr="0">
            <a:normAutofit fontScale="85000" lnSpcReduction="20000"/>
          </a:bodyPr>
          <a:lstStyle/>
          <a:p>
            <a:pPr marL="0" indent="0" algn="just">
              <a:lnSpc>
                <a:spcPct val="140000"/>
              </a:lnSpc>
              <a:buNone/>
            </a:pPr>
            <a:r>
              <a:rPr lang="vi-VN" sz="5400" dirty="0">
                <a:solidFill>
                  <a:schemeClr val="bg1"/>
                </a:solidFill>
                <a:cs typeface="Times New Roman" panose="02020603050405020304" pitchFamily="18" charset="0"/>
              </a:rPr>
              <a:t>Vì lạy </a:t>
            </a:r>
            <a:r>
              <a:rPr lang="vi-VN" sz="5400" dirty="0">
                <a:solidFill>
                  <a:srgbClr val="FFFF00"/>
                </a:solidFill>
                <a:cs typeface="Times New Roman" panose="02020603050405020304" pitchFamily="18" charset="0"/>
              </a:rPr>
              <a:t>Chúa Giê-su Ki-tô,</a:t>
            </a:r>
            <a:r>
              <a:rPr lang="vi-VN" sz="5400" dirty="0">
                <a:solidFill>
                  <a:schemeClr val="bg1"/>
                </a:solidFill>
                <a:cs typeface="Times New Roman" panose="02020603050405020304" pitchFamily="18" charset="0"/>
              </a:rPr>
              <a:t> chỉ có Chúa là Đấng Thánh, chỉ có Chúa là Chúa, chỉ có Chúa là Đấng Tối Cao, cùng Đức Chúa Thánh Thần trong vinh quang Đức Chúa Cha. </a:t>
            </a:r>
            <a:r>
              <a:rPr lang="vi-VN" sz="5400" dirty="0">
                <a:solidFill>
                  <a:srgbClr val="FFFF00"/>
                </a:solidFill>
                <a:cs typeface="Times New Roman" panose="02020603050405020304" pitchFamily="18" charset="0"/>
              </a:rPr>
              <a:t>A-men. A-men. </a:t>
            </a:r>
            <a:endParaRPr lang="vi-VN" sz="5400" dirty="0">
              <a:solidFill>
                <a:srgbClr val="FFFF00"/>
              </a:solidFill>
              <a:effectLst/>
              <a:latin typeface="+mj-lt"/>
              <a:cs typeface="Times New Roman" panose="02020603050405020304" pitchFamily="18" charset="0"/>
            </a:endParaRPr>
          </a:p>
        </p:txBody>
      </p:sp>
    </p:spTree>
    <p:extLst>
      <p:ext uri="{BB962C8B-B14F-4D97-AF65-F5344CB8AC3E}">
        <p14:creationId xmlns:p14="http://schemas.microsoft.com/office/powerpoint/2010/main" val="10069312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lstStyle/>
          <a:p>
            <a:pPr eaLnBrk="1" hangingPunct="1">
              <a:lnSpc>
                <a:spcPct val="150000"/>
              </a:lnSpc>
            </a:pPr>
            <a:endParaRPr lang="en-US" sz="3600" b="0" dirty="0">
              <a:solidFill>
                <a:srgbClr val="FFFF00"/>
              </a:solidFill>
              <a:effectLst/>
              <a:latin typeface="+mj-lt"/>
              <a:cs typeface="Times New Roman" panose="02020603050405020304" pitchFamily="18" charset="0"/>
            </a:endParaRPr>
          </a:p>
          <a:p>
            <a:pPr eaLnBrk="1" hangingPunct="1">
              <a:lnSpc>
                <a:spcPct val="150000"/>
              </a:lnSpc>
            </a:pPr>
            <a:r>
              <a:rPr lang="en-US" sz="7200" b="0" dirty="0">
                <a:solidFill>
                  <a:srgbClr val="FFFF00"/>
                </a:solidFill>
                <a:effectLst/>
                <a:latin typeface="+mj-lt"/>
                <a:cs typeface="Times New Roman" panose="02020603050405020304" pitchFamily="18" charset="0"/>
              </a:rPr>
              <a:t>KINH VINH DANH</a:t>
            </a:r>
            <a:endParaRPr lang="vi-VN" sz="7200" b="0" dirty="0">
              <a:solidFill>
                <a:srgbClr val="FFFF00"/>
              </a:solidFill>
              <a:effectLst/>
              <a:latin typeface="+mj-lt"/>
              <a:cs typeface="Times New Roman" panose="02020603050405020304" pitchFamily="18" charset="0"/>
            </a:endParaRPr>
          </a:p>
        </p:txBody>
      </p:sp>
    </p:spTree>
    <p:extLst>
      <p:ext uri="{BB962C8B-B14F-4D97-AF65-F5344CB8AC3E}">
        <p14:creationId xmlns:p14="http://schemas.microsoft.com/office/powerpoint/2010/main" val="122872009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nchor="ctr" anchorCtr="0"/>
          <a:lstStyle/>
          <a:p>
            <a:pPr algn="l" eaLnBrk="1" hangingPunct="1">
              <a:lnSpc>
                <a:spcPct val="150000"/>
              </a:lnSpc>
            </a:pPr>
            <a:r>
              <a:rPr lang="en-US" sz="4000" b="0" u="sng" dirty="0" err="1">
                <a:solidFill>
                  <a:srgbClr val="FFFF00"/>
                </a:solidFill>
                <a:effectLst/>
                <a:latin typeface="+mj-lt"/>
                <a:cs typeface="Times New Roman" panose="02020603050405020304" pitchFamily="18" charset="0"/>
              </a:rPr>
              <a:t>Chủ</a:t>
            </a:r>
            <a:r>
              <a:rPr lang="en-US" sz="4000" b="0" u="sng" dirty="0">
                <a:solidFill>
                  <a:srgbClr val="FFFF00"/>
                </a:solidFill>
                <a:effectLst/>
                <a:latin typeface="+mj-lt"/>
                <a:cs typeface="Times New Roman" panose="02020603050405020304" pitchFamily="18" charset="0"/>
              </a:rPr>
              <a:t> </a:t>
            </a:r>
            <a:r>
              <a:rPr lang="en-US" sz="4000" b="0" u="sng" dirty="0" err="1">
                <a:solidFill>
                  <a:srgbClr val="FFFF00"/>
                </a:solidFill>
                <a:effectLst/>
                <a:latin typeface="+mj-lt"/>
                <a:cs typeface="Times New Roman" panose="02020603050405020304" pitchFamily="18" charset="0"/>
              </a:rPr>
              <a:t>tế</a:t>
            </a:r>
            <a:r>
              <a:rPr lang="en-US" sz="4000" b="0" u="sng" dirty="0">
                <a:solidFill>
                  <a:srgbClr val="FFFF00"/>
                </a:solidFill>
                <a:effectLst/>
                <a:latin typeface="+mj-lt"/>
                <a:cs typeface="Times New Roman" panose="02020603050405020304" pitchFamily="18" charset="0"/>
              </a:rPr>
              <a:t>:</a:t>
            </a:r>
            <a:r>
              <a:rPr lang="en-US" sz="4000" b="0"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Vinh</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danh</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Thiên</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Chúa</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trên</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các</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tầng</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trời</a:t>
            </a:r>
            <a:r>
              <a:rPr lang="en-US" sz="5400" b="0" i="1" dirty="0">
                <a:solidFill>
                  <a:srgbClr val="FFFF00"/>
                </a:solidFill>
                <a:effectLst/>
                <a:latin typeface="+mj-lt"/>
                <a:cs typeface="Times New Roman" panose="02020603050405020304" pitchFamily="18" charset="0"/>
              </a:rPr>
              <a:t>.</a:t>
            </a:r>
            <a:br>
              <a:rPr lang="en-US" sz="5400" b="0" i="1" dirty="0">
                <a:solidFill>
                  <a:srgbClr val="FFFF00"/>
                </a:solidFill>
                <a:effectLst/>
                <a:latin typeface="+mj-lt"/>
                <a:cs typeface="Times New Roman" panose="02020603050405020304" pitchFamily="18" charset="0"/>
              </a:rPr>
            </a:br>
            <a:r>
              <a:rPr lang="vi-VN" sz="5400" b="0" dirty="0">
                <a:solidFill>
                  <a:srgbClr val="FFFF00"/>
                </a:solidFill>
                <a:effectLst/>
                <a:latin typeface="+mj-lt"/>
                <a:cs typeface="Times New Roman" panose="02020603050405020304" pitchFamily="18" charset="0"/>
              </a:rPr>
              <a:t>A+B:</a:t>
            </a:r>
            <a:r>
              <a:rPr lang="vi-VN" sz="5400" b="0" dirty="0">
                <a:solidFill>
                  <a:schemeClr val="bg1"/>
                </a:solidFill>
                <a:effectLst/>
                <a:latin typeface="+mj-lt"/>
                <a:cs typeface="Times New Roman" panose="02020603050405020304" pitchFamily="18" charset="0"/>
              </a:rPr>
              <a:t> Và bình an dưới thế cho người thiện tâm</a:t>
            </a:r>
            <a:r>
              <a:rPr lang="en-US" sz="5400" b="0" dirty="0">
                <a:solidFill>
                  <a:schemeClr val="bg1"/>
                </a:solidFill>
                <a:effectLst/>
                <a:latin typeface="+mj-lt"/>
                <a:cs typeface="Times New Roman" panose="02020603050405020304" pitchFamily="18" charset="0"/>
              </a:rPr>
              <a:t>.</a:t>
            </a:r>
            <a:endParaRPr lang="vi-VN" sz="5400" b="0" dirty="0">
              <a:solidFill>
                <a:schemeClr val="bg1"/>
              </a:solidFill>
              <a:effectLst/>
              <a:latin typeface="+mj-lt"/>
              <a:cs typeface="Times New Roman" panose="02020603050405020304" pitchFamily="18" charset="0"/>
            </a:endParaRPr>
          </a:p>
        </p:txBody>
      </p:sp>
    </p:spTree>
    <p:extLst>
      <p:ext uri="{BB962C8B-B14F-4D97-AF65-F5344CB8AC3E}">
        <p14:creationId xmlns:p14="http://schemas.microsoft.com/office/powerpoint/2010/main" val="411954950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r>
              <a:rPr lang="en-US" sz="6000" b="0">
                <a:solidFill>
                  <a:srgbClr val="FFFF00"/>
                </a:solidFill>
                <a:effectLst/>
              </a:rPr>
              <a:t>TẬP HÁT CỘNG ĐOÀN</a:t>
            </a:r>
          </a:p>
        </p:txBody>
      </p:sp>
    </p:spTree>
    <p:extLst>
      <p:ext uri="{BB962C8B-B14F-4D97-AF65-F5344CB8AC3E}">
        <p14:creationId xmlns:p14="http://schemas.microsoft.com/office/powerpoint/2010/main" val="6024125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lstStyle/>
          <a:p>
            <a:pPr algn="l" eaLnBrk="1" hangingPunct="1">
              <a:lnSpc>
                <a:spcPct val="140000"/>
              </a:lnSpc>
            </a:pPr>
            <a:r>
              <a:rPr lang="en-US" sz="5000" b="0" u="sng" dirty="0">
                <a:solidFill>
                  <a:srgbClr val="FFFF00"/>
                </a:solidFill>
                <a:effectLst/>
                <a:latin typeface="+mj-lt"/>
                <a:cs typeface="Times New Roman" panose="02020603050405020304" pitchFamily="18" charset="0"/>
              </a:rPr>
              <a:t>A:</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Chúng</a:t>
            </a:r>
            <a:r>
              <a:rPr lang="en-US" sz="5000" b="0" dirty="0">
                <a:solidFill>
                  <a:schemeClr val="bg1"/>
                </a:solidFill>
                <a:effectLst/>
                <a:latin typeface="+mj-lt"/>
                <a:cs typeface="Times New Roman" panose="02020603050405020304" pitchFamily="18" charset="0"/>
              </a:rPr>
              <a:t> con </a:t>
            </a:r>
            <a:r>
              <a:rPr lang="en-US" sz="5000" b="0" dirty="0" err="1">
                <a:solidFill>
                  <a:schemeClr val="bg1"/>
                </a:solidFill>
                <a:effectLst/>
                <a:latin typeface="+mj-lt"/>
                <a:cs typeface="Times New Roman" panose="02020603050405020304" pitchFamily="18" charset="0"/>
              </a:rPr>
              <a:t>ca</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ngợi</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Chúa</a:t>
            </a:r>
            <a:r>
              <a:rPr lang="en-US" sz="5000" b="0" dirty="0">
                <a:solidFill>
                  <a:schemeClr val="bg1"/>
                </a:solidFill>
                <a:effectLst/>
                <a:latin typeface="+mj-lt"/>
                <a:cs typeface="Times New Roman" panose="02020603050405020304" pitchFamily="18" charset="0"/>
              </a:rPr>
              <a:t>.</a:t>
            </a:r>
          </a:p>
          <a:p>
            <a:pPr algn="l" eaLnBrk="1" hangingPunct="1">
              <a:lnSpc>
                <a:spcPct val="140000"/>
              </a:lnSpc>
            </a:pPr>
            <a:r>
              <a:rPr lang="en-US" sz="5000" b="0" u="sng" dirty="0">
                <a:solidFill>
                  <a:srgbClr val="FFFF00"/>
                </a:solidFill>
                <a:effectLst/>
                <a:latin typeface="+mj-lt"/>
                <a:cs typeface="Times New Roman" panose="02020603050405020304" pitchFamily="18" charset="0"/>
              </a:rPr>
              <a:t>B:</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Chúng</a:t>
            </a:r>
            <a:r>
              <a:rPr lang="en-US" sz="5000" b="0" dirty="0">
                <a:solidFill>
                  <a:schemeClr val="bg1"/>
                </a:solidFill>
                <a:effectLst/>
                <a:latin typeface="+mj-lt"/>
                <a:cs typeface="Times New Roman" panose="02020603050405020304" pitchFamily="18" charset="0"/>
              </a:rPr>
              <a:t> con </a:t>
            </a:r>
            <a:r>
              <a:rPr lang="en-US" sz="5000" b="0" dirty="0" err="1">
                <a:solidFill>
                  <a:schemeClr val="bg1"/>
                </a:solidFill>
                <a:effectLst/>
                <a:latin typeface="+mj-lt"/>
                <a:cs typeface="Times New Roman" panose="02020603050405020304" pitchFamily="18" charset="0"/>
              </a:rPr>
              <a:t>chúc</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tụng</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Chúa</a:t>
            </a:r>
            <a:r>
              <a:rPr lang="en-US" sz="5000" b="0" dirty="0">
                <a:solidFill>
                  <a:schemeClr val="bg1"/>
                </a:solidFill>
                <a:effectLst/>
                <a:latin typeface="+mj-lt"/>
                <a:cs typeface="Times New Roman" panose="02020603050405020304" pitchFamily="18" charset="0"/>
              </a:rPr>
              <a:t>. </a:t>
            </a:r>
            <a:br>
              <a:rPr lang="en-US" sz="5000" b="0" dirty="0">
                <a:solidFill>
                  <a:schemeClr val="bg1"/>
                </a:solidFill>
                <a:effectLst/>
                <a:latin typeface="+mj-lt"/>
                <a:cs typeface="Times New Roman" panose="02020603050405020304" pitchFamily="18" charset="0"/>
              </a:rPr>
            </a:br>
            <a:r>
              <a:rPr lang="en-US" sz="5000" b="0" dirty="0">
                <a:solidFill>
                  <a:srgbClr val="FFFF00"/>
                </a:solidFill>
                <a:effectLst/>
                <a:latin typeface="+mj-lt"/>
                <a:cs typeface="Times New Roman" panose="02020603050405020304" pitchFamily="18" charset="0"/>
              </a:rPr>
              <a:t>A:</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Chúng</a:t>
            </a:r>
            <a:r>
              <a:rPr lang="en-US" sz="5000" b="0" dirty="0">
                <a:solidFill>
                  <a:schemeClr val="bg1"/>
                </a:solidFill>
                <a:effectLst/>
                <a:latin typeface="+mj-lt"/>
                <a:cs typeface="Times New Roman" panose="02020603050405020304" pitchFamily="18" charset="0"/>
              </a:rPr>
              <a:t> con </a:t>
            </a:r>
            <a:r>
              <a:rPr lang="en-US" sz="5000" b="0" dirty="0" err="1">
                <a:solidFill>
                  <a:schemeClr val="bg1"/>
                </a:solidFill>
                <a:effectLst/>
                <a:latin typeface="+mj-lt"/>
                <a:cs typeface="Times New Roman" panose="02020603050405020304" pitchFamily="18" charset="0"/>
              </a:rPr>
              <a:t>thờ</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lạy</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Chúa</a:t>
            </a:r>
            <a:r>
              <a:rPr lang="en-US" sz="5000" b="0" dirty="0">
                <a:solidFill>
                  <a:schemeClr val="bg1"/>
                </a:solidFill>
                <a:effectLst/>
                <a:latin typeface="+mj-lt"/>
                <a:cs typeface="Times New Roman" panose="02020603050405020304" pitchFamily="18" charset="0"/>
              </a:rPr>
              <a:t>. </a:t>
            </a:r>
          </a:p>
          <a:p>
            <a:pPr algn="l" eaLnBrk="1" hangingPunct="1">
              <a:lnSpc>
                <a:spcPct val="140000"/>
              </a:lnSpc>
            </a:pPr>
            <a:r>
              <a:rPr lang="en-US" sz="5000" b="0" dirty="0">
                <a:solidFill>
                  <a:srgbClr val="FFFF00"/>
                </a:solidFill>
                <a:effectLst/>
                <a:latin typeface="+mj-lt"/>
                <a:cs typeface="Times New Roman" panose="02020603050405020304" pitchFamily="18" charset="0"/>
              </a:rPr>
              <a:t>B:</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Chúng</a:t>
            </a:r>
            <a:r>
              <a:rPr lang="en-US" sz="5000" b="0" dirty="0">
                <a:solidFill>
                  <a:schemeClr val="bg1"/>
                </a:solidFill>
                <a:effectLst/>
                <a:latin typeface="+mj-lt"/>
                <a:cs typeface="Times New Roman" panose="02020603050405020304" pitchFamily="18" charset="0"/>
              </a:rPr>
              <a:t> con </a:t>
            </a:r>
            <a:r>
              <a:rPr lang="en-US" sz="5000" b="0" dirty="0" err="1">
                <a:solidFill>
                  <a:schemeClr val="bg1"/>
                </a:solidFill>
                <a:effectLst/>
                <a:latin typeface="+mj-lt"/>
                <a:cs typeface="Times New Roman" panose="02020603050405020304" pitchFamily="18" charset="0"/>
              </a:rPr>
              <a:t>tôn</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vinh</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Chúa</a:t>
            </a:r>
            <a:r>
              <a:rPr lang="en-US" sz="5000" b="0" dirty="0">
                <a:solidFill>
                  <a:schemeClr val="bg1"/>
                </a:solidFill>
                <a:effectLst/>
                <a:latin typeface="+mj-lt"/>
                <a:cs typeface="Times New Roman" panose="02020603050405020304" pitchFamily="18" charset="0"/>
              </a:rPr>
              <a:t>.</a:t>
            </a:r>
          </a:p>
        </p:txBody>
      </p:sp>
    </p:spTree>
    <p:extLst>
      <p:ext uri="{BB962C8B-B14F-4D97-AF65-F5344CB8AC3E}">
        <p14:creationId xmlns:p14="http://schemas.microsoft.com/office/powerpoint/2010/main" val="212867375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82947" name="Rectangle 3"/>
          <p:cNvSpPr>
            <a:spLocks noGrp="1" noChangeArrowheads="1"/>
          </p:cNvSpPr>
          <p:nvPr>
            <p:ph type="body" idx="1"/>
          </p:nvPr>
        </p:nvSpPr>
        <p:spPr>
          <a:xfrm>
            <a:off x="0" y="-171450"/>
            <a:ext cx="9144000" cy="5314950"/>
          </a:xfrm>
        </p:spPr>
        <p:txBody>
          <a:bodyPr anchor="ctr" anchorCtr="0"/>
          <a:lstStyle/>
          <a:p>
            <a:pPr marL="0" indent="0" algn="just" eaLnBrk="1" hangingPunct="1">
              <a:lnSpc>
                <a:spcPct val="140000"/>
              </a:lnSpc>
              <a:buFontTx/>
              <a:buNone/>
            </a:pPr>
            <a:r>
              <a:rPr lang="en-US" sz="4800" b="0" u="sng" dirty="0">
                <a:solidFill>
                  <a:srgbClr val="FFFF00"/>
                </a:solidFill>
                <a:effectLst/>
                <a:latin typeface="+mj-lt"/>
                <a:cs typeface="Times New Roman" panose="02020603050405020304" pitchFamily="18" charset="0"/>
              </a:rPr>
              <a:t>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Chúng</a:t>
            </a:r>
            <a:r>
              <a:rPr lang="en-US" sz="4800" b="0" dirty="0">
                <a:solidFill>
                  <a:schemeClr val="bg1"/>
                </a:solidFill>
                <a:effectLst/>
                <a:latin typeface="+mj-lt"/>
                <a:cs typeface="Times New Roman" panose="02020603050405020304" pitchFamily="18" charset="0"/>
              </a:rPr>
              <a:t> con </a:t>
            </a:r>
            <a:r>
              <a:rPr lang="en-US" sz="4800" b="0" dirty="0" err="1">
                <a:solidFill>
                  <a:schemeClr val="bg1"/>
                </a:solidFill>
                <a:effectLst/>
                <a:latin typeface="+mj-lt"/>
                <a:cs typeface="Times New Roman" panose="02020603050405020304" pitchFamily="18" charset="0"/>
              </a:rPr>
              <a:t>cảm</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tạ</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vì</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vinh</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quang</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cao</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cả</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a:t>
            </a:r>
          </a:p>
          <a:p>
            <a:pPr marL="0" indent="0" algn="just" eaLnBrk="1" hangingPunct="1">
              <a:lnSpc>
                <a:spcPct val="140000"/>
              </a:lnSpc>
              <a:buFontTx/>
              <a:buNone/>
            </a:pPr>
            <a:r>
              <a:rPr lang="vi-VN" sz="4800" b="0" dirty="0">
                <a:solidFill>
                  <a:srgbClr val="FFFF00"/>
                </a:solidFill>
                <a:effectLst/>
                <a:latin typeface="+mj-lt"/>
                <a:cs typeface="Times New Roman" panose="02020603050405020304" pitchFamily="18" charset="0"/>
              </a:rPr>
              <a:t>B:</a:t>
            </a:r>
            <a:r>
              <a:rPr lang="vi-VN" sz="4800" b="0" dirty="0">
                <a:solidFill>
                  <a:schemeClr val="bg1"/>
                </a:solidFill>
                <a:effectLst/>
                <a:latin typeface="+mj-lt"/>
                <a:cs typeface="Times New Roman" panose="02020603050405020304" pitchFamily="18" charset="0"/>
              </a:rPr>
              <a:t> Lạy Chúa là Thiên Chúa, là Vua trên trời, là Chúa Cha toàn năng.</a:t>
            </a:r>
          </a:p>
        </p:txBody>
      </p:sp>
    </p:spTree>
    <p:extLst>
      <p:ext uri="{BB962C8B-B14F-4D97-AF65-F5344CB8AC3E}">
        <p14:creationId xmlns:p14="http://schemas.microsoft.com/office/powerpoint/2010/main" val="245337503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84995" name="Rectangle 3"/>
          <p:cNvSpPr>
            <a:spLocks noGrp="1" noChangeArrowheads="1"/>
          </p:cNvSpPr>
          <p:nvPr>
            <p:ph type="body" idx="1"/>
          </p:nvPr>
        </p:nvSpPr>
        <p:spPr>
          <a:xfrm>
            <a:off x="0" y="-247650"/>
            <a:ext cx="9144000" cy="5391150"/>
          </a:xfrm>
        </p:spPr>
        <p:txBody>
          <a:bodyPr anchor="ctr" anchorCtr="0"/>
          <a:lstStyle/>
          <a:p>
            <a:pPr marL="0" indent="0" algn="just" eaLnBrk="1" hangingPunct="1">
              <a:lnSpc>
                <a:spcPct val="145000"/>
              </a:lnSpc>
              <a:buFontTx/>
              <a:buNone/>
            </a:pPr>
            <a:r>
              <a:rPr lang="en-US" sz="4800" b="0" u="sng" dirty="0">
                <a:solidFill>
                  <a:srgbClr val="FFFF00"/>
                </a:solidFill>
                <a:effectLst/>
                <a:latin typeface="+mj-lt"/>
                <a:cs typeface="Times New Roman" panose="02020603050405020304" pitchFamily="18" charset="0"/>
              </a:rPr>
              <a:t>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Lạy</a:t>
            </a:r>
            <a:r>
              <a:rPr lang="en-US" sz="4800" b="0" dirty="0">
                <a:solidFill>
                  <a:schemeClr val="bg1"/>
                </a:solidFill>
                <a:effectLst/>
                <a:latin typeface="+mj-lt"/>
                <a:cs typeface="Times New Roman" panose="02020603050405020304" pitchFamily="18" charset="0"/>
              </a:rPr>
              <a:t> con </a:t>
            </a:r>
            <a:r>
              <a:rPr lang="en-US" sz="4800" b="0" dirty="0" err="1">
                <a:solidFill>
                  <a:schemeClr val="bg1"/>
                </a:solidFill>
                <a:effectLst/>
                <a:latin typeface="+mj-lt"/>
                <a:cs typeface="Times New Roman" panose="02020603050405020304" pitchFamily="18" charset="0"/>
              </a:rPr>
              <a:t>một</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Thiên</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Giêsu</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Kitô</a:t>
            </a:r>
            <a:r>
              <a:rPr lang="en-US" sz="4800" b="0" dirty="0">
                <a:solidFill>
                  <a:schemeClr val="bg1"/>
                </a:solidFill>
                <a:effectLst/>
                <a:latin typeface="+mj-lt"/>
                <a:cs typeface="Times New Roman" panose="02020603050405020304" pitchFamily="18" charset="0"/>
              </a:rPr>
              <a:t>.</a:t>
            </a:r>
          </a:p>
          <a:p>
            <a:pPr marL="0" indent="0" algn="just" eaLnBrk="1" hangingPunct="1">
              <a:lnSpc>
                <a:spcPct val="145000"/>
              </a:lnSpc>
              <a:buFontTx/>
              <a:buNone/>
            </a:pPr>
            <a:r>
              <a:rPr lang="vi-VN" sz="4800" b="0" dirty="0">
                <a:solidFill>
                  <a:srgbClr val="FFFF00"/>
                </a:solidFill>
                <a:effectLst/>
                <a:latin typeface="+mj-lt"/>
                <a:cs typeface="Times New Roman" panose="02020603050405020304" pitchFamily="18" charset="0"/>
              </a:rPr>
              <a:t>B:</a:t>
            </a:r>
            <a:r>
              <a:rPr lang="vi-VN" sz="4800" b="0" dirty="0">
                <a:solidFill>
                  <a:schemeClr val="bg1"/>
                </a:solidFill>
                <a:effectLst/>
                <a:latin typeface="+mj-lt"/>
                <a:cs typeface="Times New Roman" panose="02020603050405020304" pitchFamily="18" charset="0"/>
              </a:rPr>
              <a:t> Lạy Chúa là Thiên Chúa, là Chiên Thiên Chúa là Con Đức Chúa Cha.</a:t>
            </a:r>
          </a:p>
        </p:txBody>
      </p:sp>
    </p:spTree>
    <p:extLst>
      <p:ext uri="{BB962C8B-B14F-4D97-AF65-F5344CB8AC3E}">
        <p14:creationId xmlns:p14="http://schemas.microsoft.com/office/powerpoint/2010/main" val="417684019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87043" name="Rectangle 3"/>
          <p:cNvSpPr>
            <a:spLocks noGrp="1" noChangeArrowheads="1"/>
          </p:cNvSpPr>
          <p:nvPr>
            <p:ph type="body" idx="1"/>
          </p:nvPr>
        </p:nvSpPr>
        <p:spPr>
          <a:xfrm>
            <a:off x="0" y="-171450"/>
            <a:ext cx="9144000" cy="5314950"/>
          </a:xfrm>
        </p:spPr>
        <p:txBody>
          <a:bodyPr anchor="ctr" anchorCtr="0"/>
          <a:lstStyle/>
          <a:p>
            <a:pPr marL="0" indent="0" algn="just" eaLnBrk="1" hangingPunct="1">
              <a:lnSpc>
                <a:spcPct val="145000"/>
              </a:lnSpc>
              <a:buFontTx/>
              <a:buNone/>
            </a:pPr>
            <a:r>
              <a:rPr lang="en-US" sz="5400" b="0" u="sng" dirty="0">
                <a:solidFill>
                  <a:srgbClr val="FFFF00"/>
                </a:solidFill>
                <a:effectLst/>
                <a:latin typeface="+mj-lt"/>
                <a:cs typeface="Times New Roman" panose="02020603050405020304" pitchFamily="18" charset="0"/>
              </a:rPr>
              <a:t>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Chúa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xóa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tội</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trần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gian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xin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thương</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xót</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chúng</a:t>
            </a:r>
            <a:r>
              <a:rPr lang="en-US" sz="5400" b="0" dirty="0">
                <a:solidFill>
                  <a:schemeClr val="bg1"/>
                </a:solidFill>
                <a:effectLst/>
                <a:latin typeface="+mj-lt"/>
                <a:cs typeface="Times New Roman" panose="02020603050405020304" pitchFamily="18" charset="0"/>
              </a:rPr>
              <a:t> con.</a:t>
            </a:r>
          </a:p>
          <a:p>
            <a:pPr marL="0" indent="0" algn="just" eaLnBrk="1" hangingPunct="1">
              <a:lnSpc>
                <a:spcPct val="145000"/>
              </a:lnSpc>
              <a:buFontTx/>
              <a:buNone/>
            </a:pPr>
            <a:r>
              <a:rPr lang="en-US" sz="5400" b="0" u="sng" dirty="0">
                <a:solidFill>
                  <a:srgbClr val="FFFF00"/>
                </a:solidFill>
                <a:effectLst/>
                <a:latin typeface="+mj-lt"/>
                <a:cs typeface="Times New Roman" panose="02020603050405020304" pitchFamily="18" charset="0"/>
              </a:rPr>
              <a:t>B:</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Chúa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xóa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tội</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trần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gian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xin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nhậm</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lời</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chúng</a:t>
            </a:r>
            <a:r>
              <a:rPr lang="en-US" sz="5400" b="0" dirty="0">
                <a:solidFill>
                  <a:schemeClr val="bg1"/>
                </a:solidFill>
                <a:effectLst/>
                <a:latin typeface="+mj-lt"/>
                <a:cs typeface="Times New Roman" panose="02020603050405020304" pitchFamily="18" charset="0"/>
              </a:rPr>
              <a:t> con </a:t>
            </a:r>
            <a:r>
              <a:rPr lang="en-US" sz="5400" b="0" dirty="0" err="1">
                <a:solidFill>
                  <a:schemeClr val="bg1"/>
                </a:solidFill>
                <a:effectLst/>
                <a:latin typeface="+mj-lt"/>
                <a:cs typeface="Times New Roman" panose="02020603050405020304" pitchFamily="18" charset="0"/>
              </a:rPr>
              <a:t>cầu</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khẩn</a:t>
            </a:r>
            <a:r>
              <a:rPr lang="en-US" sz="5400" b="0" dirty="0">
                <a:solidFill>
                  <a:schemeClr val="bg1"/>
                </a:solidFill>
                <a:effectLst/>
                <a:latin typeface="+mj-lt"/>
                <a:cs typeface="Times New Roman" panose="02020603050405020304" pitchFamily="18" charset="0"/>
              </a:rPr>
              <a:t>.</a:t>
            </a:r>
          </a:p>
        </p:txBody>
      </p:sp>
    </p:spTree>
    <p:extLst>
      <p:ext uri="{BB962C8B-B14F-4D97-AF65-F5344CB8AC3E}">
        <p14:creationId xmlns:p14="http://schemas.microsoft.com/office/powerpoint/2010/main" val="12521219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89091" name="Rectangle 3"/>
          <p:cNvSpPr>
            <a:spLocks noGrp="1" noChangeArrowheads="1"/>
          </p:cNvSpPr>
          <p:nvPr>
            <p:ph type="body" idx="1"/>
          </p:nvPr>
        </p:nvSpPr>
        <p:spPr>
          <a:xfrm>
            <a:off x="0" y="0"/>
            <a:ext cx="9144000" cy="5143500"/>
          </a:xfrm>
        </p:spPr>
        <p:txBody>
          <a:bodyPr anchor="ctr" anchorCtr="0"/>
          <a:lstStyle/>
          <a:p>
            <a:pPr marL="0" indent="0" algn="just" eaLnBrk="1" hangingPunct="1">
              <a:lnSpc>
                <a:spcPct val="150000"/>
              </a:lnSpc>
              <a:buFontTx/>
              <a:buNone/>
            </a:pPr>
            <a:r>
              <a:rPr lang="en-US" sz="4800" b="0" u="sng" dirty="0">
                <a:solidFill>
                  <a:srgbClr val="FFFF00"/>
                </a:solidFill>
                <a:effectLst/>
                <a:latin typeface="+mj-lt"/>
                <a:cs typeface="Times New Roman" panose="02020603050405020304" pitchFamily="18" charset="0"/>
              </a:rPr>
              <a:t>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ngự</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bên</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hữu</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Đức</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Cha, </a:t>
            </a:r>
            <a:r>
              <a:rPr lang="en-US" sz="4800" b="0" dirty="0" err="1">
                <a:solidFill>
                  <a:schemeClr val="bg1"/>
                </a:solidFill>
                <a:effectLst/>
                <a:latin typeface="+mj-lt"/>
                <a:cs typeface="Times New Roman" panose="02020603050405020304" pitchFamily="18" charset="0"/>
              </a:rPr>
              <a:t>xin</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thương</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xót</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chúng</a:t>
            </a:r>
            <a:r>
              <a:rPr lang="en-US" sz="4800" b="0" dirty="0">
                <a:solidFill>
                  <a:schemeClr val="bg1"/>
                </a:solidFill>
                <a:effectLst/>
                <a:latin typeface="+mj-lt"/>
                <a:cs typeface="Times New Roman" panose="02020603050405020304" pitchFamily="18" charset="0"/>
              </a:rPr>
              <a:t> con.</a:t>
            </a:r>
          </a:p>
          <a:p>
            <a:pPr marL="0" indent="0" algn="just" eaLnBrk="1" hangingPunct="1">
              <a:lnSpc>
                <a:spcPct val="150000"/>
              </a:lnSpc>
              <a:buFontTx/>
              <a:buNone/>
            </a:pPr>
            <a:r>
              <a:rPr lang="vi-VN" sz="4800" b="0" u="sng" dirty="0">
                <a:solidFill>
                  <a:srgbClr val="FFFF00"/>
                </a:solidFill>
                <a:effectLst/>
                <a:latin typeface="+mj-lt"/>
                <a:cs typeface="Times New Roman" panose="02020603050405020304" pitchFamily="18" charset="0"/>
              </a:rPr>
              <a:t>B:</a:t>
            </a:r>
            <a:r>
              <a:rPr lang="vi-VN" sz="4800" b="0" dirty="0">
                <a:solidFill>
                  <a:schemeClr val="bg1"/>
                </a:solidFill>
                <a:effectLst/>
                <a:latin typeface="+mj-lt"/>
                <a:cs typeface="Times New Roman" panose="02020603050405020304" pitchFamily="18" charset="0"/>
              </a:rPr>
              <a:t> Vì lạy Chúa Giêsu Kitô, chỉ có Chúa là Đấng Thánh.</a:t>
            </a:r>
          </a:p>
        </p:txBody>
      </p:sp>
    </p:spTree>
    <p:extLst>
      <p:ext uri="{BB962C8B-B14F-4D97-AF65-F5344CB8AC3E}">
        <p14:creationId xmlns:p14="http://schemas.microsoft.com/office/powerpoint/2010/main" val="418869224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91139" name="Rectangle 3"/>
          <p:cNvSpPr>
            <a:spLocks noGrp="1" noChangeArrowheads="1"/>
          </p:cNvSpPr>
          <p:nvPr>
            <p:ph type="body" idx="1"/>
          </p:nvPr>
        </p:nvSpPr>
        <p:spPr>
          <a:xfrm>
            <a:off x="0" y="0"/>
            <a:ext cx="9144000" cy="5143500"/>
          </a:xfrm>
        </p:spPr>
        <p:txBody>
          <a:bodyPr anchor="ctr" anchorCtr="0"/>
          <a:lstStyle/>
          <a:p>
            <a:pPr marL="0" indent="0" algn="just" eaLnBrk="1" hangingPunct="1">
              <a:lnSpc>
                <a:spcPct val="140000"/>
              </a:lnSpc>
              <a:buFontTx/>
              <a:buNone/>
            </a:pPr>
            <a:r>
              <a:rPr lang="en-US" sz="4400" b="0" dirty="0" err="1">
                <a:solidFill>
                  <a:schemeClr val="bg1"/>
                </a:solidFill>
                <a:effectLst/>
                <a:latin typeface="+mj-lt"/>
                <a:cs typeface="Times New Roman" panose="02020603050405020304" pitchFamily="18" charset="0"/>
              </a:rPr>
              <a:t>Chỉ</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có</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Chúa</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là</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Chúa</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chỉ</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có</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Chúa</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là</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đấng</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tối</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cao</a:t>
            </a:r>
            <a:r>
              <a:rPr lang="en-US" sz="4400" b="0" dirty="0">
                <a:solidFill>
                  <a:schemeClr val="bg1"/>
                </a:solidFill>
                <a:effectLst/>
                <a:latin typeface="+mj-lt"/>
                <a:cs typeface="Times New Roman" panose="02020603050405020304" pitchFamily="18" charset="0"/>
              </a:rPr>
              <a:t>.</a:t>
            </a:r>
          </a:p>
          <a:p>
            <a:pPr marL="0" indent="0" algn="just" eaLnBrk="1" hangingPunct="1">
              <a:lnSpc>
                <a:spcPct val="140000"/>
              </a:lnSpc>
              <a:buFontTx/>
              <a:buNone/>
            </a:pPr>
            <a:r>
              <a:rPr lang="vi-VN" sz="4400" b="0" u="sng" dirty="0">
                <a:solidFill>
                  <a:srgbClr val="FFFF00"/>
                </a:solidFill>
                <a:effectLst/>
                <a:latin typeface="+mj-lt"/>
                <a:cs typeface="Times New Roman" panose="02020603050405020304" pitchFamily="18" charset="0"/>
              </a:rPr>
              <a:t>A+</a:t>
            </a:r>
            <a:r>
              <a:rPr lang="en-US" sz="4400" b="0" u="sng" dirty="0">
                <a:solidFill>
                  <a:srgbClr val="FFFF00"/>
                </a:solidFill>
                <a:effectLst/>
                <a:latin typeface="+mj-lt"/>
                <a:cs typeface="Times New Roman" panose="02020603050405020304" pitchFamily="18" charset="0"/>
              </a:rPr>
              <a:t>B</a:t>
            </a:r>
            <a:r>
              <a:rPr lang="vi-VN" sz="4400" b="0" u="sng" dirty="0">
                <a:solidFill>
                  <a:srgbClr val="FFFF00"/>
                </a:solidFill>
                <a:effectLst/>
                <a:latin typeface="+mj-lt"/>
                <a:cs typeface="Times New Roman" panose="02020603050405020304" pitchFamily="18" charset="0"/>
              </a:rPr>
              <a:t>:</a:t>
            </a:r>
            <a:r>
              <a:rPr lang="vi-VN" sz="4400" b="0" dirty="0">
                <a:solidFill>
                  <a:schemeClr val="bg1"/>
                </a:solidFill>
                <a:effectLst/>
                <a:latin typeface="+mj-lt"/>
                <a:cs typeface="Times New Roman" panose="02020603050405020304" pitchFamily="18" charset="0"/>
              </a:rPr>
              <a:t> Cùng Đức Chúa Thánh Thần trong vinh quang Đức Chúa Cha. </a:t>
            </a:r>
          </a:p>
          <a:p>
            <a:pPr marL="0" indent="0" algn="just" eaLnBrk="1" hangingPunct="1">
              <a:lnSpc>
                <a:spcPct val="140000"/>
              </a:lnSpc>
              <a:buFontTx/>
              <a:buNone/>
            </a:pPr>
            <a:r>
              <a:rPr lang="vi-VN" sz="4400" b="0" u="sng" dirty="0">
                <a:solidFill>
                  <a:srgbClr val="FFFF00"/>
                </a:solidFill>
                <a:effectLst/>
                <a:latin typeface="+mj-lt"/>
                <a:cs typeface="Times New Roman" panose="02020603050405020304" pitchFamily="18" charset="0"/>
              </a:rPr>
              <a:t>Amen.</a:t>
            </a:r>
          </a:p>
        </p:txBody>
      </p:sp>
    </p:spTree>
    <p:extLst>
      <p:ext uri="{BB962C8B-B14F-4D97-AF65-F5344CB8AC3E}">
        <p14:creationId xmlns:p14="http://schemas.microsoft.com/office/powerpoint/2010/main" val="214515393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4F2CD91-8787-E7DC-086B-08EB4FBADBBB}"/>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800DD0BC-7D88-3E63-D3A5-841CF7C4E9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9" y="0"/>
            <a:ext cx="9139141" cy="5143500"/>
          </a:xfrm>
          <a:prstGeom prst="rect">
            <a:avLst/>
          </a:prstGeom>
        </p:spPr>
      </p:pic>
    </p:spTree>
    <p:extLst>
      <p:ext uri="{BB962C8B-B14F-4D97-AF65-F5344CB8AC3E}">
        <p14:creationId xmlns:p14="http://schemas.microsoft.com/office/powerpoint/2010/main" val="6947710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A736942-39EB-8FDA-DFA9-90C452A592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9" y="0"/>
            <a:ext cx="9139141" cy="5143500"/>
          </a:xfrm>
          <a:prstGeom prst="rect">
            <a:avLst/>
          </a:prstGeom>
        </p:spPr>
      </p:pic>
    </p:spTree>
    <p:extLst>
      <p:ext uri="{BB962C8B-B14F-4D97-AF65-F5344CB8AC3E}">
        <p14:creationId xmlns:p14="http://schemas.microsoft.com/office/powerpoint/2010/main" val="29822751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lstStyle/>
          <a:p>
            <a:r>
              <a:rPr lang="en-US" b="0" dirty="0" err="1">
                <a:solidFill>
                  <a:srgbClr val="FFFF00"/>
                </a:solidFill>
                <a:effectLst/>
              </a:rPr>
              <a:t>Thánh</a:t>
            </a:r>
            <a:r>
              <a:rPr lang="en-US" b="0" dirty="0">
                <a:solidFill>
                  <a:srgbClr val="FFFF00"/>
                </a:solidFill>
                <a:effectLst/>
              </a:rPr>
              <a:t> </a:t>
            </a:r>
            <a:r>
              <a:rPr lang="en-US" b="0" dirty="0" err="1">
                <a:solidFill>
                  <a:srgbClr val="FFFF00"/>
                </a:solidFill>
                <a:effectLst/>
              </a:rPr>
              <a:t>Vịnh</a:t>
            </a:r>
            <a:r>
              <a:rPr lang="en-US" b="0" dirty="0">
                <a:solidFill>
                  <a:srgbClr val="FFFF00"/>
                </a:solidFill>
                <a:effectLst/>
              </a:rPr>
              <a:t> 118</a:t>
            </a:r>
            <a:br>
              <a:rPr lang="en-US" b="0" dirty="0">
                <a:solidFill>
                  <a:srgbClr val="FFFF00"/>
                </a:solidFill>
                <a:effectLst/>
              </a:rPr>
            </a:br>
            <a:r>
              <a:rPr lang="en-US" b="0" dirty="0" err="1">
                <a:solidFill>
                  <a:srgbClr val="FFFF00"/>
                </a:solidFill>
                <a:effectLst/>
              </a:rPr>
              <a:t>Chúa</a:t>
            </a:r>
            <a:r>
              <a:rPr lang="en-US" b="0" dirty="0">
                <a:solidFill>
                  <a:srgbClr val="FFFF00"/>
                </a:solidFill>
                <a:effectLst/>
              </a:rPr>
              <a:t> </a:t>
            </a:r>
            <a:r>
              <a:rPr lang="en-US" b="0" dirty="0" err="1">
                <a:solidFill>
                  <a:srgbClr val="FFFF00"/>
                </a:solidFill>
                <a:effectLst/>
              </a:rPr>
              <a:t>Nhật</a:t>
            </a:r>
            <a:r>
              <a:rPr lang="en-US" b="0" dirty="0">
                <a:solidFill>
                  <a:srgbClr val="FFFF00"/>
                </a:solidFill>
                <a:effectLst/>
              </a:rPr>
              <a:t> XVII </a:t>
            </a:r>
            <a:r>
              <a:rPr lang="en-US" b="0" dirty="0" err="1">
                <a:solidFill>
                  <a:srgbClr val="FFFF00"/>
                </a:solidFill>
                <a:effectLst/>
              </a:rPr>
              <a:t>Thường</a:t>
            </a:r>
            <a:r>
              <a:rPr lang="en-US" b="0" dirty="0">
                <a:solidFill>
                  <a:srgbClr val="FFFF00"/>
                </a:solidFill>
                <a:effectLst/>
              </a:rPr>
              <a:t> </a:t>
            </a:r>
            <a:r>
              <a:rPr lang="en-US" b="0" dirty="0" err="1">
                <a:solidFill>
                  <a:srgbClr val="FFFF00"/>
                </a:solidFill>
                <a:effectLst/>
              </a:rPr>
              <a:t>Niên</a:t>
            </a:r>
            <a:br>
              <a:rPr lang="en-US" b="0" dirty="0">
                <a:solidFill>
                  <a:srgbClr val="FFFF00"/>
                </a:solidFill>
                <a:effectLst/>
              </a:rPr>
            </a:br>
            <a:r>
              <a:rPr lang="en-US" b="0" dirty="0" err="1">
                <a:solidFill>
                  <a:srgbClr val="FFFF00"/>
                </a:solidFill>
                <a:effectLst/>
              </a:rPr>
              <a:t>Năm</a:t>
            </a:r>
            <a:r>
              <a:rPr lang="en-US" b="0" dirty="0">
                <a:solidFill>
                  <a:srgbClr val="FFFF00"/>
                </a:solidFill>
                <a:effectLst/>
              </a:rPr>
              <a:t> A</a:t>
            </a:r>
            <a:br>
              <a:rPr lang="en-US" b="0" dirty="0">
                <a:solidFill>
                  <a:srgbClr val="FFFF00"/>
                </a:solidFill>
                <a:effectLst/>
              </a:rPr>
            </a:br>
            <a:r>
              <a:rPr lang="en-US" b="0" dirty="0" err="1">
                <a:solidFill>
                  <a:schemeClr val="bg1"/>
                </a:solidFill>
                <a:effectLst/>
              </a:rPr>
              <a:t>Lm</a:t>
            </a:r>
            <a:r>
              <a:rPr lang="en-US" b="0" dirty="0">
                <a:solidFill>
                  <a:schemeClr val="bg1"/>
                </a:solidFill>
                <a:effectLst/>
              </a:rPr>
              <a:t> Kim Long </a:t>
            </a:r>
            <a:br>
              <a:rPr lang="en-US" b="0" dirty="0">
                <a:solidFill>
                  <a:schemeClr val="bg1"/>
                </a:solidFill>
                <a:effectLst/>
              </a:rPr>
            </a:br>
            <a:r>
              <a:rPr lang="en-US" b="0" dirty="0">
                <a:solidFill>
                  <a:schemeClr val="bg1"/>
                </a:solidFill>
                <a:effectLst/>
              </a:rPr>
              <a:t>04 </a:t>
            </a:r>
            <a:r>
              <a:rPr lang="en-US" b="0" dirty="0" err="1">
                <a:solidFill>
                  <a:schemeClr val="bg1"/>
                </a:solidFill>
                <a:effectLst/>
              </a:rPr>
              <a:t>Câu</a:t>
            </a:r>
            <a:endParaRPr lang="en-US" b="0" dirty="0">
              <a:solidFill>
                <a:srgbClr val="FFFF00"/>
              </a:solidFill>
              <a:effectLst/>
            </a:endParaRPr>
          </a:p>
        </p:txBody>
      </p:sp>
    </p:spTree>
    <p:extLst>
      <p:ext uri="{BB962C8B-B14F-4D97-AF65-F5344CB8AC3E}">
        <p14:creationId xmlns:p14="http://schemas.microsoft.com/office/powerpoint/2010/main" val="11632459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8000" b="0" u="sng" dirty="0" err="1">
                <a:solidFill>
                  <a:srgbClr val="FFFF00"/>
                </a:solidFill>
                <a:effectLst/>
              </a:rPr>
              <a:t>Đk</a:t>
            </a:r>
            <a:r>
              <a:rPr lang="en-US" sz="8000" b="0" u="sng" dirty="0">
                <a:solidFill>
                  <a:srgbClr val="FFFF00"/>
                </a:solidFill>
                <a:effectLst/>
              </a:rPr>
              <a:t>:</a:t>
            </a:r>
            <a:r>
              <a:rPr lang="en-US" sz="8000" b="0" dirty="0">
                <a:solidFill>
                  <a:schemeClr val="bg1"/>
                </a:solidFill>
                <a:effectLst/>
              </a:rPr>
              <a:t> </a:t>
            </a:r>
            <a:r>
              <a:rPr lang="vi-VN" sz="8800" b="0" dirty="0">
                <a:solidFill>
                  <a:schemeClr val="bg1"/>
                </a:solidFill>
                <a:effectLst/>
              </a:rPr>
              <a:t>Lạy Chúa, con yêu chuộng luật Chúa dường bao. </a:t>
            </a:r>
            <a:endParaRPr lang="vi-VN" sz="8000" b="0" dirty="0">
              <a:solidFill>
                <a:schemeClr val="bg1"/>
              </a:solidFill>
              <a:effectLst/>
            </a:endParaRPr>
          </a:p>
        </p:txBody>
      </p:sp>
    </p:spTree>
    <p:extLst>
      <p:ext uri="{BB962C8B-B14F-4D97-AF65-F5344CB8AC3E}">
        <p14:creationId xmlns:p14="http://schemas.microsoft.com/office/powerpoint/2010/main" val="39261639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8000" b="0" u="sng" dirty="0" err="1">
                <a:solidFill>
                  <a:srgbClr val="FFFF00"/>
                </a:solidFill>
                <a:effectLst/>
              </a:rPr>
              <a:t>Đk</a:t>
            </a:r>
            <a:r>
              <a:rPr lang="en-US" sz="8000" b="0" u="sng" dirty="0">
                <a:solidFill>
                  <a:srgbClr val="FFFF00"/>
                </a:solidFill>
                <a:effectLst/>
              </a:rPr>
              <a:t>:</a:t>
            </a:r>
            <a:r>
              <a:rPr lang="en-US" sz="8000" b="0" dirty="0">
                <a:solidFill>
                  <a:schemeClr val="bg1"/>
                </a:solidFill>
                <a:effectLst/>
              </a:rPr>
              <a:t> </a:t>
            </a:r>
            <a:r>
              <a:rPr lang="vi-VN" sz="8800" b="0" dirty="0">
                <a:solidFill>
                  <a:schemeClr val="bg1"/>
                </a:solidFill>
                <a:effectLst/>
              </a:rPr>
              <a:t>Lạy Chúa, con yêu chuộng luật Chúa dường bao. </a:t>
            </a:r>
            <a:endParaRPr lang="vi-VN" sz="8000" b="0" dirty="0">
              <a:solidFill>
                <a:schemeClr val="bg1"/>
              </a:solidFill>
              <a:effectLst/>
            </a:endParaRPr>
          </a:p>
        </p:txBody>
      </p:sp>
    </p:spTree>
    <p:extLst>
      <p:ext uri="{BB962C8B-B14F-4D97-AF65-F5344CB8AC3E}">
        <p14:creationId xmlns:p14="http://schemas.microsoft.com/office/powerpoint/2010/main" val="30253906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b="0" u="sng" dirty="0">
                <a:solidFill>
                  <a:srgbClr val="FFFF00"/>
                </a:solidFill>
                <a:effectLst/>
              </a:rPr>
              <a:t>Tk1:</a:t>
            </a:r>
            <a:r>
              <a:rPr lang="en-US" sz="5400" b="0" dirty="0">
                <a:solidFill>
                  <a:schemeClr val="bg1"/>
                </a:solidFill>
                <a:effectLst/>
              </a:rPr>
              <a:t> </a:t>
            </a:r>
            <a:r>
              <a:rPr lang="vi-VN" sz="5400" b="0" dirty="0">
                <a:solidFill>
                  <a:schemeClr val="bg1"/>
                </a:solidFill>
                <a:effectLst/>
              </a:rPr>
              <a:t>Nguyện Chúa nghe, con đây vẫn thân thưa rằng: Cơ ngơi con chính là Lời Chúa.  Nguyện giúp con coi trọng luật Ngài ban bố, Thật quý hơn vàng biển bạc rừng</a:t>
            </a:r>
            <a:r>
              <a:rPr lang="en-US" sz="5400" b="0" dirty="0">
                <a:solidFill>
                  <a:schemeClr val="bg1"/>
                </a:solidFill>
                <a:effectLst/>
              </a:rPr>
              <a:t>.</a:t>
            </a:r>
          </a:p>
        </p:txBody>
      </p:sp>
    </p:spTree>
    <p:extLst>
      <p:ext uri="{BB962C8B-B14F-4D97-AF65-F5344CB8AC3E}">
        <p14:creationId xmlns:p14="http://schemas.microsoft.com/office/powerpoint/2010/main" val="17950988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8000" b="0" u="sng" dirty="0" err="1">
                <a:solidFill>
                  <a:srgbClr val="FFFF00"/>
                </a:solidFill>
                <a:effectLst/>
              </a:rPr>
              <a:t>Đk</a:t>
            </a:r>
            <a:r>
              <a:rPr lang="en-US" sz="8000" b="0" u="sng" dirty="0">
                <a:solidFill>
                  <a:srgbClr val="FFFF00"/>
                </a:solidFill>
                <a:effectLst/>
              </a:rPr>
              <a:t>:</a:t>
            </a:r>
            <a:r>
              <a:rPr lang="en-US" sz="8000" b="0" dirty="0">
                <a:solidFill>
                  <a:schemeClr val="bg1"/>
                </a:solidFill>
                <a:effectLst/>
              </a:rPr>
              <a:t> </a:t>
            </a:r>
            <a:r>
              <a:rPr lang="vi-VN" sz="8800" b="0" dirty="0">
                <a:solidFill>
                  <a:schemeClr val="bg1"/>
                </a:solidFill>
                <a:effectLst/>
              </a:rPr>
              <a:t>Lạy Chúa, con yêu chuộng luật Chúa dường bao. </a:t>
            </a:r>
            <a:endParaRPr lang="vi-VN" sz="8000" b="0" dirty="0">
              <a:solidFill>
                <a:schemeClr val="bg1"/>
              </a:solidFill>
              <a:effectLst/>
            </a:endParaRPr>
          </a:p>
        </p:txBody>
      </p:sp>
    </p:spTree>
    <p:extLst>
      <p:ext uri="{BB962C8B-B14F-4D97-AF65-F5344CB8AC3E}">
        <p14:creationId xmlns:p14="http://schemas.microsoft.com/office/powerpoint/2010/main" val="37021546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Autofit/>
          </a:bodyPr>
          <a:lstStyle/>
          <a:p>
            <a:pPr algn="just"/>
            <a:r>
              <a:rPr lang="en-US" sz="5400" b="0" u="sng" dirty="0">
                <a:solidFill>
                  <a:srgbClr val="FFFF00"/>
                </a:solidFill>
                <a:effectLst/>
              </a:rPr>
              <a:t>Tk2:</a:t>
            </a:r>
            <a:r>
              <a:rPr lang="en-US" sz="5400" b="0" dirty="0">
                <a:solidFill>
                  <a:schemeClr val="bg1"/>
                </a:solidFill>
                <a:effectLst/>
              </a:rPr>
              <a:t> </a:t>
            </a:r>
            <a:r>
              <a:rPr lang="vi-VN" sz="5400" b="0" dirty="0">
                <a:solidFill>
                  <a:schemeClr val="bg1"/>
                </a:solidFill>
                <a:effectLst/>
              </a:rPr>
              <a:t>Ngài ủi an khi thương xót phận tôi hèn, Theo như xưa Ngài từng đoan hứa.  Vì mến thương nên Ngài còn cho con sống Lòng sướng vui vì thánh chỉ Ngài. </a:t>
            </a:r>
            <a:endParaRPr lang="en-US" sz="5400" b="0" dirty="0">
              <a:solidFill>
                <a:schemeClr val="bg1"/>
              </a:solidFill>
              <a:effectLst/>
            </a:endParaRPr>
          </a:p>
        </p:txBody>
      </p:sp>
    </p:spTree>
    <p:extLst>
      <p:ext uri="{BB962C8B-B14F-4D97-AF65-F5344CB8AC3E}">
        <p14:creationId xmlns:p14="http://schemas.microsoft.com/office/powerpoint/2010/main" val="37595385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8000" b="0" u="sng" dirty="0" err="1">
                <a:solidFill>
                  <a:srgbClr val="FFFF00"/>
                </a:solidFill>
                <a:effectLst/>
              </a:rPr>
              <a:t>Đk</a:t>
            </a:r>
            <a:r>
              <a:rPr lang="en-US" sz="8000" b="0" u="sng" dirty="0">
                <a:solidFill>
                  <a:srgbClr val="FFFF00"/>
                </a:solidFill>
                <a:effectLst/>
              </a:rPr>
              <a:t>:</a:t>
            </a:r>
            <a:r>
              <a:rPr lang="en-US" sz="8000" b="0" dirty="0">
                <a:solidFill>
                  <a:schemeClr val="bg1"/>
                </a:solidFill>
                <a:effectLst/>
              </a:rPr>
              <a:t> </a:t>
            </a:r>
            <a:r>
              <a:rPr lang="vi-VN" sz="8800" b="0" dirty="0">
                <a:solidFill>
                  <a:schemeClr val="bg1"/>
                </a:solidFill>
                <a:effectLst/>
              </a:rPr>
              <a:t>Lạy Chúa, con yêu chuộng luật Chúa dường bao. </a:t>
            </a:r>
            <a:endParaRPr lang="vi-VN" sz="8000" b="0" dirty="0">
              <a:solidFill>
                <a:schemeClr val="bg1"/>
              </a:solidFill>
              <a:effectLst/>
            </a:endParaRPr>
          </a:p>
        </p:txBody>
      </p:sp>
    </p:spTree>
    <p:extLst>
      <p:ext uri="{BB962C8B-B14F-4D97-AF65-F5344CB8AC3E}">
        <p14:creationId xmlns:p14="http://schemas.microsoft.com/office/powerpoint/2010/main" val="24293866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Autofit/>
          </a:bodyPr>
          <a:lstStyle/>
          <a:p>
            <a:pPr algn="just"/>
            <a:r>
              <a:rPr lang="en-US" sz="5400" b="0" u="sng" dirty="0">
                <a:solidFill>
                  <a:srgbClr val="FFFF00"/>
                </a:solidFill>
                <a:effectLst/>
              </a:rPr>
              <a:t>Tk3:</a:t>
            </a:r>
            <a:r>
              <a:rPr lang="en-US" sz="5400" b="0" dirty="0">
                <a:solidFill>
                  <a:schemeClr val="bg1"/>
                </a:solidFill>
                <a:effectLst/>
              </a:rPr>
              <a:t> </a:t>
            </a:r>
            <a:r>
              <a:rPr lang="vi-VN" sz="5400" b="0" dirty="0">
                <a:solidFill>
                  <a:schemeClr val="bg1"/>
                </a:solidFill>
                <a:effectLst/>
              </a:rPr>
              <a:t>Vì thế con luôn yêu mến mệnh lệnh Ngài, Hơn luôn hơn quí vàng tinh chất.  Bởi đó nên theo lệnh Ngài con thẳng bước Lòng ghét khinh đường nẻo gian tà</a:t>
            </a:r>
            <a:r>
              <a:rPr lang="en-US" sz="5400" b="0" dirty="0">
                <a:solidFill>
                  <a:schemeClr val="bg1"/>
                </a:solidFill>
                <a:effectLst/>
              </a:rPr>
              <a:t>.</a:t>
            </a:r>
            <a:endParaRPr lang="vi-VN" sz="5400" b="0" dirty="0">
              <a:solidFill>
                <a:schemeClr val="bg1"/>
              </a:solidFill>
              <a:effectLst/>
            </a:endParaRPr>
          </a:p>
        </p:txBody>
      </p:sp>
    </p:spTree>
    <p:extLst>
      <p:ext uri="{BB962C8B-B14F-4D97-AF65-F5344CB8AC3E}">
        <p14:creationId xmlns:p14="http://schemas.microsoft.com/office/powerpoint/2010/main" val="1097510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8000" b="0" u="sng" dirty="0" err="1">
                <a:solidFill>
                  <a:srgbClr val="FFFF00"/>
                </a:solidFill>
                <a:effectLst/>
              </a:rPr>
              <a:t>Đk</a:t>
            </a:r>
            <a:r>
              <a:rPr lang="en-US" sz="8000" b="0" u="sng" dirty="0">
                <a:solidFill>
                  <a:srgbClr val="FFFF00"/>
                </a:solidFill>
                <a:effectLst/>
              </a:rPr>
              <a:t>:</a:t>
            </a:r>
            <a:r>
              <a:rPr lang="en-US" sz="8000" b="0" dirty="0">
                <a:solidFill>
                  <a:schemeClr val="bg1"/>
                </a:solidFill>
                <a:effectLst/>
              </a:rPr>
              <a:t> </a:t>
            </a:r>
            <a:r>
              <a:rPr lang="vi-VN" sz="8800" b="0" dirty="0">
                <a:solidFill>
                  <a:schemeClr val="bg1"/>
                </a:solidFill>
                <a:effectLst/>
              </a:rPr>
              <a:t>Lạy Chúa, con yêu chuộng luật Chúa dường bao. </a:t>
            </a:r>
            <a:endParaRPr lang="vi-VN" sz="8000" b="0" dirty="0">
              <a:solidFill>
                <a:schemeClr val="bg1"/>
              </a:solidFill>
              <a:effectLst/>
            </a:endParaRPr>
          </a:p>
        </p:txBody>
      </p:sp>
    </p:spTree>
    <p:extLst>
      <p:ext uri="{BB962C8B-B14F-4D97-AF65-F5344CB8AC3E}">
        <p14:creationId xmlns:p14="http://schemas.microsoft.com/office/powerpoint/2010/main" val="14214107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Autofit/>
          </a:bodyPr>
          <a:lstStyle/>
          <a:p>
            <a:pPr algn="just"/>
            <a:r>
              <a:rPr lang="en-US" sz="5800" b="0" u="sng" dirty="0">
                <a:solidFill>
                  <a:srgbClr val="FFFF00"/>
                </a:solidFill>
                <a:effectLst/>
              </a:rPr>
              <a:t>Tk4:</a:t>
            </a:r>
            <a:r>
              <a:rPr lang="en-US" sz="5800" b="0" dirty="0">
                <a:solidFill>
                  <a:schemeClr val="bg1"/>
                </a:solidFill>
                <a:effectLst/>
              </a:rPr>
              <a:t> </a:t>
            </a:r>
            <a:r>
              <a:rPr lang="vi-VN" sz="5800" b="0" dirty="0">
                <a:solidFill>
                  <a:schemeClr val="bg1"/>
                </a:solidFill>
                <a:effectLst/>
              </a:rPr>
              <a:t>Luật Chúa ban, ôi cao quí và diệu kỳ, Con đây xin hết lòng tuân giữ.  Nghiền ngẫm luôn cho lời Ngài dọi ánh sáng, Làm kẻ đơn thật hiểu ngọn nguồn</a:t>
            </a:r>
            <a:r>
              <a:rPr lang="en-US" sz="5800" b="0" dirty="0">
                <a:solidFill>
                  <a:schemeClr val="bg1"/>
                </a:solidFill>
                <a:effectLst/>
              </a:rPr>
              <a:t>.</a:t>
            </a:r>
            <a:endParaRPr lang="vi-VN" sz="5800" b="0" dirty="0">
              <a:solidFill>
                <a:schemeClr val="bg1"/>
              </a:solidFill>
              <a:effectLst/>
            </a:endParaRPr>
          </a:p>
        </p:txBody>
      </p:sp>
    </p:spTree>
    <p:extLst>
      <p:ext uri="{BB962C8B-B14F-4D97-AF65-F5344CB8AC3E}">
        <p14:creationId xmlns:p14="http://schemas.microsoft.com/office/powerpoint/2010/main" val="39587845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8000" b="0" u="sng" dirty="0" err="1">
                <a:solidFill>
                  <a:srgbClr val="FFFF00"/>
                </a:solidFill>
                <a:effectLst/>
              </a:rPr>
              <a:t>Đk</a:t>
            </a:r>
            <a:r>
              <a:rPr lang="en-US" sz="8000" b="0" u="sng" dirty="0">
                <a:solidFill>
                  <a:srgbClr val="FFFF00"/>
                </a:solidFill>
                <a:effectLst/>
              </a:rPr>
              <a:t>:</a:t>
            </a:r>
            <a:r>
              <a:rPr lang="en-US" sz="8000" b="0" dirty="0">
                <a:solidFill>
                  <a:schemeClr val="bg1"/>
                </a:solidFill>
                <a:effectLst/>
              </a:rPr>
              <a:t> </a:t>
            </a:r>
            <a:r>
              <a:rPr lang="vi-VN" sz="8800" b="0" dirty="0">
                <a:solidFill>
                  <a:schemeClr val="bg1"/>
                </a:solidFill>
                <a:effectLst/>
              </a:rPr>
              <a:t>Lạy Chúa, con yêu chuộng luật Chúa dường bao. </a:t>
            </a:r>
            <a:endParaRPr lang="vi-VN" sz="8000" b="0" dirty="0">
              <a:solidFill>
                <a:schemeClr val="bg1"/>
              </a:solidFill>
              <a:effectLst/>
            </a:endParaRPr>
          </a:p>
        </p:txBody>
      </p:sp>
    </p:spTree>
    <p:extLst>
      <p:ext uri="{BB962C8B-B14F-4D97-AF65-F5344CB8AC3E}">
        <p14:creationId xmlns:p14="http://schemas.microsoft.com/office/powerpoint/2010/main" val="40251902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7B88DBF-DCE5-91D1-70D6-01507848FC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9" y="0"/>
            <a:ext cx="9139141" cy="5143500"/>
          </a:xfrm>
          <a:prstGeom prst="rect">
            <a:avLst/>
          </a:prstGeom>
        </p:spPr>
      </p:pic>
    </p:spTree>
    <p:extLst>
      <p:ext uri="{BB962C8B-B14F-4D97-AF65-F5344CB8AC3E}">
        <p14:creationId xmlns:p14="http://schemas.microsoft.com/office/powerpoint/2010/main" val="349378773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742950"/>
            <a:ext cx="9144000" cy="3733800"/>
          </a:xfrm>
        </p:spPr>
        <p:txBody>
          <a:bodyPr>
            <a:noAutofit/>
          </a:bodyPr>
          <a:lstStyle/>
          <a:p>
            <a:pPr algn="just"/>
            <a:r>
              <a:rPr lang="vi-VN" sz="5400" b="0" dirty="0">
                <a:solidFill>
                  <a:schemeClr val="bg1"/>
                </a:solidFill>
                <a:effectLst/>
              </a:rPr>
              <a:t>Lạy Cha là Chúa Cả trời đất, chúc tụng Cha, vì Cha đã mạc khải nước trời cho những người bé mọn.</a:t>
            </a:r>
            <a:endParaRPr lang="en-US" sz="5400" b="0" dirty="0">
              <a:solidFill>
                <a:schemeClr val="bg1"/>
              </a:solidFill>
              <a:effectLst/>
            </a:endParaRPr>
          </a:p>
        </p:txBody>
      </p:sp>
      <p:sp>
        <p:nvSpPr>
          <p:cNvPr id="3" name="TextBox 2"/>
          <p:cNvSpPr txBox="1"/>
          <p:nvPr/>
        </p:nvSpPr>
        <p:spPr>
          <a:xfrm>
            <a:off x="0" y="-11705"/>
            <a:ext cx="3886200" cy="646331"/>
          </a:xfrm>
          <a:prstGeom prst="rect">
            <a:avLst/>
          </a:prstGeom>
          <a:noFill/>
        </p:spPr>
        <p:txBody>
          <a:bodyPr wrap="square" rtlCol="0">
            <a:spAutoFit/>
          </a:bodyPr>
          <a:lstStyle/>
          <a:p>
            <a:r>
              <a:rPr lang="en-US" sz="3600" b="1" dirty="0">
                <a:solidFill>
                  <a:srgbClr val="FFFF00"/>
                </a:solidFill>
              </a:rPr>
              <a:t>Alleluia - Alleluia:</a:t>
            </a:r>
          </a:p>
        </p:txBody>
      </p:sp>
      <p:sp>
        <p:nvSpPr>
          <p:cNvPr id="4" name="Rectangle 3"/>
          <p:cNvSpPr/>
          <p:nvPr/>
        </p:nvSpPr>
        <p:spPr>
          <a:xfrm>
            <a:off x="6477000" y="4497169"/>
            <a:ext cx="2053767" cy="646331"/>
          </a:xfrm>
          <a:prstGeom prst="rect">
            <a:avLst/>
          </a:prstGeom>
        </p:spPr>
        <p:txBody>
          <a:bodyPr wrap="none">
            <a:spAutoFit/>
          </a:bodyPr>
          <a:lstStyle/>
          <a:p>
            <a:r>
              <a:rPr lang="en-US" sz="3600" b="1" dirty="0">
                <a:solidFill>
                  <a:srgbClr val="FFFF00"/>
                </a:solidFill>
              </a:rPr>
              <a:t>Alleluia …</a:t>
            </a:r>
          </a:p>
        </p:txBody>
      </p:sp>
    </p:spTree>
    <p:extLst>
      <p:ext uri="{BB962C8B-B14F-4D97-AF65-F5344CB8AC3E}">
        <p14:creationId xmlns:p14="http://schemas.microsoft.com/office/powerpoint/2010/main" val="37784584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742950"/>
            <a:ext cx="9144000" cy="3733800"/>
          </a:xfrm>
        </p:spPr>
        <p:txBody>
          <a:bodyPr>
            <a:noAutofit/>
          </a:bodyPr>
          <a:lstStyle/>
          <a:p>
            <a:pPr algn="just"/>
            <a:r>
              <a:rPr lang="vi-VN" sz="5400" b="0" dirty="0">
                <a:solidFill>
                  <a:schemeClr val="bg1"/>
                </a:solidFill>
                <a:effectLst/>
              </a:rPr>
              <a:t>Lạy Cha là Chúa Cả trời đất, chúc tụng Cha, vì Cha đã mạc khải nước trời cho những người bé mọn.</a:t>
            </a:r>
            <a:endParaRPr lang="en-US" sz="5400" b="0" dirty="0">
              <a:solidFill>
                <a:schemeClr val="bg1"/>
              </a:solidFill>
              <a:effectLst/>
            </a:endParaRPr>
          </a:p>
        </p:txBody>
      </p:sp>
      <p:sp>
        <p:nvSpPr>
          <p:cNvPr id="3" name="TextBox 2"/>
          <p:cNvSpPr txBox="1"/>
          <p:nvPr/>
        </p:nvSpPr>
        <p:spPr>
          <a:xfrm>
            <a:off x="0" y="-11705"/>
            <a:ext cx="3886200" cy="646331"/>
          </a:xfrm>
          <a:prstGeom prst="rect">
            <a:avLst/>
          </a:prstGeom>
          <a:noFill/>
        </p:spPr>
        <p:txBody>
          <a:bodyPr wrap="square" rtlCol="0">
            <a:spAutoFit/>
          </a:bodyPr>
          <a:lstStyle/>
          <a:p>
            <a:r>
              <a:rPr lang="en-US" sz="3600" b="1" dirty="0">
                <a:solidFill>
                  <a:srgbClr val="FFFF00"/>
                </a:solidFill>
              </a:rPr>
              <a:t>Alleluia - Alleluia:</a:t>
            </a:r>
          </a:p>
        </p:txBody>
      </p:sp>
      <p:sp>
        <p:nvSpPr>
          <p:cNvPr id="4" name="Rectangle 3"/>
          <p:cNvSpPr/>
          <p:nvPr/>
        </p:nvSpPr>
        <p:spPr>
          <a:xfrm>
            <a:off x="6477000" y="4497169"/>
            <a:ext cx="2053767" cy="646331"/>
          </a:xfrm>
          <a:prstGeom prst="rect">
            <a:avLst/>
          </a:prstGeom>
        </p:spPr>
        <p:txBody>
          <a:bodyPr wrap="none">
            <a:spAutoFit/>
          </a:bodyPr>
          <a:lstStyle/>
          <a:p>
            <a:r>
              <a:rPr lang="en-US" sz="3600" b="1" dirty="0">
                <a:solidFill>
                  <a:srgbClr val="FFFF00"/>
                </a:solidFill>
              </a:rPr>
              <a:t>Alleluia …</a:t>
            </a:r>
          </a:p>
        </p:txBody>
      </p:sp>
    </p:spTree>
    <p:extLst>
      <p:ext uri="{BB962C8B-B14F-4D97-AF65-F5344CB8AC3E}">
        <p14:creationId xmlns:p14="http://schemas.microsoft.com/office/powerpoint/2010/main" val="42718627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DFADA1B-99C9-BD31-F409-8FF0C55D88E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AB8B048B-473A-BF07-3B71-7B1B76B8D7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9" y="0"/>
            <a:ext cx="9139141" cy="5143500"/>
          </a:xfrm>
          <a:prstGeom prst="rect">
            <a:avLst/>
          </a:prstGeom>
        </p:spPr>
      </p:pic>
    </p:spTree>
    <p:extLst>
      <p:ext uri="{BB962C8B-B14F-4D97-AF65-F5344CB8AC3E}">
        <p14:creationId xmlns:p14="http://schemas.microsoft.com/office/powerpoint/2010/main" val="36759935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28089852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r>
              <a:rPr lang="en-US" sz="6000" b="0" dirty="0">
                <a:solidFill>
                  <a:srgbClr val="FFFF00"/>
                </a:solidFill>
                <a:effectLst/>
                <a:latin typeface="+mj-lt"/>
                <a:cs typeface="Times New Roman" pitchFamily="18" charset="0"/>
              </a:rPr>
              <a:t>KINH TIN KÍNH</a:t>
            </a:r>
          </a:p>
        </p:txBody>
      </p:sp>
    </p:spTree>
    <p:extLst>
      <p:ext uri="{BB962C8B-B14F-4D97-AF65-F5344CB8AC3E}">
        <p14:creationId xmlns:p14="http://schemas.microsoft.com/office/powerpoint/2010/main" val="118508308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chemeClr val="bg1"/>
                </a:solidFill>
                <a:effectLst/>
                <a:latin typeface="+mj-lt"/>
                <a:cs typeface="Times New Roman" pitchFamily="18" charset="0"/>
              </a:rPr>
              <a:t>Tôi tin kính một Thiên Chúa là Cha toàn năng, Đấng tạo thành trời đất, muôn vật hữu hình và vô hình. </a:t>
            </a:r>
            <a:endParaRPr lang="en-US" sz="66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117630552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en-US" sz="6600" b="0" dirty="0" err="1">
                <a:solidFill>
                  <a:schemeClr val="bg1"/>
                </a:solidFill>
                <a:effectLst/>
                <a:latin typeface="+mj-lt"/>
                <a:cs typeface="Times New Roman" pitchFamily="18" charset="0"/>
              </a:rPr>
              <a:t>Tôi</a:t>
            </a:r>
            <a:r>
              <a:rPr lang="en-US" sz="6600" b="0" dirty="0">
                <a:solidFill>
                  <a:schemeClr val="bg1"/>
                </a:solidFill>
                <a:effectLst/>
                <a:latin typeface="+mj-lt"/>
                <a:cs typeface="Times New Roman" pitchFamily="18" charset="0"/>
              </a:rPr>
              <a:t> tin </a:t>
            </a:r>
            <a:r>
              <a:rPr lang="en-US" sz="6600" b="0" dirty="0" err="1">
                <a:solidFill>
                  <a:schemeClr val="bg1"/>
                </a:solidFill>
                <a:effectLst/>
                <a:latin typeface="+mj-lt"/>
                <a:cs typeface="Times New Roman" pitchFamily="18" charset="0"/>
              </a:rPr>
              <a:t>kính</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một</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Giêsu</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Kitô</a:t>
            </a:r>
            <a:r>
              <a:rPr lang="en-US" sz="6600" b="0" dirty="0">
                <a:solidFill>
                  <a:schemeClr val="bg1"/>
                </a:solidFill>
                <a:effectLst/>
                <a:latin typeface="+mj-lt"/>
                <a:cs typeface="Times New Roman" pitchFamily="18" charset="0"/>
              </a:rPr>
              <a:t>, Con </a:t>
            </a:r>
            <a:r>
              <a:rPr lang="en-US" sz="6600" b="0" dirty="0" err="1">
                <a:solidFill>
                  <a:schemeClr val="bg1"/>
                </a:solidFill>
                <a:effectLst/>
                <a:latin typeface="+mj-lt"/>
                <a:cs typeface="Times New Roman" pitchFamily="18" charset="0"/>
              </a:rPr>
              <a:t>Một</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Thiên</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vi-VN" sz="6600" b="0" dirty="0">
                <a:solidFill>
                  <a:schemeClr val="bg1"/>
                </a:solidFill>
                <a:effectLst/>
                <a:latin typeface="+mj-lt"/>
                <a:cs typeface="Times New Roman" pitchFamily="18" charset="0"/>
              </a:rPr>
              <a:t>Sinh bởi Đức Chúa Cha từ trước muôn đời. </a:t>
            </a:r>
            <a:endParaRPr lang="en-US" sz="66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189968129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chemeClr val="bg1"/>
                </a:solidFill>
                <a:effectLst/>
                <a:latin typeface="+mj-lt"/>
                <a:cs typeface="Times New Roman" pitchFamily="18" charset="0"/>
              </a:rPr>
              <a:t>Người là Thiên Chúa bởi Thiên Chúa, Ánh Sáng bởi Ánh Sáng,</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Thiên</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thật</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bởi</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Thiên</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thật</a:t>
            </a:r>
            <a:r>
              <a:rPr lang="en-US" sz="6600" b="0" dirty="0">
                <a:solidFill>
                  <a:schemeClr val="bg1"/>
                </a:solidFill>
                <a:effectLst/>
                <a:latin typeface="+mj-lt"/>
                <a:cs typeface="Times New Roman" pitchFamily="18" charset="0"/>
              </a:rPr>
              <a:t>,</a:t>
            </a:r>
          </a:p>
        </p:txBody>
      </p:sp>
    </p:spTree>
    <p:extLst>
      <p:ext uri="{BB962C8B-B14F-4D97-AF65-F5344CB8AC3E}">
        <p14:creationId xmlns:p14="http://schemas.microsoft.com/office/powerpoint/2010/main" val="169961497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000" b="0" dirty="0">
                <a:solidFill>
                  <a:schemeClr val="bg1"/>
                </a:solidFill>
                <a:effectLst/>
                <a:latin typeface="+mj-lt"/>
              </a:rPr>
              <a:t>được sinh ra mà không phải được tạo thành, đồng bản thể với Đức Chúa Cha: nhờ Người mà muôn vật được tạo thành. </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03653431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7200" b="0" dirty="0">
                <a:solidFill>
                  <a:schemeClr val="bg1"/>
                </a:solidFill>
                <a:effectLst/>
                <a:latin typeface="+mj-lt"/>
              </a:rPr>
              <a:t>Vì loài người chúng ta và để cứu độ chúng ta,</a:t>
            </a:r>
            <a:r>
              <a:rPr lang="en-US" sz="7200" b="0" dirty="0">
                <a:solidFill>
                  <a:schemeClr val="bg1"/>
                </a:solidFill>
                <a:effectLst/>
                <a:latin typeface="+mj-lt"/>
              </a:rPr>
              <a:t> </a:t>
            </a:r>
            <a:r>
              <a:rPr lang="vi-VN" sz="7200" b="0" dirty="0">
                <a:solidFill>
                  <a:schemeClr val="bg1"/>
                </a:solidFill>
                <a:effectLst/>
                <a:latin typeface="+mj-lt"/>
                <a:cs typeface="Times New Roman" pitchFamily="18" charset="0"/>
              </a:rPr>
              <a:t>Người đã từ trời xuống thế. </a:t>
            </a:r>
            <a:endParaRPr lang="en-US" sz="72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03801161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rgbClr val="FFFF00"/>
                </a:solidFill>
                <a:effectLst/>
                <a:latin typeface="+mj-lt"/>
                <a:cs typeface="Times New Roman" pitchFamily="18" charset="0"/>
              </a:rPr>
              <a:t>Bởi phép Đức Chúa Thánh Thần, Người đã nhập thể trong lòng Trinh Nữ Maria, và đã làm người.</a:t>
            </a:r>
            <a:endParaRPr lang="en-US" sz="6600" b="0"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422545420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fontScale="90000"/>
          </a:bodyPr>
          <a:lstStyle/>
          <a:p>
            <a:pPr algn="just"/>
            <a:r>
              <a:rPr lang="vi-VN" sz="6000" b="0" dirty="0">
                <a:solidFill>
                  <a:schemeClr val="bg1"/>
                </a:solidFill>
                <a:effectLst/>
                <a:latin typeface="+mj-lt"/>
                <a:cs typeface="Times New Roman" pitchFamily="18" charset="0"/>
              </a:rPr>
              <a:t>Người chịu đóng đinh vào thập giá vì chúng ta, thời quan Phongxiô Philatô; Người chịu khổ hình và mai táng, ngày thứ ba Người sống lại như lời Thánh Kinh.</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10951365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r>
              <a:rPr lang="en-US" sz="6000" b="0" dirty="0">
                <a:solidFill>
                  <a:srgbClr val="FFFF00"/>
                </a:solidFill>
                <a:effectLst/>
              </a:rPr>
              <a:t>Ca </a:t>
            </a:r>
            <a:r>
              <a:rPr lang="en-US" sz="6000" b="0" dirty="0" err="1">
                <a:solidFill>
                  <a:srgbClr val="FFFF00"/>
                </a:solidFill>
                <a:effectLst/>
              </a:rPr>
              <a:t>Nhập</a:t>
            </a:r>
            <a:r>
              <a:rPr lang="en-US" sz="6000" b="0" dirty="0">
                <a:solidFill>
                  <a:srgbClr val="FFFF00"/>
                </a:solidFill>
                <a:effectLst/>
              </a:rPr>
              <a:t> </a:t>
            </a:r>
            <a:r>
              <a:rPr lang="en-US" sz="6000" b="0" dirty="0" err="1">
                <a:solidFill>
                  <a:srgbClr val="FFFF00"/>
                </a:solidFill>
                <a:effectLst/>
              </a:rPr>
              <a:t>Lễ</a:t>
            </a:r>
            <a:br>
              <a:rPr lang="en-US" sz="6000" b="0" dirty="0">
                <a:solidFill>
                  <a:srgbClr val="FFFF00"/>
                </a:solidFill>
                <a:effectLst/>
              </a:rPr>
            </a:br>
            <a:r>
              <a:rPr lang="en-US" sz="9600" b="0" dirty="0" err="1">
                <a:solidFill>
                  <a:srgbClr val="FFFF00"/>
                </a:solidFill>
                <a:effectLst/>
              </a:rPr>
              <a:t>Nào</a:t>
            </a:r>
            <a:r>
              <a:rPr lang="en-US" sz="9600" b="0" dirty="0">
                <a:solidFill>
                  <a:srgbClr val="FFFF00"/>
                </a:solidFill>
                <a:effectLst/>
              </a:rPr>
              <a:t> Ta </a:t>
            </a:r>
            <a:r>
              <a:rPr lang="en-US" sz="9600" b="0" dirty="0" err="1">
                <a:solidFill>
                  <a:srgbClr val="FFFF00"/>
                </a:solidFill>
                <a:effectLst/>
              </a:rPr>
              <a:t>Hân</a:t>
            </a:r>
            <a:r>
              <a:rPr lang="en-US" sz="9600" b="0" dirty="0">
                <a:solidFill>
                  <a:srgbClr val="FFFF00"/>
                </a:solidFill>
                <a:effectLst/>
              </a:rPr>
              <a:t> </a:t>
            </a:r>
            <a:r>
              <a:rPr lang="en-US" sz="9600" b="0" dirty="0" err="1">
                <a:solidFill>
                  <a:srgbClr val="FFFF00"/>
                </a:solidFill>
                <a:effectLst/>
              </a:rPr>
              <a:t>Hoan</a:t>
            </a:r>
            <a:br>
              <a:rPr lang="en-US" sz="6000" b="0" dirty="0">
                <a:solidFill>
                  <a:srgbClr val="FFFF00"/>
                </a:solidFill>
                <a:effectLst/>
              </a:rPr>
            </a:br>
            <a:br>
              <a:rPr lang="en-US" sz="6000" b="0" i="1" dirty="0">
                <a:solidFill>
                  <a:schemeClr val="bg1"/>
                </a:solidFill>
                <a:effectLst/>
              </a:rPr>
            </a:br>
            <a:endParaRPr lang="en-US" sz="6000" b="0" i="1" dirty="0">
              <a:solidFill>
                <a:schemeClr val="bg1"/>
              </a:solidFill>
              <a:effectLst/>
            </a:endParaRPr>
          </a:p>
        </p:txBody>
      </p:sp>
    </p:spTree>
    <p:extLst>
      <p:ext uri="{BB962C8B-B14F-4D97-AF65-F5344CB8AC3E}">
        <p14:creationId xmlns:p14="http://schemas.microsoft.com/office/powerpoint/2010/main" val="114841572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5300" b="0" dirty="0">
                <a:solidFill>
                  <a:schemeClr val="bg1"/>
                </a:solidFill>
                <a:effectLst/>
                <a:latin typeface="+mj-lt"/>
              </a:rPr>
              <a:t>Người lên trời, ngự bên hữu Đức Chúa Cha, và Người sẽ lại đến trong vinh quang để phán xét kẻ sống và kẻ chết, Nước Người sẽ không bao giờ cùng.</a:t>
            </a:r>
            <a:endParaRPr lang="en-US" sz="53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00197442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000" b="0" dirty="0">
                <a:solidFill>
                  <a:schemeClr val="bg1"/>
                </a:solidFill>
                <a:effectLst/>
                <a:latin typeface="+mj-lt"/>
                <a:cs typeface="Times New Roman" pitchFamily="18" charset="0"/>
              </a:rPr>
              <a:t>Tôi tin kính Đức Chúa Thánh Thần là Thiên Chúa và là Đấng ban sự sống, Người bởi Đức Chúa Cha và Đức Chúa Con mà ra,</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88609625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Autofit/>
          </a:bodyPr>
          <a:lstStyle/>
          <a:p>
            <a:pPr algn="just"/>
            <a:r>
              <a:rPr lang="vi-VN" sz="6000" b="0" dirty="0">
                <a:solidFill>
                  <a:schemeClr val="bg1"/>
                </a:solidFill>
                <a:effectLst/>
                <a:latin typeface="+mj-lt"/>
              </a:rPr>
              <a:t>Người được phụng thờ và tôn vinh cùng với Đức Chúa Cha và Đức Chúa Con: Người đã dùng các tiên tri mà phán dạy. </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05639619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Autofit/>
          </a:bodyPr>
          <a:lstStyle/>
          <a:p>
            <a:pPr algn="just"/>
            <a:r>
              <a:rPr lang="vi-VN" sz="8000" b="0" dirty="0">
                <a:solidFill>
                  <a:schemeClr val="bg1"/>
                </a:solidFill>
                <a:effectLst/>
                <a:latin typeface="+mj-lt"/>
              </a:rPr>
              <a:t>Tôi tin Hội Thánh duy nhất thánh thiện công giáo và tông truyền.</a:t>
            </a:r>
            <a:endParaRPr lang="en-US" sz="8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108752567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chemeClr val="bg1"/>
                </a:solidFill>
                <a:effectLst/>
                <a:latin typeface="+mj-lt"/>
                <a:cs typeface="Times New Roman" pitchFamily="18" charset="0"/>
              </a:rPr>
              <a:t>Tôi tuyên xưng có một Phép Rửa để tha tội. Tôi trông đợi kẻ chết sống lại và sự</a:t>
            </a:r>
            <a:r>
              <a:rPr lang="en-US" sz="6600" b="0" dirty="0">
                <a:solidFill>
                  <a:schemeClr val="bg1"/>
                </a:solidFill>
                <a:effectLst/>
                <a:latin typeface="+mj-lt"/>
                <a:cs typeface="Times New Roman" pitchFamily="18" charset="0"/>
              </a:rPr>
              <a:t> </a:t>
            </a:r>
            <a:r>
              <a:rPr lang="vi-VN" sz="6600" b="0" dirty="0">
                <a:solidFill>
                  <a:schemeClr val="bg1"/>
                </a:solidFill>
                <a:effectLst/>
                <a:latin typeface="+mj-lt"/>
                <a:cs typeface="Times New Roman" pitchFamily="18" charset="0"/>
              </a:rPr>
              <a:t>sống đời sau. </a:t>
            </a:r>
            <a:r>
              <a:rPr lang="vi-VN" sz="6600" b="0" u="sng" dirty="0">
                <a:solidFill>
                  <a:srgbClr val="FFFF00"/>
                </a:solidFill>
                <a:effectLst/>
                <a:latin typeface="+mj-lt"/>
                <a:cs typeface="Times New Roman" pitchFamily="18" charset="0"/>
              </a:rPr>
              <a:t>Amen.</a:t>
            </a:r>
            <a:endParaRPr lang="en-US" sz="6600" b="0"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205430340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br>
              <a:rPr lang="en-US" altLang="en-US" sz="7200" b="0" u="sng" dirty="0">
                <a:solidFill>
                  <a:schemeClr val="bg1"/>
                </a:solidFill>
                <a:effectLst/>
                <a:latin typeface="+mj-lt"/>
                <a:cs typeface="Times New Roman" panose="02020603050405020304" pitchFamily="18" charset="0"/>
              </a:rPr>
            </a:br>
            <a:endParaRPr lang="en-US" sz="6600" b="0" dirty="0">
              <a:solidFill>
                <a:schemeClr val="bg1"/>
              </a:solidFill>
              <a:effectLst/>
              <a:latin typeface="+mj-lt"/>
              <a:cs typeface="Times New Roman" pitchFamily="18" charset="0"/>
            </a:endParaRPr>
          </a:p>
        </p:txBody>
      </p:sp>
      <p:sp>
        <p:nvSpPr>
          <p:cNvPr id="4" name="TextBox 3"/>
          <p:cNvSpPr txBox="1"/>
          <p:nvPr/>
        </p:nvSpPr>
        <p:spPr>
          <a:xfrm>
            <a:off x="5029200" y="155515"/>
            <a:ext cx="3733800" cy="584775"/>
          </a:xfrm>
          <a:prstGeom prst="rect">
            <a:avLst/>
          </a:prstGeom>
          <a:noFill/>
        </p:spPr>
        <p:txBody>
          <a:bodyPr wrap="square" rtlCol="0">
            <a:spAutoFit/>
          </a:bodyPr>
          <a:lstStyle/>
          <a:p>
            <a:r>
              <a:rPr lang="en-US" sz="3200">
                <a:solidFill>
                  <a:prstClr val="white"/>
                </a:solidFill>
              </a:rPr>
              <a:t>Lời Nguyện Tín Hữu</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402580661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lstStyle/>
          <a:p>
            <a:pPr algn="just"/>
            <a:endParaRPr lang="en-US" b="0">
              <a:solidFill>
                <a:schemeClr val="bg1"/>
              </a:solidFill>
              <a:effectLst/>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4" name="Rectangle 3"/>
          <p:cNvSpPr/>
          <p:nvPr/>
        </p:nvSpPr>
        <p:spPr>
          <a:xfrm>
            <a:off x="2590800" y="2570911"/>
            <a:ext cx="6400800" cy="1723549"/>
          </a:xfrm>
          <a:prstGeom prst="rect">
            <a:avLst/>
          </a:prstGeom>
        </p:spPr>
        <p:txBody>
          <a:bodyPr wrap="square">
            <a:spAutoFit/>
          </a:bodyPr>
          <a:lstStyle/>
          <a:p>
            <a:pPr algn="ctr"/>
            <a:r>
              <a:rPr lang="en-US" sz="6600" b="1" i="1" dirty="0" err="1">
                <a:solidFill>
                  <a:srgbClr val="FFFF00"/>
                </a:solidFill>
              </a:rPr>
              <a:t>Lễ</a:t>
            </a:r>
            <a:r>
              <a:rPr lang="en-US" sz="6600" b="1" i="1" dirty="0">
                <a:solidFill>
                  <a:srgbClr val="FFFF00"/>
                </a:solidFill>
              </a:rPr>
              <a:t> </a:t>
            </a:r>
            <a:r>
              <a:rPr lang="en-US" sz="6600" b="1" i="1" dirty="0" err="1">
                <a:solidFill>
                  <a:srgbClr val="FFFF00"/>
                </a:solidFill>
              </a:rPr>
              <a:t>Dâng</a:t>
            </a:r>
            <a:r>
              <a:rPr lang="en-US" sz="6600" b="1" i="1" dirty="0">
                <a:solidFill>
                  <a:srgbClr val="FFFF00"/>
                </a:solidFill>
              </a:rPr>
              <a:t> </a:t>
            </a:r>
            <a:r>
              <a:rPr lang="en-US" sz="6600" b="1" i="1" dirty="0" err="1">
                <a:solidFill>
                  <a:srgbClr val="FFFF00"/>
                </a:solidFill>
              </a:rPr>
              <a:t>Tình</a:t>
            </a:r>
            <a:r>
              <a:rPr lang="en-US" sz="6600" b="1" i="1" dirty="0">
                <a:solidFill>
                  <a:srgbClr val="FFFF00"/>
                </a:solidFill>
              </a:rPr>
              <a:t> </a:t>
            </a:r>
            <a:r>
              <a:rPr lang="en-US" sz="6600" b="1" i="1" dirty="0" err="1">
                <a:solidFill>
                  <a:srgbClr val="FFFF00"/>
                </a:solidFill>
              </a:rPr>
              <a:t>Yêu</a:t>
            </a:r>
            <a:endParaRPr lang="en-US" sz="6600" b="1" i="1" dirty="0">
              <a:solidFill>
                <a:srgbClr val="FFFF00"/>
              </a:solidFill>
            </a:endParaRPr>
          </a:p>
          <a:p>
            <a:pPr algn="ctr"/>
            <a:r>
              <a:rPr lang="en-US" sz="4000" b="1" i="1" dirty="0" err="1">
                <a:solidFill>
                  <a:schemeClr val="bg1"/>
                </a:solidFill>
              </a:rPr>
              <a:t>Đinh</a:t>
            </a:r>
            <a:r>
              <a:rPr lang="en-US" sz="4000" b="1" i="1" dirty="0">
                <a:solidFill>
                  <a:schemeClr val="bg1"/>
                </a:solidFill>
              </a:rPr>
              <a:t> </a:t>
            </a:r>
            <a:r>
              <a:rPr lang="en-US" sz="4000" b="1" i="1" dirty="0" err="1">
                <a:solidFill>
                  <a:schemeClr val="bg1"/>
                </a:solidFill>
              </a:rPr>
              <a:t>Công</a:t>
            </a:r>
            <a:r>
              <a:rPr lang="en-US" sz="4000" b="1" i="1" dirty="0">
                <a:solidFill>
                  <a:schemeClr val="bg1"/>
                </a:solidFill>
              </a:rPr>
              <a:t> </a:t>
            </a:r>
            <a:r>
              <a:rPr lang="en-US" sz="4000" b="1" i="1" dirty="0" err="1">
                <a:solidFill>
                  <a:schemeClr val="bg1"/>
                </a:solidFill>
              </a:rPr>
              <a:t>Huỳnh</a:t>
            </a:r>
            <a:endParaRPr lang="en-US" sz="4000" b="1" i="1" dirty="0">
              <a:solidFill>
                <a:schemeClr val="bg1"/>
              </a:solidFill>
            </a:endParaRPr>
          </a:p>
        </p:txBody>
      </p:sp>
    </p:spTree>
    <p:extLst>
      <p:ext uri="{BB962C8B-B14F-4D97-AF65-F5344CB8AC3E}">
        <p14:creationId xmlns:p14="http://schemas.microsoft.com/office/powerpoint/2010/main" val="123585548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pPr algn="just"/>
            <a:r>
              <a:rPr lang="en-US" sz="6600" b="0" u="sng" dirty="0">
                <a:solidFill>
                  <a:srgbClr val="FFFF00"/>
                </a:solidFill>
                <a:effectLst/>
              </a:rPr>
              <a:t>Tk1:</a:t>
            </a:r>
            <a:r>
              <a:rPr lang="en-US" sz="6600" b="0" dirty="0">
                <a:solidFill>
                  <a:schemeClr val="bg1"/>
                </a:solidFill>
                <a:effectLst/>
              </a:rPr>
              <a:t> </a:t>
            </a:r>
            <a:r>
              <a:rPr lang="vi-VN" sz="6600" b="0" dirty="0">
                <a:solidFill>
                  <a:schemeClr val="bg1"/>
                </a:solidFill>
                <a:effectLst/>
              </a:rPr>
              <a:t>Chúa ơi con chẳng có gì có gì tiến dâng lên Ngài</a:t>
            </a:r>
            <a:r>
              <a:rPr lang="en-US" sz="6600" b="0" dirty="0">
                <a:solidFill>
                  <a:schemeClr val="bg1"/>
                </a:solidFill>
                <a:effectLst/>
              </a:rPr>
              <a:t>,</a:t>
            </a:r>
            <a:r>
              <a:rPr lang="vi-VN" sz="6600" b="0" dirty="0">
                <a:solidFill>
                  <a:schemeClr val="bg1"/>
                </a:solidFill>
                <a:effectLst/>
              </a:rPr>
              <a:t> vì đời con có đáng gì đâu chỉ có trái tim</a:t>
            </a:r>
            <a:r>
              <a:rPr lang="en-US" sz="6600" b="0" dirty="0">
                <a:solidFill>
                  <a:schemeClr val="bg1"/>
                </a:solidFill>
                <a:effectLst/>
              </a:rPr>
              <a:t> c</a:t>
            </a:r>
            <a:r>
              <a:rPr lang="vi-VN" sz="6600" b="0" dirty="0">
                <a:solidFill>
                  <a:schemeClr val="bg1"/>
                </a:solidFill>
                <a:effectLst/>
              </a:rPr>
              <a:t>hân thàn</a:t>
            </a:r>
            <a:r>
              <a:rPr lang="en-US" sz="6600" b="0" dirty="0">
                <a:solidFill>
                  <a:schemeClr val="bg1"/>
                </a:solidFill>
                <a:effectLst/>
              </a:rPr>
              <a:t>h.</a:t>
            </a:r>
          </a:p>
        </p:txBody>
      </p:sp>
    </p:spTree>
    <p:extLst>
      <p:ext uri="{BB962C8B-B14F-4D97-AF65-F5344CB8AC3E}">
        <p14:creationId xmlns:p14="http://schemas.microsoft.com/office/powerpoint/2010/main" val="375939920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800" b="0" u="sng" dirty="0" err="1">
                <a:solidFill>
                  <a:srgbClr val="FFFF00"/>
                </a:solidFill>
                <a:effectLst/>
              </a:rPr>
              <a:t>Đk</a:t>
            </a:r>
            <a:r>
              <a:rPr lang="en-US" sz="5800" b="0" u="sng" dirty="0">
                <a:solidFill>
                  <a:srgbClr val="FFFF00"/>
                </a:solidFill>
                <a:effectLst/>
              </a:rPr>
              <a:t>:</a:t>
            </a:r>
            <a:r>
              <a:rPr lang="en-US" sz="5800" b="0" dirty="0">
                <a:solidFill>
                  <a:schemeClr val="bg1"/>
                </a:solidFill>
                <a:effectLst/>
              </a:rPr>
              <a:t> </a:t>
            </a:r>
            <a:r>
              <a:rPr lang="vi-VN" sz="5800" b="0" dirty="0">
                <a:solidFill>
                  <a:schemeClr val="bg1"/>
                </a:solidFill>
                <a:effectLst/>
              </a:rPr>
              <a:t>Xin dâng lên hoa trái thơm ngon bao hương hoa từ những cánh đồng nguyện dâng lên Chúa toàn năng lễ vặt thắm bao la ân tình. </a:t>
            </a:r>
            <a:endParaRPr lang="en-US" sz="5800" b="0" dirty="0">
              <a:solidFill>
                <a:schemeClr val="bg1"/>
              </a:solidFill>
              <a:effectLst/>
            </a:endParaRPr>
          </a:p>
        </p:txBody>
      </p:sp>
    </p:spTree>
    <p:extLst>
      <p:ext uri="{BB962C8B-B14F-4D97-AF65-F5344CB8AC3E}">
        <p14:creationId xmlns:p14="http://schemas.microsoft.com/office/powerpoint/2010/main" val="407394378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6600" b="0" u="sng" dirty="0">
                <a:solidFill>
                  <a:srgbClr val="FFFF00"/>
                </a:solidFill>
                <a:effectLst/>
              </a:rPr>
              <a:t>Tk2:</a:t>
            </a:r>
            <a:r>
              <a:rPr lang="en-US" sz="6600" b="0" dirty="0">
                <a:solidFill>
                  <a:schemeClr val="bg1"/>
                </a:solidFill>
                <a:effectLst/>
              </a:rPr>
              <a:t> </a:t>
            </a:r>
            <a:r>
              <a:rPr lang="en-US" sz="6000" b="0" dirty="0" err="1">
                <a:solidFill>
                  <a:schemeClr val="bg1"/>
                </a:solidFill>
                <a:effectLst/>
              </a:rPr>
              <a:t>Bánh</a:t>
            </a:r>
            <a:r>
              <a:rPr lang="en-US" sz="6000" b="0" dirty="0">
                <a:solidFill>
                  <a:schemeClr val="bg1"/>
                </a:solidFill>
                <a:effectLst/>
              </a:rPr>
              <a:t> </a:t>
            </a:r>
            <a:r>
              <a:rPr lang="en-US" sz="6000" b="0" dirty="0" err="1">
                <a:solidFill>
                  <a:schemeClr val="bg1"/>
                </a:solidFill>
                <a:effectLst/>
              </a:rPr>
              <a:t>th</a:t>
            </a:r>
            <a:r>
              <a:rPr lang="vi-VN" sz="6000" b="0" dirty="0">
                <a:solidFill>
                  <a:schemeClr val="bg1"/>
                </a:solidFill>
                <a:effectLst/>
              </a:rPr>
              <a:t>ơ</a:t>
            </a:r>
            <a:r>
              <a:rPr lang="en-US" sz="6000" b="0" dirty="0">
                <a:solidFill>
                  <a:schemeClr val="bg1"/>
                </a:solidFill>
                <a:effectLst/>
              </a:rPr>
              <a:t>m </a:t>
            </a:r>
            <a:r>
              <a:rPr lang="en-US" sz="6000" b="0" dirty="0" err="1">
                <a:solidFill>
                  <a:schemeClr val="bg1"/>
                </a:solidFill>
                <a:effectLst/>
              </a:rPr>
              <a:t>ly</a:t>
            </a:r>
            <a:r>
              <a:rPr lang="en-US" sz="6000" b="0" dirty="0">
                <a:solidFill>
                  <a:schemeClr val="bg1"/>
                </a:solidFill>
                <a:effectLst/>
              </a:rPr>
              <a:t> r</a:t>
            </a:r>
            <a:r>
              <a:rPr lang="vi-VN" sz="6000" b="0" dirty="0">
                <a:solidFill>
                  <a:schemeClr val="bg1"/>
                </a:solidFill>
                <a:effectLst/>
              </a:rPr>
              <a:t>ư</a:t>
            </a:r>
            <a:r>
              <a:rPr lang="en-US" sz="6000" b="0" dirty="0" err="1">
                <a:solidFill>
                  <a:schemeClr val="bg1"/>
                </a:solidFill>
                <a:effectLst/>
              </a:rPr>
              <a:t>ợu</a:t>
            </a:r>
            <a:r>
              <a:rPr lang="en-US" sz="6000" b="0" dirty="0">
                <a:solidFill>
                  <a:schemeClr val="bg1"/>
                </a:solidFill>
                <a:effectLst/>
              </a:rPr>
              <a:t> </a:t>
            </a:r>
            <a:r>
              <a:rPr lang="en-US" sz="6000" b="0" dirty="0" err="1">
                <a:solidFill>
                  <a:schemeClr val="bg1"/>
                </a:solidFill>
                <a:effectLst/>
              </a:rPr>
              <a:t>tinh</a:t>
            </a:r>
            <a:r>
              <a:rPr lang="en-US" sz="6000" b="0" dirty="0">
                <a:solidFill>
                  <a:schemeClr val="bg1"/>
                </a:solidFill>
                <a:effectLst/>
              </a:rPr>
              <a:t> </a:t>
            </a:r>
            <a:r>
              <a:rPr lang="en-US" sz="6000" b="0" dirty="0" err="1">
                <a:solidFill>
                  <a:schemeClr val="bg1"/>
                </a:solidFill>
                <a:effectLst/>
              </a:rPr>
              <a:t>tuyền</a:t>
            </a:r>
            <a:r>
              <a:rPr lang="en-US" sz="6000" b="0" dirty="0">
                <a:solidFill>
                  <a:schemeClr val="bg1"/>
                </a:solidFill>
                <a:effectLst/>
              </a:rPr>
              <a:t> </a:t>
            </a:r>
            <a:r>
              <a:rPr lang="en-US" sz="6000" b="0" dirty="0" err="1">
                <a:solidFill>
                  <a:schemeClr val="bg1"/>
                </a:solidFill>
                <a:effectLst/>
              </a:rPr>
              <a:t>gói</a:t>
            </a:r>
            <a:r>
              <a:rPr lang="en-US" sz="6000" b="0" dirty="0">
                <a:solidFill>
                  <a:schemeClr val="bg1"/>
                </a:solidFill>
                <a:effectLst/>
              </a:rPr>
              <a:t> </a:t>
            </a:r>
            <a:r>
              <a:rPr lang="en-US" sz="6000" b="0" dirty="0" err="1">
                <a:solidFill>
                  <a:schemeClr val="bg1"/>
                </a:solidFill>
                <a:effectLst/>
              </a:rPr>
              <a:t>trọn</a:t>
            </a:r>
            <a:r>
              <a:rPr lang="en-US" sz="6000" b="0" dirty="0">
                <a:solidFill>
                  <a:schemeClr val="bg1"/>
                </a:solidFill>
                <a:effectLst/>
              </a:rPr>
              <a:t> </a:t>
            </a:r>
            <a:r>
              <a:rPr lang="en-US" sz="6000" b="0" dirty="0" err="1">
                <a:solidFill>
                  <a:schemeClr val="bg1"/>
                </a:solidFill>
                <a:effectLst/>
              </a:rPr>
              <a:t>với</a:t>
            </a:r>
            <a:r>
              <a:rPr lang="en-US" sz="6000" b="0" dirty="0">
                <a:solidFill>
                  <a:schemeClr val="bg1"/>
                </a:solidFill>
                <a:effectLst/>
              </a:rPr>
              <a:t> bao </a:t>
            </a:r>
            <a:r>
              <a:rPr lang="en-US" sz="6000" b="0" dirty="0" err="1">
                <a:solidFill>
                  <a:schemeClr val="bg1"/>
                </a:solidFill>
                <a:effectLst/>
              </a:rPr>
              <a:t>tâm</a:t>
            </a:r>
            <a:r>
              <a:rPr lang="en-US" sz="6000" b="0" dirty="0">
                <a:solidFill>
                  <a:schemeClr val="bg1"/>
                </a:solidFill>
                <a:effectLst/>
              </a:rPr>
              <a:t> </a:t>
            </a:r>
            <a:r>
              <a:rPr lang="en-US" sz="6000" b="0" dirty="0" err="1">
                <a:solidFill>
                  <a:schemeClr val="bg1"/>
                </a:solidFill>
                <a:effectLst/>
              </a:rPr>
              <a:t>tình</a:t>
            </a:r>
            <a:r>
              <a:rPr lang="en-US" sz="6000" b="0" dirty="0">
                <a:solidFill>
                  <a:schemeClr val="bg1"/>
                </a:solidFill>
                <a:effectLst/>
              </a:rPr>
              <a:t>. </a:t>
            </a:r>
            <a:r>
              <a:rPr lang="en-US" sz="6000" b="0" dirty="0" err="1">
                <a:solidFill>
                  <a:schemeClr val="bg1"/>
                </a:solidFill>
                <a:effectLst/>
              </a:rPr>
              <a:t>Nguyện</a:t>
            </a:r>
            <a:r>
              <a:rPr lang="en-US" sz="6000" b="0" dirty="0">
                <a:solidFill>
                  <a:schemeClr val="bg1"/>
                </a:solidFill>
                <a:effectLst/>
              </a:rPr>
              <a:t> </a:t>
            </a:r>
            <a:r>
              <a:rPr lang="en-US" sz="6000" b="0" dirty="0" err="1">
                <a:solidFill>
                  <a:schemeClr val="bg1"/>
                </a:solidFill>
                <a:effectLst/>
              </a:rPr>
              <a:t>trở</a:t>
            </a:r>
            <a:r>
              <a:rPr lang="en-US" sz="6000" b="0" dirty="0">
                <a:solidFill>
                  <a:schemeClr val="bg1"/>
                </a:solidFill>
                <a:effectLst/>
              </a:rPr>
              <a:t> </a:t>
            </a:r>
            <a:r>
              <a:rPr lang="en-US" sz="6000" b="0" dirty="0" err="1">
                <a:solidFill>
                  <a:schemeClr val="bg1"/>
                </a:solidFill>
                <a:effectLst/>
              </a:rPr>
              <a:t>nên</a:t>
            </a:r>
            <a:r>
              <a:rPr lang="en-US" sz="6000" b="0" dirty="0">
                <a:solidFill>
                  <a:schemeClr val="bg1"/>
                </a:solidFill>
                <a:effectLst/>
              </a:rPr>
              <a:t> </a:t>
            </a:r>
            <a:r>
              <a:rPr lang="en-US" sz="6000" b="0" dirty="0" err="1">
                <a:solidFill>
                  <a:schemeClr val="bg1"/>
                </a:solidFill>
                <a:effectLst/>
              </a:rPr>
              <a:t>hy</a:t>
            </a:r>
            <a:r>
              <a:rPr lang="en-US" sz="6000" b="0" dirty="0">
                <a:solidFill>
                  <a:schemeClr val="bg1"/>
                </a:solidFill>
                <a:effectLst/>
              </a:rPr>
              <a:t> </a:t>
            </a:r>
            <a:r>
              <a:rPr lang="en-US" sz="6000" b="0" dirty="0" err="1">
                <a:solidFill>
                  <a:schemeClr val="bg1"/>
                </a:solidFill>
                <a:effectLst/>
              </a:rPr>
              <a:t>lễ</a:t>
            </a:r>
            <a:r>
              <a:rPr lang="en-US" sz="6000" b="0" dirty="0">
                <a:solidFill>
                  <a:schemeClr val="bg1"/>
                </a:solidFill>
                <a:effectLst/>
              </a:rPr>
              <a:t> </a:t>
            </a:r>
            <a:r>
              <a:rPr lang="en-US" sz="6000" b="0" dirty="0" err="1">
                <a:solidFill>
                  <a:schemeClr val="bg1"/>
                </a:solidFill>
                <a:effectLst/>
              </a:rPr>
              <a:t>tình</a:t>
            </a:r>
            <a:r>
              <a:rPr lang="en-US" sz="6000" b="0" dirty="0">
                <a:solidFill>
                  <a:schemeClr val="bg1"/>
                </a:solidFill>
                <a:effectLst/>
              </a:rPr>
              <a:t> </a:t>
            </a:r>
            <a:r>
              <a:rPr lang="en-US" sz="6000" b="0" dirty="0" err="1">
                <a:solidFill>
                  <a:schemeClr val="bg1"/>
                </a:solidFill>
                <a:effectLst/>
              </a:rPr>
              <a:t>yêu</a:t>
            </a:r>
            <a:r>
              <a:rPr lang="en-US" sz="6000" b="0" dirty="0">
                <a:solidFill>
                  <a:schemeClr val="bg1"/>
                </a:solidFill>
                <a:effectLst/>
              </a:rPr>
              <a:t> </a:t>
            </a:r>
            <a:r>
              <a:rPr lang="en-US" sz="6000" b="0" dirty="0" err="1">
                <a:solidFill>
                  <a:schemeClr val="bg1"/>
                </a:solidFill>
                <a:effectLst/>
              </a:rPr>
              <a:t>tỏa</a:t>
            </a:r>
            <a:r>
              <a:rPr lang="en-US" sz="6000" b="0" dirty="0">
                <a:solidFill>
                  <a:schemeClr val="bg1"/>
                </a:solidFill>
                <a:effectLst/>
              </a:rPr>
              <a:t> h</a:t>
            </a:r>
            <a:r>
              <a:rPr lang="vi-VN" sz="6000" b="0" dirty="0">
                <a:solidFill>
                  <a:schemeClr val="bg1"/>
                </a:solidFill>
                <a:effectLst/>
              </a:rPr>
              <a:t>ư</a:t>
            </a:r>
            <a:r>
              <a:rPr lang="en-US" sz="6000" b="0" dirty="0" err="1">
                <a:solidFill>
                  <a:schemeClr val="bg1"/>
                </a:solidFill>
                <a:effectLst/>
              </a:rPr>
              <a:t>ơng</a:t>
            </a:r>
            <a:r>
              <a:rPr lang="en-US" sz="6000" b="0" dirty="0">
                <a:solidFill>
                  <a:schemeClr val="bg1"/>
                </a:solidFill>
                <a:effectLst/>
              </a:rPr>
              <a:t> </a:t>
            </a:r>
            <a:r>
              <a:rPr lang="en-US" sz="6000" b="0" dirty="0" err="1">
                <a:solidFill>
                  <a:schemeClr val="bg1"/>
                </a:solidFill>
                <a:effectLst/>
              </a:rPr>
              <a:t>ngát</a:t>
            </a:r>
            <a:r>
              <a:rPr lang="en-US" sz="6000" b="0" dirty="0">
                <a:solidFill>
                  <a:schemeClr val="bg1"/>
                </a:solidFill>
                <a:effectLst/>
              </a:rPr>
              <a:t> </a:t>
            </a:r>
            <a:r>
              <a:rPr lang="en-US" sz="6000" b="0" dirty="0" err="1">
                <a:solidFill>
                  <a:schemeClr val="bg1"/>
                </a:solidFill>
                <a:effectLst/>
              </a:rPr>
              <a:t>th</a:t>
            </a:r>
            <a:r>
              <a:rPr lang="vi-VN" sz="6000" b="0" dirty="0">
                <a:solidFill>
                  <a:schemeClr val="bg1"/>
                </a:solidFill>
                <a:effectLst/>
              </a:rPr>
              <a:t>ơ</a:t>
            </a:r>
            <a:r>
              <a:rPr lang="en-US" sz="6000" b="0" dirty="0">
                <a:solidFill>
                  <a:schemeClr val="bg1"/>
                </a:solidFill>
                <a:effectLst/>
              </a:rPr>
              <a:t>m </a:t>
            </a:r>
            <a:r>
              <a:rPr lang="en-US" sz="6000" b="0" dirty="0" err="1">
                <a:solidFill>
                  <a:schemeClr val="bg1"/>
                </a:solidFill>
                <a:effectLst/>
              </a:rPr>
              <a:t>sớm</a:t>
            </a:r>
            <a:r>
              <a:rPr lang="en-US" sz="6000" b="0" dirty="0">
                <a:solidFill>
                  <a:schemeClr val="bg1"/>
                </a:solidFill>
                <a:effectLst/>
              </a:rPr>
              <a:t> </a:t>
            </a:r>
            <a:r>
              <a:rPr lang="en-US" sz="6000" b="0" dirty="0" err="1">
                <a:solidFill>
                  <a:schemeClr val="bg1"/>
                </a:solidFill>
                <a:effectLst/>
              </a:rPr>
              <a:t>chiều</a:t>
            </a:r>
            <a:r>
              <a:rPr lang="en-US" sz="6000" b="0" dirty="0">
                <a:solidFill>
                  <a:schemeClr val="bg1"/>
                </a:solidFill>
                <a:effectLst/>
              </a:rPr>
              <a:t>. </a:t>
            </a:r>
            <a:endParaRPr lang="en-US" sz="6600" b="0" dirty="0">
              <a:solidFill>
                <a:schemeClr val="bg1"/>
              </a:solidFill>
              <a:effectLst/>
            </a:endParaRPr>
          </a:p>
        </p:txBody>
      </p:sp>
    </p:spTree>
    <p:extLst>
      <p:ext uri="{BB962C8B-B14F-4D97-AF65-F5344CB8AC3E}">
        <p14:creationId xmlns:p14="http://schemas.microsoft.com/office/powerpoint/2010/main" val="22009098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vi-VN" sz="5600" b="0" u="sng" dirty="0">
                <a:solidFill>
                  <a:srgbClr val="FFFF00"/>
                </a:solidFill>
                <a:effectLst/>
              </a:rPr>
              <a:t>ĐK:</a:t>
            </a:r>
            <a:r>
              <a:rPr lang="vi-VN" sz="5600" b="0" dirty="0">
                <a:solidFill>
                  <a:schemeClr val="bg1"/>
                </a:solidFill>
                <a:effectLst/>
              </a:rPr>
              <a:t> </a:t>
            </a:r>
            <a:r>
              <a:rPr lang="vi-VN" sz="5400" b="0" dirty="0">
                <a:solidFill>
                  <a:schemeClr val="bg1"/>
                </a:solidFill>
                <a:effectLst/>
              </a:rPr>
              <a:t>Nào ta hân hoan vào cung Thánh Chúa tấu vang cung đàn mừng chúc không ngơi. Hòa trong câu ca nhịp chân tiến bước sánh vai tiến về đền Thánh Chúa Trời.</a:t>
            </a:r>
            <a:endParaRPr lang="vi-VN" sz="5600" b="0" dirty="0">
              <a:solidFill>
                <a:schemeClr val="bg1"/>
              </a:solidFill>
              <a:effectLst/>
            </a:endParaRPr>
          </a:p>
        </p:txBody>
      </p:sp>
    </p:spTree>
    <p:extLst>
      <p:ext uri="{BB962C8B-B14F-4D97-AF65-F5344CB8AC3E}">
        <p14:creationId xmlns:p14="http://schemas.microsoft.com/office/powerpoint/2010/main" val="2315032721"/>
      </p:ext>
    </p:extLst>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800" b="0" u="sng" dirty="0" err="1">
                <a:solidFill>
                  <a:srgbClr val="FFFF00"/>
                </a:solidFill>
                <a:effectLst/>
              </a:rPr>
              <a:t>Đk</a:t>
            </a:r>
            <a:r>
              <a:rPr lang="en-US" sz="5800" b="0" u="sng" dirty="0">
                <a:solidFill>
                  <a:srgbClr val="FFFF00"/>
                </a:solidFill>
                <a:effectLst/>
              </a:rPr>
              <a:t>:</a:t>
            </a:r>
            <a:r>
              <a:rPr lang="en-US" sz="5800" b="0" dirty="0">
                <a:solidFill>
                  <a:schemeClr val="bg1"/>
                </a:solidFill>
                <a:effectLst/>
              </a:rPr>
              <a:t> </a:t>
            </a:r>
            <a:r>
              <a:rPr lang="vi-VN" sz="5800" b="0" dirty="0">
                <a:solidFill>
                  <a:schemeClr val="bg1"/>
                </a:solidFill>
                <a:effectLst/>
              </a:rPr>
              <a:t>Xin dâng lên hoa trái thơm ngon bao hương hoa từ những cánh đồng nguyện dâng lên Chúa toàn năng lễ vặt thắm bao la ân tình. </a:t>
            </a:r>
            <a:endParaRPr lang="en-US" sz="5800" b="0" dirty="0">
              <a:solidFill>
                <a:schemeClr val="bg1"/>
              </a:solidFill>
              <a:effectLst/>
            </a:endParaRPr>
          </a:p>
        </p:txBody>
      </p:sp>
    </p:spTree>
    <p:extLst>
      <p:ext uri="{BB962C8B-B14F-4D97-AF65-F5344CB8AC3E}">
        <p14:creationId xmlns:p14="http://schemas.microsoft.com/office/powerpoint/2010/main" val="201523831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148205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280023206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8611AF9-83DF-05BA-90B5-CC5D6859F2E5}"/>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57BFA66-DE17-B3BD-A310-45F20BF4A2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9" y="0"/>
            <a:ext cx="9139141" cy="5143500"/>
          </a:xfrm>
          <a:prstGeom prst="rect">
            <a:avLst/>
          </a:prstGeom>
        </p:spPr>
      </p:pic>
    </p:spTree>
    <p:extLst>
      <p:ext uri="{BB962C8B-B14F-4D97-AF65-F5344CB8AC3E}">
        <p14:creationId xmlns:p14="http://schemas.microsoft.com/office/powerpoint/2010/main" val="2693722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r>
              <a:rPr lang="en-US" sz="6600" b="0" dirty="0">
                <a:solidFill>
                  <a:srgbClr val="FFFF00"/>
                </a:solidFill>
                <a:effectLst/>
              </a:rPr>
              <a:t>Ca </a:t>
            </a:r>
            <a:r>
              <a:rPr lang="en-US" sz="6600" b="0" dirty="0" err="1">
                <a:solidFill>
                  <a:srgbClr val="FFFF00"/>
                </a:solidFill>
                <a:effectLst/>
              </a:rPr>
              <a:t>Nguyện</a:t>
            </a:r>
            <a:r>
              <a:rPr lang="en-US" sz="6600" b="0" dirty="0">
                <a:solidFill>
                  <a:srgbClr val="FFFF00"/>
                </a:solidFill>
                <a:effectLst/>
              </a:rPr>
              <a:t> </a:t>
            </a:r>
            <a:r>
              <a:rPr lang="en-US" sz="6600" b="0" dirty="0" err="1">
                <a:solidFill>
                  <a:srgbClr val="FFFF00"/>
                </a:solidFill>
                <a:effectLst/>
              </a:rPr>
              <a:t>Hiệp</a:t>
            </a:r>
            <a:r>
              <a:rPr lang="en-US" sz="6600" b="0" dirty="0">
                <a:solidFill>
                  <a:srgbClr val="FFFF00"/>
                </a:solidFill>
                <a:effectLst/>
              </a:rPr>
              <a:t> </a:t>
            </a:r>
            <a:r>
              <a:rPr lang="en-US" sz="6600" b="0" dirty="0" err="1">
                <a:solidFill>
                  <a:srgbClr val="FFFF00"/>
                </a:solidFill>
                <a:effectLst/>
              </a:rPr>
              <a:t>Lễ</a:t>
            </a:r>
            <a:br>
              <a:rPr lang="en-US" sz="6600" b="0" dirty="0">
                <a:solidFill>
                  <a:srgbClr val="FFFF00"/>
                </a:solidFill>
                <a:effectLst/>
              </a:rPr>
            </a:br>
            <a:r>
              <a:rPr lang="en-US" sz="7200" b="0" dirty="0" err="1">
                <a:solidFill>
                  <a:srgbClr val="FFFF00"/>
                </a:solidFill>
                <a:effectLst/>
              </a:rPr>
              <a:t>Mầu</a:t>
            </a:r>
            <a:r>
              <a:rPr lang="en-US" sz="7200" b="0" dirty="0">
                <a:solidFill>
                  <a:srgbClr val="FFFF00"/>
                </a:solidFill>
                <a:effectLst/>
              </a:rPr>
              <a:t> </a:t>
            </a:r>
            <a:r>
              <a:rPr lang="en-US" sz="7200" b="0" dirty="0" err="1">
                <a:solidFill>
                  <a:srgbClr val="FFFF00"/>
                </a:solidFill>
                <a:effectLst/>
              </a:rPr>
              <a:t>Nhiệm</a:t>
            </a:r>
            <a:r>
              <a:rPr lang="en-US" sz="7200" b="0" dirty="0">
                <a:solidFill>
                  <a:srgbClr val="FFFF00"/>
                </a:solidFill>
                <a:effectLst/>
              </a:rPr>
              <a:t> N</a:t>
            </a:r>
            <a:r>
              <a:rPr lang="vi-VN" sz="7200" b="0" dirty="0">
                <a:solidFill>
                  <a:srgbClr val="FFFF00"/>
                </a:solidFill>
                <a:effectLst/>
              </a:rPr>
              <a:t>ư</a:t>
            </a:r>
            <a:r>
              <a:rPr lang="en-US" sz="7200" b="0" dirty="0" err="1">
                <a:solidFill>
                  <a:srgbClr val="FFFF00"/>
                </a:solidFill>
                <a:effectLst/>
              </a:rPr>
              <a:t>ớc</a:t>
            </a:r>
            <a:r>
              <a:rPr lang="en-US" sz="7200" b="0" dirty="0">
                <a:solidFill>
                  <a:srgbClr val="FFFF00"/>
                </a:solidFill>
                <a:effectLst/>
              </a:rPr>
              <a:t> </a:t>
            </a:r>
            <a:r>
              <a:rPr lang="en-US" sz="7200" b="0" dirty="0" err="1">
                <a:solidFill>
                  <a:srgbClr val="FFFF00"/>
                </a:solidFill>
                <a:effectLst/>
              </a:rPr>
              <a:t>Trời</a:t>
            </a:r>
            <a:br>
              <a:rPr lang="en-US" sz="6600" b="0" dirty="0">
                <a:solidFill>
                  <a:srgbClr val="FFFF00"/>
                </a:solidFill>
                <a:effectLst/>
              </a:rPr>
            </a:br>
            <a:r>
              <a:rPr lang="en-US" sz="4000" b="0" i="1" dirty="0">
                <a:solidFill>
                  <a:schemeClr val="bg1"/>
                </a:solidFill>
                <a:effectLst/>
              </a:rPr>
              <a:t>Sr </a:t>
            </a:r>
            <a:r>
              <a:rPr lang="en-US" sz="4000" b="0" i="1" dirty="0" err="1">
                <a:solidFill>
                  <a:schemeClr val="bg1"/>
                </a:solidFill>
                <a:effectLst/>
              </a:rPr>
              <a:t>Hiền</a:t>
            </a:r>
            <a:r>
              <a:rPr lang="en-US" sz="4000" b="0" i="1" dirty="0">
                <a:solidFill>
                  <a:schemeClr val="bg1"/>
                </a:solidFill>
                <a:effectLst/>
              </a:rPr>
              <a:t> </a:t>
            </a:r>
            <a:r>
              <a:rPr lang="en-US" sz="4000" b="0" i="1" dirty="0" err="1">
                <a:solidFill>
                  <a:schemeClr val="bg1"/>
                </a:solidFill>
                <a:effectLst/>
              </a:rPr>
              <a:t>Hòa</a:t>
            </a:r>
            <a:endParaRPr lang="en-US" sz="6600" b="0" i="1" dirty="0">
              <a:solidFill>
                <a:schemeClr val="bg1"/>
              </a:solidFill>
              <a:effectLst/>
            </a:endParaRPr>
          </a:p>
        </p:txBody>
      </p:sp>
    </p:spTree>
    <p:extLst>
      <p:ext uri="{BB962C8B-B14F-4D97-AF65-F5344CB8AC3E}">
        <p14:creationId xmlns:p14="http://schemas.microsoft.com/office/powerpoint/2010/main" val="353878427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fontAlgn="base"/>
            <a:r>
              <a:rPr lang="en-US" sz="5400" b="0" u="sng" dirty="0">
                <a:solidFill>
                  <a:srgbClr val="FFFF00"/>
                </a:solidFill>
                <a:effectLst/>
              </a:rPr>
              <a:t>Tk1:</a:t>
            </a:r>
            <a:r>
              <a:rPr lang="en-US" sz="5400" b="0" dirty="0">
                <a:solidFill>
                  <a:srgbClr val="FFFF00"/>
                </a:solidFill>
                <a:effectLst/>
              </a:rPr>
              <a:t> </a:t>
            </a:r>
            <a:r>
              <a:rPr lang="vi-VN" sz="5400" b="0" dirty="0">
                <a:solidFill>
                  <a:schemeClr val="bg1"/>
                </a:solidFill>
                <a:effectLst/>
              </a:rPr>
              <a:t>Nước Trời ví như một kho báu, chôn vùi trong ruộng sâu người kia tìm được. Liền về bán hết gia tài ông đang có, không đắn đo để mua lấy kho tàng.</a:t>
            </a:r>
          </a:p>
        </p:txBody>
      </p:sp>
    </p:spTree>
    <p:extLst>
      <p:ext uri="{BB962C8B-B14F-4D97-AF65-F5344CB8AC3E}">
        <p14:creationId xmlns:p14="http://schemas.microsoft.com/office/powerpoint/2010/main" val="5203507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b="0" u="sng" dirty="0" err="1">
                <a:solidFill>
                  <a:srgbClr val="FFFF00"/>
                </a:solidFill>
                <a:effectLst/>
              </a:rPr>
              <a:t>Đk</a:t>
            </a:r>
            <a:r>
              <a:rPr lang="en-US" sz="5400" b="0" u="sng" dirty="0">
                <a:solidFill>
                  <a:srgbClr val="FFFF00"/>
                </a:solidFill>
                <a:effectLst/>
              </a:rPr>
              <a:t>:</a:t>
            </a:r>
            <a:r>
              <a:rPr lang="en-US" sz="5400" b="0" dirty="0">
                <a:solidFill>
                  <a:schemeClr val="bg1"/>
                </a:solidFill>
                <a:effectLst/>
              </a:rPr>
              <a:t> </a:t>
            </a:r>
            <a:r>
              <a:rPr lang="vi-VN" sz="5400" b="0" dirty="0">
                <a:solidFill>
                  <a:schemeClr val="bg1"/>
                </a:solidFill>
                <a:effectLst/>
              </a:rPr>
              <a:t>Này người hỡi hãy mau chọn lấy Nước Trời, quý hơn vàng bạc châu báu ở trần gian. Này người hỡi hãy mau chọn lấy kho tàng, là chính Chúa, Đấng ban nguồn bình an.</a:t>
            </a:r>
            <a:endParaRPr lang="en-US" sz="5400" b="0" dirty="0">
              <a:solidFill>
                <a:schemeClr val="bg1"/>
              </a:solidFill>
              <a:effectLst/>
            </a:endParaRPr>
          </a:p>
        </p:txBody>
      </p:sp>
    </p:spTree>
    <p:extLst>
      <p:ext uri="{BB962C8B-B14F-4D97-AF65-F5344CB8AC3E}">
        <p14:creationId xmlns:p14="http://schemas.microsoft.com/office/powerpoint/2010/main" val="171877077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fontAlgn="base"/>
            <a:r>
              <a:rPr lang="en-US" sz="5400" b="0" u="sng" dirty="0">
                <a:solidFill>
                  <a:srgbClr val="FFFF00"/>
                </a:solidFill>
                <a:effectLst/>
              </a:rPr>
              <a:t>Tk2:</a:t>
            </a:r>
            <a:r>
              <a:rPr lang="en-US" sz="5400" b="0" dirty="0">
                <a:solidFill>
                  <a:schemeClr val="bg1"/>
                </a:solidFill>
                <a:effectLst/>
              </a:rPr>
              <a:t> </a:t>
            </a:r>
            <a:r>
              <a:rPr lang="vi-VN" sz="5400" b="0" dirty="0">
                <a:solidFill>
                  <a:schemeClr val="bg1"/>
                </a:solidFill>
                <a:effectLst/>
              </a:rPr>
              <a:t>Nước Trời dẫu âm thầm khiêm tốn, gieo tình yêu bình an vào trong lòng người. Tựa hạt giống tốt chôn vùi sâu trong đất, theo tháng năm kìa cây lớn đâm chồi.</a:t>
            </a:r>
            <a:endParaRPr lang="en-US" sz="5400" b="0" dirty="0">
              <a:solidFill>
                <a:schemeClr val="bg1"/>
              </a:solidFill>
              <a:effectLst/>
            </a:endParaRPr>
          </a:p>
        </p:txBody>
      </p:sp>
    </p:spTree>
    <p:extLst>
      <p:ext uri="{BB962C8B-B14F-4D97-AF65-F5344CB8AC3E}">
        <p14:creationId xmlns:p14="http://schemas.microsoft.com/office/powerpoint/2010/main" val="242626613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b="0" u="sng" dirty="0" err="1">
                <a:solidFill>
                  <a:srgbClr val="FFFF00"/>
                </a:solidFill>
                <a:effectLst/>
              </a:rPr>
              <a:t>Đk</a:t>
            </a:r>
            <a:r>
              <a:rPr lang="en-US" sz="5400" b="0" u="sng" dirty="0">
                <a:solidFill>
                  <a:srgbClr val="FFFF00"/>
                </a:solidFill>
                <a:effectLst/>
              </a:rPr>
              <a:t>:</a:t>
            </a:r>
            <a:r>
              <a:rPr lang="en-US" sz="5400" b="0" dirty="0">
                <a:solidFill>
                  <a:schemeClr val="bg1"/>
                </a:solidFill>
                <a:effectLst/>
              </a:rPr>
              <a:t> </a:t>
            </a:r>
            <a:r>
              <a:rPr lang="vi-VN" sz="5400" b="0" dirty="0">
                <a:solidFill>
                  <a:schemeClr val="bg1"/>
                </a:solidFill>
                <a:effectLst/>
              </a:rPr>
              <a:t>Này người hỡi hãy mau chọn lấy Nước Trời, quý hơn vàng bạc châu báu ở trần gian. Này người hỡi hãy mau chọn lấy kho tàng, là chính Chúa, Đấng ban nguồn bình an.</a:t>
            </a:r>
            <a:endParaRPr lang="en-US" sz="5400" b="0" dirty="0">
              <a:solidFill>
                <a:schemeClr val="bg1"/>
              </a:solidFill>
              <a:effectLst/>
            </a:endParaRPr>
          </a:p>
        </p:txBody>
      </p:sp>
    </p:spTree>
    <p:extLst>
      <p:ext uri="{BB962C8B-B14F-4D97-AF65-F5344CB8AC3E}">
        <p14:creationId xmlns:p14="http://schemas.microsoft.com/office/powerpoint/2010/main" val="114958743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b="0" u="sng" dirty="0">
                <a:solidFill>
                  <a:srgbClr val="FFFF00"/>
                </a:solidFill>
                <a:effectLst/>
              </a:rPr>
              <a:t>Tk3:</a:t>
            </a:r>
            <a:r>
              <a:rPr lang="en-US" sz="5400" b="0" dirty="0">
                <a:solidFill>
                  <a:schemeClr val="bg1"/>
                </a:solidFill>
                <a:effectLst/>
              </a:rPr>
              <a:t> </a:t>
            </a:r>
            <a:r>
              <a:rPr lang="vi-VN" sz="5400" b="0" dirty="0">
                <a:solidFill>
                  <a:schemeClr val="bg1"/>
                </a:solidFill>
                <a:effectLst/>
              </a:rPr>
              <a:t>Nước Trời sống trong lòng nhân thế, đem niềm vui đẩy lui khổ đau buồn phiền. Đổ tràn sức sống cho người luôn kiên vững, bao tháng năm thành tâm mãi kiếm tìm.</a:t>
            </a:r>
            <a:endParaRPr lang="en-US" sz="5400" b="0" dirty="0">
              <a:solidFill>
                <a:schemeClr val="bg1"/>
              </a:solidFill>
              <a:effectLst/>
            </a:endParaRPr>
          </a:p>
        </p:txBody>
      </p:sp>
    </p:spTree>
    <p:extLst>
      <p:ext uri="{BB962C8B-B14F-4D97-AF65-F5344CB8AC3E}">
        <p14:creationId xmlns:p14="http://schemas.microsoft.com/office/powerpoint/2010/main" val="24262661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en-US" sz="5400" b="0" u="sng" dirty="0">
                <a:solidFill>
                  <a:srgbClr val="FFFF00"/>
                </a:solidFill>
                <a:effectLst/>
                <a:latin typeface="+mj-lt"/>
              </a:rPr>
              <a:t>Tk</a:t>
            </a:r>
            <a:r>
              <a:rPr lang="vi-VN" sz="5400" b="0" u="sng" dirty="0">
                <a:solidFill>
                  <a:srgbClr val="FFFF00"/>
                </a:solidFill>
                <a:effectLst/>
                <a:latin typeface="+mj-lt"/>
              </a:rPr>
              <a:t>1.</a:t>
            </a:r>
            <a:r>
              <a:rPr lang="vi-VN" sz="5400" b="0" dirty="0">
                <a:solidFill>
                  <a:srgbClr val="FFFF00"/>
                </a:solidFill>
                <a:effectLst/>
                <a:latin typeface="+mj-lt"/>
              </a:rPr>
              <a:t> </a:t>
            </a:r>
            <a:r>
              <a:rPr lang="vi-VN" sz="6000" b="0" dirty="0">
                <a:solidFill>
                  <a:schemeClr val="bg1"/>
                </a:solidFill>
                <a:effectLst/>
              </a:rPr>
              <a:t>Chúc khen Người nhân loại muôn phương dâng lên Người niềm tin kính mến. Ca khen Chúa khắp chốn muôn nơi vạn vật hỡi tán dương Danh Người.</a:t>
            </a:r>
            <a:endParaRPr lang="vi-VN" sz="5400" b="0" dirty="0">
              <a:solidFill>
                <a:schemeClr val="bg1"/>
              </a:solidFill>
              <a:effectLst/>
              <a:latin typeface="+mj-lt"/>
            </a:endParaRPr>
          </a:p>
        </p:txBody>
      </p:sp>
      <p:sp>
        <p:nvSpPr>
          <p:cNvPr id="4" name="Subtitle 2">
            <a:hlinkClick r:id="" action="ppaction://noaction"/>
          </p:cNvPr>
          <p:cNvSpPr txBox="1">
            <a:spLocks/>
          </p:cNvSpPr>
          <p:nvPr/>
        </p:nvSpPr>
        <p:spPr bwMode="auto">
          <a:xfrm>
            <a:off x="5076056" y="4443958"/>
            <a:ext cx="4067944" cy="720080"/>
          </a:xfrm>
          <a:prstGeom prst="rect">
            <a:avLst/>
          </a:prstGeom>
          <a:noFill/>
          <a:ln w="9525">
            <a:noFill/>
            <a:miter lim="800000"/>
            <a:headEnd/>
            <a:tailEnd/>
          </a:ln>
        </p:spPr>
        <p:txBody>
          <a:bodyPr vert="horz" wrap="square" lIns="91434" tIns="45717" rIns="91434" bIns="45717" numCol="1" anchor="b" anchorCtr="0" compatLnSpc="1">
            <a:prstTxWarp prst="textNoShape">
              <a:avLst/>
            </a:prstTxWarp>
            <a:noAutofit/>
          </a:bodyPr>
          <a:lstStyle>
            <a:lvl1pPr marL="0" indent="0" algn="ctr" rtl="0" eaLnBrk="0" fontAlgn="base" hangingPunct="0">
              <a:spcBef>
                <a:spcPct val="20000"/>
              </a:spcBef>
              <a:spcAft>
                <a:spcPct val="0"/>
              </a:spcAft>
              <a:buNone/>
              <a:defRPr sz="3200">
                <a:solidFill>
                  <a:schemeClr val="tx1"/>
                </a:solidFill>
                <a:latin typeface="+mn-lt"/>
                <a:ea typeface="+mn-ea"/>
                <a:cs typeface="+mn-cs"/>
              </a:defRPr>
            </a:lvl1pPr>
            <a:lvl2pPr marL="457166" indent="0" algn="ctr" rtl="0" eaLnBrk="0" fontAlgn="base" hangingPunct="0">
              <a:spcBef>
                <a:spcPct val="20000"/>
              </a:spcBef>
              <a:spcAft>
                <a:spcPct val="0"/>
              </a:spcAft>
              <a:buNone/>
              <a:defRPr sz="2800">
                <a:solidFill>
                  <a:schemeClr val="tx1"/>
                </a:solidFill>
                <a:latin typeface="+mn-lt"/>
                <a:cs typeface="+mn-cs"/>
              </a:defRPr>
            </a:lvl2pPr>
            <a:lvl3pPr marL="914333" indent="0" algn="ctr" rtl="0" eaLnBrk="0" fontAlgn="base" hangingPunct="0">
              <a:spcBef>
                <a:spcPct val="20000"/>
              </a:spcBef>
              <a:spcAft>
                <a:spcPct val="0"/>
              </a:spcAft>
              <a:buNone/>
              <a:defRPr sz="2400">
                <a:solidFill>
                  <a:schemeClr val="tx1"/>
                </a:solidFill>
                <a:latin typeface="+mn-lt"/>
                <a:cs typeface="+mn-cs"/>
              </a:defRPr>
            </a:lvl3pPr>
            <a:lvl4pPr marL="1371498" indent="0" algn="ctr" rtl="0" eaLnBrk="0" fontAlgn="base" hangingPunct="0">
              <a:spcBef>
                <a:spcPct val="20000"/>
              </a:spcBef>
              <a:spcAft>
                <a:spcPct val="0"/>
              </a:spcAft>
              <a:buNone/>
              <a:defRPr sz="2000">
                <a:solidFill>
                  <a:schemeClr val="tx1"/>
                </a:solidFill>
                <a:latin typeface="+mn-lt"/>
                <a:cs typeface="+mn-cs"/>
              </a:defRPr>
            </a:lvl4pPr>
            <a:lvl5pPr marL="1828664" indent="0" algn="ctr" rtl="0" eaLnBrk="0" fontAlgn="base" hangingPunct="0">
              <a:spcBef>
                <a:spcPct val="20000"/>
              </a:spcBef>
              <a:spcAft>
                <a:spcPct val="0"/>
              </a:spcAft>
              <a:buNone/>
              <a:defRPr sz="2000">
                <a:solidFill>
                  <a:schemeClr val="tx1"/>
                </a:solidFill>
                <a:latin typeface="+mn-lt"/>
                <a:cs typeface="+mn-cs"/>
              </a:defRPr>
            </a:lvl5pPr>
            <a:lvl6pPr marL="2285829" indent="0" algn="ctr" rtl="0" fontAlgn="base">
              <a:spcBef>
                <a:spcPct val="20000"/>
              </a:spcBef>
              <a:spcAft>
                <a:spcPct val="0"/>
              </a:spcAft>
              <a:buNone/>
              <a:defRPr sz="2000">
                <a:solidFill>
                  <a:schemeClr val="tx1"/>
                </a:solidFill>
                <a:latin typeface="+mn-lt"/>
                <a:cs typeface="+mn-cs"/>
              </a:defRPr>
            </a:lvl6pPr>
            <a:lvl7pPr marL="2742995" indent="0" algn="ctr" rtl="0" fontAlgn="base">
              <a:spcBef>
                <a:spcPct val="20000"/>
              </a:spcBef>
              <a:spcAft>
                <a:spcPct val="0"/>
              </a:spcAft>
              <a:buNone/>
              <a:defRPr sz="2000">
                <a:solidFill>
                  <a:schemeClr val="tx1"/>
                </a:solidFill>
                <a:latin typeface="+mn-lt"/>
                <a:cs typeface="+mn-cs"/>
              </a:defRPr>
            </a:lvl7pPr>
            <a:lvl8pPr marL="3200160" indent="0" algn="ctr" rtl="0" fontAlgn="base">
              <a:spcBef>
                <a:spcPct val="20000"/>
              </a:spcBef>
              <a:spcAft>
                <a:spcPct val="0"/>
              </a:spcAft>
              <a:buNone/>
              <a:defRPr sz="2000">
                <a:solidFill>
                  <a:schemeClr val="tx1"/>
                </a:solidFill>
                <a:latin typeface="+mn-lt"/>
                <a:cs typeface="+mn-cs"/>
              </a:defRPr>
            </a:lvl8pPr>
            <a:lvl9pPr marL="3657326" indent="0" algn="ctr" rtl="0" fontAlgn="base">
              <a:spcBef>
                <a:spcPct val="20000"/>
              </a:spcBef>
              <a:spcAft>
                <a:spcPct val="0"/>
              </a:spcAft>
              <a:buNone/>
              <a:defRPr sz="2000">
                <a:solidFill>
                  <a:schemeClr val="tx1"/>
                </a:solidFill>
                <a:latin typeface="+mn-lt"/>
                <a:cs typeface="+mn-cs"/>
              </a:defRPr>
            </a:lvl9pPr>
          </a:lstStyle>
          <a:p>
            <a:pPr algn="r">
              <a:lnSpc>
                <a:spcPct val="90000"/>
              </a:lnSpc>
              <a:spcBef>
                <a:spcPts val="0"/>
              </a:spcBef>
            </a:pPr>
            <a:r>
              <a:rPr lang="en-US" sz="3000" kern="0" dirty="0">
                <a:solidFill>
                  <a:srgbClr val="FFFFFF">
                    <a:lumMod val="85000"/>
                  </a:srgbClr>
                </a:solidFill>
                <a:latin typeface="Arial" pitchFamily="34" charset="0"/>
                <a:cs typeface="Arial" pitchFamily="34" charset="0"/>
              </a:rPr>
              <a:t>&gt;&gt;</a:t>
            </a:r>
          </a:p>
        </p:txBody>
      </p:sp>
    </p:spTree>
    <p:extLst>
      <p:ext uri="{BB962C8B-B14F-4D97-AF65-F5344CB8AC3E}">
        <p14:creationId xmlns:p14="http://schemas.microsoft.com/office/powerpoint/2010/main" val="2829271595"/>
      </p:ext>
    </p:extLst>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b="0" u="sng" dirty="0" err="1">
                <a:solidFill>
                  <a:srgbClr val="FFFF00"/>
                </a:solidFill>
                <a:effectLst/>
              </a:rPr>
              <a:t>Đk</a:t>
            </a:r>
            <a:r>
              <a:rPr lang="en-US" sz="5400" b="0" u="sng" dirty="0">
                <a:solidFill>
                  <a:srgbClr val="FFFF00"/>
                </a:solidFill>
                <a:effectLst/>
              </a:rPr>
              <a:t>:</a:t>
            </a:r>
            <a:r>
              <a:rPr lang="en-US" sz="5400" b="0" dirty="0">
                <a:solidFill>
                  <a:schemeClr val="bg1"/>
                </a:solidFill>
                <a:effectLst/>
              </a:rPr>
              <a:t> </a:t>
            </a:r>
            <a:r>
              <a:rPr lang="vi-VN" sz="5400" b="0" dirty="0">
                <a:solidFill>
                  <a:schemeClr val="bg1"/>
                </a:solidFill>
                <a:effectLst/>
              </a:rPr>
              <a:t>Này người hỡi hãy mau chọn lấy Nước Trời, quý hơn vàng bạc châu báu ở trần gian. Này người hỡi hãy mau chọn lấy kho tàng, là chính Chúa, Đấng ban nguồn bình an.</a:t>
            </a:r>
            <a:endParaRPr lang="en-US" sz="5400" b="0" dirty="0">
              <a:solidFill>
                <a:schemeClr val="bg1"/>
              </a:solidFill>
              <a:effectLst/>
            </a:endParaRPr>
          </a:p>
        </p:txBody>
      </p:sp>
    </p:spTree>
    <p:extLst>
      <p:ext uri="{BB962C8B-B14F-4D97-AF65-F5344CB8AC3E}">
        <p14:creationId xmlns:p14="http://schemas.microsoft.com/office/powerpoint/2010/main" val="45987187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280023206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57150"/>
            <a:ext cx="9144000" cy="4400550"/>
          </a:xfrm>
        </p:spPr>
        <p:txBody>
          <a:bodyPr>
            <a:normAutofit/>
          </a:bodyPr>
          <a:lstStyle/>
          <a:p>
            <a:r>
              <a:rPr lang="en-US" sz="8000" b="0" dirty="0">
                <a:solidFill>
                  <a:srgbClr val="FFFF00"/>
                </a:solidFill>
                <a:effectLst/>
              </a:rPr>
              <a:t>Ca </a:t>
            </a:r>
            <a:r>
              <a:rPr lang="en-US" sz="8000" b="0" dirty="0" err="1">
                <a:solidFill>
                  <a:srgbClr val="FFFF00"/>
                </a:solidFill>
                <a:effectLst/>
              </a:rPr>
              <a:t>Kết</a:t>
            </a:r>
            <a:r>
              <a:rPr lang="en-US" sz="8000" b="0" dirty="0">
                <a:solidFill>
                  <a:srgbClr val="FFFF00"/>
                </a:solidFill>
                <a:effectLst/>
              </a:rPr>
              <a:t> </a:t>
            </a:r>
            <a:r>
              <a:rPr lang="en-US" sz="8000" b="0" dirty="0" err="1">
                <a:solidFill>
                  <a:srgbClr val="FFFF00"/>
                </a:solidFill>
                <a:effectLst/>
              </a:rPr>
              <a:t>Lễ</a:t>
            </a:r>
            <a:br>
              <a:rPr lang="en-US" sz="8000" b="0" dirty="0">
                <a:solidFill>
                  <a:srgbClr val="FFFF00"/>
                </a:solidFill>
                <a:effectLst/>
              </a:rPr>
            </a:br>
            <a:r>
              <a:rPr lang="en-US" sz="11500" b="0" dirty="0" err="1">
                <a:solidFill>
                  <a:srgbClr val="FFFF00"/>
                </a:solidFill>
                <a:effectLst/>
              </a:rPr>
              <a:t>Kinh</a:t>
            </a:r>
            <a:r>
              <a:rPr lang="en-US" sz="11500" b="0" dirty="0">
                <a:solidFill>
                  <a:srgbClr val="FFFF00"/>
                </a:solidFill>
                <a:effectLst/>
              </a:rPr>
              <a:t> </a:t>
            </a:r>
            <a:r>
              <a:rPr lang="en-US" sz="11500" b="0" dirty="0" err="1">
                <a:solidFill>
                  <a:srgbClr val="FFFF00"/>
                </a:solidFill>
                <a:effectLst/>
              </a:rPr>
              <a:t>Tạ</a:t>
            </a:r>
            <a:r>
              <a:rPr lang="en-US" sz="11500" b="0" dirty="0">
                <a:solidFill>
                  <a:srgbClr val="FFFF00"/>
                </a:solidFill>
                <a:effectLst/>
              </a:rPr>
              <a:t> </a:t>
            </a:r>
            <a:r>
              <a:rPr lang="en-US" sz="11500" b="0" dirty="0" err="1">
                <a:solidFill>
                  <a:srgbClr val="FFFF00"/>
                </a:solidFill>
                <a:effectLst/>
              </a:rPr>
              <a:t>Lễ</a:t>
            </a:r>
            <a:br>
              <a:rPr lang="en-US" sz="5400" b="0" dirty="0">
                <a:solidFill>
                  <a:srgbClr val="FFFF00"/>
                </a:solidFill>
                <a:effectLst/>
              </a:rPr>
            </a:br>
            <a:r>
              <a:rPr lang="en-US" sz="5400" b="0" i="1" dirty="0" err="1">
                <a:solidFill>
                  <a:schemeClr val="bg1"/>
                </a:solidFill>
                <a:effectLst/>
              </a:rPr>
              <a:t>Lm</a:t>
            </a:r>
            <a:r>
              <a:rPr lang="en-US" sz="5400" b="0" i="1" dirty="0">
                <a:solidFill>
                  <a:schemeClr val="bg1"/>
                </a:solidFill>
                <a:effectLst/>
              </a:rPr>
              <a:t>. </a:t>
            </a:r>
            <a:r>
              <a:rPr lang="en-US" sz="5400" b="0" i="1" dirty="0" err="1">
                <a:solidFill>
                  <a:schemeClr val="bg1"/>
                </a:solidFill>
                <a:effectLst/>
              </a:rPr>
              <a:t>Nguyễn</a:t>
            </a:r>
            <a:r>
              <a:rPr lang="en-US" sz="5400" b="0" i="1" dirty="0">
                <a:solidFill>
                  <a:schemeClr val="bg1"/>
                </a:solidFill>
                <a:effectLst/>
              </a:rPr>
              <a:t> </a:t>
            </a:r>
            <a:r>
              <a:rPr lang="en-US" sz="5400" b="0" i="1" dirty="0" err="1">
                <a:solidFill>
                  <a:schemeClr val="bg1"/>
                </a:solidFill>
                <a:effectLst/>
              </a:rPr>
              <a:t>Duy</a:t>
            </a:r>
            <a:endParaRPr lang="en-US" sz="6000" b="0" i="1" dirty="0">
              <a:solidFill>
                <a:schemeClr val="bg1"/>
              </a:solidFill>
              <a:effectLst/>
            </a:endParaRPr>
          </a:p>
        </p:txBody>
      </p:sp>
    </p:spTree>
    <p:extLst>
      <p:ext uri="{BB962C8B-B14F-4D97-AF65-F5344CB8AC3E}">
        <p14:creationId xmlns:p14="http://schemas.microsoft.com/office/powerpoint/2010/main" val="35085029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6000" b="0" u="sng" dirty="0" err="1">
                <a:solidFill>
                  <a:srgbClr val="FFFF00"/>
                </a:solidFill>
                <a:effectLst/>
              </a:rPr>
              <a:t>Đk</a:t>
            </a:r>
            <a:r>
              <a:rPr lang="en-US" sz="6000" b="0" u="sng" dirty="0">
                <a:solidFill>
                  <a:srgbClr val="FFFF00"/>
                </a:solidFill>
                <a:effectLst/>
              </a:rPr>
              <a:t>:</a:t>
            </a:r>
            <a:r>
              <a:rPr lang="en-US" sz="6000" b="0" dirty="0">
                <a:solidFill>
                  <a:schemeClr val="bg1"/>
                </a:solidFill>
                <a:effectLst/>
              </a:rPr>
              <a:t> </a:t>
            </a:r>
            <a:r>
              <a:rPr lang="vi-VN" sz="6000" b="0" dirty="0">
                <a:solidFill>
                  <a:schemeClr val="bg1"/>
                </a:solidFill>
                <a:effectLst/>
              </a:rPr>
              <a:t>Tạ ơn Chúa chúng con ra về hoan ca trong cuộc đời nhân chứng. Tạ ơn Chúa chúng con nhịp bước đến khắp nơi để đem Tin Mừng.</a:t>
            </a:r>
          </a:p>
        </p:txBody>
      </p:sp>
    </p:spTree>
    <p:extLst>
      <p:ext uri="{BB962C8B-B14F-4D97-AF65-F5344CB8AC3E}">
        <p14:creationId xmlns:p14="http://schemas.microsoft.com/office/powerpoint/2010/main" val="427835381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7000" b="0" u="sng" dirty="0">
                <a:solidFill>
                  <a:srgbClr val="FFFF00"/>
                </a:solidFill>
                <a:effectLst/>
              </a:rPr>
              <a:t>Tk1:</a:t>
            </a:r>
            <a:r>
              <a:rPr lang="en-US" sz="7000" b="0" dirty="0">
                <a:solidFill>
                  <a:schemeClr val="bg1"/>
                </a:solidFill>
                <a:effectLst/>
              </a:rPr>
              <a:t> </a:t>
            </a:r>
            <a:r>
              <a:rPr lang="vi-VN" sz="7000" b="0" dirty="0">
                <a:solidFill>
                  <a:schemeClr val="bg1"/>
                </a:solidFill>
                <a:effectLst/>
              </a:rPr>
              <a:t>Ra đi đến với người gần xa, khơi lên những tiếng lòng ngợi ca.</a:t>
            </a:r>
            <a:endParaRPr lang="en-US" sz="7000" b="0" dirty="0">
              <a:solidFill>
                <a:schemeClr val="bg1"/>
              </a:solidFill>
              <a:effectLst/>
            </a:endParaRPr>
          </a:p>
        </p:txBody>
      </p:sp>
    </p:spTree>
    <p:extLst>
      <p:ext uri="{BB962C8B-B14F-4D97-AF65-F5344CB8AC3E}">
        <p14:creationId xmlns:p14="http://schemas.microsoft.com/office/powerpoint/2010/main" val="281753161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7000" b="0" u="sng" dirty="0">
                <a:solidFill>
                  <a:srgbClr val="FFFF00"/>
                </a:solidFill>
                <a:effectLst/>
              </a:rPr>
              <a:t>Tk2:</a:t>
            </a:r>
            <a:r>
              <a:rPr lang="en-US" sz="7000" b="0" dirty="0">
                <a:solidFill>
                  <a:schemeClr val="bg1"/>
                </a:solidFill>
                <a:effectLst/>
              </a:rPr>
              <a:t> </a:t>
            </a:r>
            <a:r>
              <a:rPr lang="vi-VN" sz="7000" b="0" dirty="0">
                <a:solidFill>
                  <a:schemeClr val="bg1"/>
                </a:solidFill>
                <a:effectLst/>
              </a:rPr>
              <a:t>Con xin Chúa xuống nguồn hồng ân, cho nhân thế tháng ngày bình an.</a:t>
            </a:r>
          </a:p>
        </p:txBody>
      </p:sp>
    </p:spTree>
    <p:extLst>
      <p:ext uri="{BB962C8B-B14F-4D97-AF65-F5344CB8AC3E}">
        <p14:creationId xmlns:p14="http://schemas.microsoft.com/office/powerpoint/2010/main" val="20114789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6000" b="0" u="sng" dirty="0" err="1">
                <a:solidFill>
                  <a:srgbClr val="FFFF00"/>
                </a:solidFill>
                <a:effectLst/>
              </a:rPr>
              <a:t>Đk</a:t>
            </a:r>
            <a:r>
              <a:rPr lang="en-US" sz="6000" b="0" u="sng" dirty="0">
                <a:solidFill>
                  <a:srgbClr val="FFFF00"/>
                </a:solidFill>
                <a:effectLst/>
              </a:rPr>
              <a:t>:</a:t>
            </a:r>
            <a:r>
              <a:rPr lang="en-US" sz="6000" b="0" dirty="0">
                <a:solidFill>
                  <a:schemeClr val="bg1"/>
                </a:solidFill>
                <a:effectLst/>
              </a:rPr>
              <a:t> </a:t>
            </a:r>
            <a:r>
              <a:rPr lang="vi-VN" sz="6000" b="0" dirty="0">
                <a:solidFill>
                  <a:schemeClr val="bg1"/>
                </a:solidFill>
                <a:effectLst/>
              </a:rPr>
              <a:t>Tạ ơn Chúa chúng con ra về hoan ca trong cuộc đời nhân chứng. Tạ ơn Chúa chúng con nhịp bước đến khắp nơi để đem Tin Mừng.</a:t>
            </a:r>
          </a:p>
        </p:txBody>
      </p:sp>
    </p:spTree>
    <p:extLst>
      <p:ext uri="{BB962C8B-B14F-4D97-AF65-F5344CB8AC3E}">
        <p14:creationId xmlns:p14="http://schemas.microsoft.com/office/powerpoint/2010/main" val="388672635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lstStyle/>
          <a:p>
            <a:pPr algn="just"/>
            <a:endParaRPr lang="en-US" b="0">
              <a:solidFill>
                <a:schemeClr val="bg1"/>
              </a:solidFill>
              <a:effectLst/>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5779467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vi-VN" sz="5600" b="0" u="sng" dirty="0">
                <a:solidFill>
                  <a:srgbClr val="FFFF00"/>
                </a:solidFill>
                <a:effectLst/>
              </a:rPr>
              <a:t>ĐK:</a:t>
            </a:r>
            <a:r>
              <a:rPr lang="vi-VN" sz="5600" b="0" dirty="0">
                <a:solidFill>
                  <a:schemeClr val="bg1"/>
                </a:solidFill>
                <a:effectLst/>
              </a:rPr>
              <a:t> </a:t>
            </a:r>
            <a:r>
              <a:rPr lang="vi-VN" sz="5400" b="0" dirty="0">
                <a:solidFill>
                  <a:schemeClr val="bg1"/>
                </a:solidFill>
                <a:effectLst/>
              </a:rPr>
              <a:t>Nào ta hân hoan vào cung Thánh Chúa tấu vang cung đàn mừng chúc không ngơi. Hòa trong câu ca nhịp chân tiến bước sánh vai tiến về đền Thánh Chúa Trời.</a:t>
            </a:r>
            <a:endParaRPr lang="vi-VN" sz="5600" b="0" dirty="0">
              <a:solidFill>
                <a:schemeClr val="bg1"/>
              </a:solidFill>
              <a:effectLst/>
            </a:endParaRPr>
          </a:p>
        </p:txBody>
      </p:sp>
    </p:spTree>
    <p:extLst>
      <p:ext uri="{BB962C8B-B14F-4D97-AF65-F5344CB8AC3E}">
        <p14:creationId xmlns:p14="http://schemas.microsoft.com/office/powerpoint/2010/main" val="325750201"/>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2CC4DCC-5697-EEA4-5AB3-DC76A6F8F9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9" y="0"/>
            <a:ext cx="9139141" cy="5143500"/>
          </a:xfrm>
          <a:prstGeom prst="rect">
            <a:avLst/>
          </a:prstGeom>
        </p:spPr>
      </p:pic>
    </p:spTree>
    <p:extLst>
      <p:ext uri="{BB962C8B-B14F-4D97-AF65-F5344CB8AC3E}">
        <p14:creationId xmlns:p14="http://schemas.microsoft.com/office/powerpoint/2010/main" val="28002320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2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2">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6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7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782</TotalTime>
  <Words>1696</Words>
  <Application>Microsoft Office PowerPoint</Application>
  <PresentationFormat>On-screen Show (16:9)</PresentationFormat>
  <Paragraphs>111</Paragraphs>
  <Slides>77</Slides>
  <Notes>0</Notes>
  <HiddenSlides>0</HiddenSlides>
  <MMClips>0</MMClips>
  <ScaleCrop>false</ScaleCrop>
  <HeadingPairs>
    <vt:vector size="6" baseType="variant">
      <vt:variant>
        <vt:lpstr>Fonts Used</vt:lpstr>
      </vt:variant>
      <vt:variant>
        <vt:i4>3</vt:i4>
      </vt:variant>
      <vt:variant>
        <vt:lpstr>Theme</vt:lpstr>
      </vt:variant>
      <vt:variant>
        <vt:i4>14</vt:i4>
      </vt:variant>
      <vt:variant>
        <vt:lpstr>Slide Titles</vt:lpstr>
      </vt:variant>
      <vt:variant>
        <vt:i4>77</vt:i4>
      </vt:variant>
    </vt:vector>
  </HeadingPairs>
  <TitlesOfParts>
    <vt:vector size="94" baseType="lpstr">
      <vt:lpstr>Arial</vt:lpstr>
      <vt:lpstr>Times New Roman</vt:lpstr>
      <vt:lpstr>UTM American Sans</vt:lpstr>
      <vt:lpstr>Office Theme</vt:lpstr>
      <vt:lpstr>12_Office Theme</vt:lpstr>
      <vt:lpstr>36_Default Design</vt:lpstr>
      <vt:lpstr>10_Office Theme</vt:lpstr>
      <vt:lpstr>37_Default Design</vt:lpstr>
      <vt:lpstr>4_Office Theme</vt:lpstr>
      <vt:lpstr>5_Office Theme</vt:lpstr>
      <vt:lpstr>6_Office Theme</vt:lpstr>
      <vt:lpstr>1_Office Theme</vt:lpstr>
      <vt:lpstr>26_Office Theme</vt:lpstr>
      <vt:lpstr>2_Office Theme</vt:lpstr>
      <vt:lpstr>3_Office Theme</vt:lpstr>
      <vt:lpstr>8_Office Theme</vt:lpstr>
      <vt:lpstr>9_Office Theme</vt:lpstr>
      <vt:lpstr>PowerPoint Presentation</vt:lpstr>
      <vt:lpstr>TẬP HÁT CỘNG ĐOÀN</vt:lpstr>
      <vt:lpstr>Đk: Lạy Chúa, con yêu chuộng luật Chúa dường bao. </vt:lpstr>
      <vt:lpstr>Lạy Cha là Chúa Cả trời đất, chúc tụng Cha, vì Cha đã mạc khải nước trời cho những người bé mọn.</vt:lpstr>
      <vt:lpstr>Ca Nhập Lễ Nào Ta Hân Hoan  </vt:lpstr>
      <vt:lpstr>PowerPoint Presentation</vt:lpstr>
      <vt:lpstr>PowerPoint Presentation</vt:lpstr>
      <vt:lpstr>PowerPoint Presentation</vt:lpstr>
      <vt:lpstr>PowerPoint Presentation</vt:lpstr>
      <vt:lpstr> </vt:lpstr>
      <vt:lpstr> </vt:lpstr>
      <vt:lpstr> </vt:lpstr>
      <vt:lpstr> </vt:lpstr>
      <vt:lpstr> </vt:lpstr>
      <vt:lpstr> </vt:lpstr>
      <vt:lpstr> </vt:lpstr>
      <vt:lpstr> </vt:lpstr>
      <vt:lpstr> </vt:lpstr>
      <vt:lpstr> </vt:lpstr>
      <vt:lpstr> </vt:lpstr>
      <vt:lpstr> </vt:lpstr>
      <vt:lpstr> </vt:lpstr>
      <vt:lpstr> </vt:lpstr>
      <vt:lpstr> </vt:lpstr>
      <vt:lpstr> </vt:lpstr>
      <vt:lpstr>PowerPoint Presentation</vt:lpstr>
      <vt:lpstr>PowerPoint Presentation</vt:lpstr>
      <vt:lpstr>Thánh Vịnh 118 Chúa Nhật XVII Thường Niên Năm A Lm Kim Long  04 Câu</vt:lpstr>
      <vt:lpstr>Đk: Lạy Chúa, con yêu chuộng luật Chúa dường bao. </vt:lpstr>
      <vt:lpstr>Tk1: Nguyện Chúa nghe, con đây vẫn thân thưa rằng: Cơ ngơi con chính là Lời Chúa.  Nguyện giúp con coi trọng luật Ngài ban bố, Thật quý hơn vàng biển bạc rừng.</vt:lpstr>
      <vt:lpstr>Đk: Lạy Chúa, con yêu chuộng luật Chúa dường bao. </vt:lpstr>
      <vt:lpstr>Tk2: Ngài ủi an khi thương xót phận tôi hèn, Theo như xưa Ngài từng đoan hứa.  Vì mến thương nên Ngài còn cho con sống Lòng sướng vui vì thánh chỉ Ngài. </vt:lpstr>
      <vt:lpstr>Đk: Lạy Chúa, con yêu chuộng luật Chúa dường bao. </vt:lpstr>
      <vt:lpstr>Tk3: Vì thế con luôn yêu mến mệnh lệnh Ngài, Hơn luôn hơn quí vàng tinh chất.  Bởi đó nên theo lệnh Ngài con thẳng bước Lòng ghét khinh đường nẻo gian tà.</vt:lpstr>
      <vt:lpstr>Đk: Lạy Chúa, con yêu chuộng luật Chúa dường bao. </vt:lpstr>
      <vt:lpstr>Tk4: Luật Chúa ban, ôi cao quí và diệu kỳ, Con đây xin hết lòng tuân giữ.  Nghiền ngẫm luôn cho lời Ngài dọi ánh sáng, Làm kẻ đơn thật hiểu ngọn nguồn.</vt:lpstr>
      <vt:lpstr>Đk: Lạy Chúa, con yêu chuộng luật Chúa dường bao. </vt:lpstr>
      <vt:lpstr>PowerPoint Presentation</vt:lpstr>
      <vt:lpstr>Lạy Cha là Chúa Cả trời đất, chúc tụng Cha, vì Cha đã mạc khải nước trời cho những người bé mọn.</vt:lpstr>
      <vt:lpstr>PowerPoint Presentation</vt:lpstr>
      <vt:lpstr>PowerPoint Presentation</vt:lpstr>
      <vt:lpstr>KINH TIN KÍNH</vt:lpstr>
      <vt:lpstr>Tôi tin kính một Thiên Chúa là Cha toàn năng, Đấng tạo thành trời đất, muôn vật hữu hình và vô hình. </vt:lpstr>
      <vt:lpstr>Tôi tin kính một Chúa Giêsu Kitô, Con Một Thiên Chúa, Sinh bởi Đức Chúa Cha từ trước muôn đời. </vt:lpstr>
      <vt:lpstr>Người là Thiên Chúa bởi Thiên Chúa, Ánh Sáng bởi Ánh Sáng, Thiên Chúa thật bởi Thiên Chúa thật,</vt:lpstr>
      <vt:lpstr>được sinh ra mà không phải được tạo thành, đồng bản thể với Đức Chúa Cha: nhờ Người mà muôn vật được tạo thành. </vt:lpstr>
      <vt:lpstr>Vì loài người chúng ta và để cứu độ chúng ta, Người đã từ trời xuống thế. </vt:lpstr>
      <vt:lpstr>Bởi phép Đức Chúa Thánh Thần, Người đã nhập thể trong lòng Trinh Nữ Maria, và đã làm người.</vt:lpstr>
      <vt:lpstr>Người chịu đóng đinh vào thập giá vì chúng ta, thời quan Phongxiô Philatô; Người chịu khổ hình và mai táng, ngày thứ ba Người sống lại như lời Thánh Kinh.</vt:lpstr>
      <vt:lpstr>Người lên trời, ngự bên hữu Đức Chúa Cha, và Người sẽ lại đến trong vinh quang để phán xét kẻ sống và kẻ chết, Nước Người sẽ không bao giờ cùng.</vt:lpstr>
      <vt:lpstr>Tôi tin kính Đức Chúa Thánh Thần là Thiên Chúa và là Đấng ban sự sống, Người bởi Đức Chúa Cha và Đức Chúa Con mà ra,</vt:lpstr>
      <vt:lpstr>Người được phụng thờ và tôn vinh cùng với Đức Chúa Cha và Đức Chúa Con: Người đã dùng các tiên tri mà phán dạy. </vt:lpstr>
      <vt:lpstr>Tôi tin Hội Thánh duy nhất thánh thiện công giáo và tông truyền.</vt:lpstr>
      <vt:lpstr>Tôi tuyên xưng có một Phép Rửa để tha tội. Tôi trông đợi kẻ chết sống lại và sự sống đời sau. Amen.</vt:lpstr>
      <vt:lpstr> </vt:lpstr>
      <vt:lpstr>PowerPoint Presentation</vt:lpstr>
      <vt:lpstr>Tk1: Chúa ơi con chẳng có gì có gì tiến dâng lên Ngài, vì đời con có đáng gì đâu chỉ có trái tim chân thành.</vt:lpstr>
      <vt:lpstr>Đk: Xin dâng lên hoa trái thơm ngon bao hương hoa từ những cánh đồng nguyện dâng lên Chúa toàn năng lễ vặt thắm bao la ân tình. </vt:lpstr>
      <vt:lpstr>Tk2: Bánh thơm ly rượu tinh tuyền gói trọn với bao tâm tình. Nguyện trở nên hy lễ tình yêu tỏa hương ngát thơm sớm chiều. </vt:lpstr>
      <vt:lpstr>Đk: Xin dâng lên hoa trái thơm ngon bao hương hoa từ những cánh đồng nguyện dâng lên Chúa toàn năng lễ vặt thắm bao la ân tình. </vt:lpstr>
      <vt:lpstr>PowerPoint Presentation</vt:lpstr>
      <vt:lpstr>PowerPoint Presentation</vt:lpstr>
      <vt:lpstr>PowerPoint Presentation</vt:lpstr>
      <vt:lpstr>Ca Nguyện Hiệp Lễ Mầu Nhiệm Nước Trời Sr Hiền Hòa</vt:lpstr>
      <vt:lpstr>Tk1: Nước Trời ví như một kho báu, chôn vùi trong ruộng sâu người kia tìm được. Liền về bán hết gia tài ông đang có, không đắn đo để mua lấy kho tàng.</vt:lpstr>
      <vt:lpstr>Đk: Này người hỡi hãy mau chọn lấy Nước Trời, quý hơn vàng bạc châu báu ở trần gian. Này người hỡi hãy mau chọn lấy kho tàng, là chính Chúa, Đấng ban nguồn bình an.</vt:lpstr>
      <vt:lpstr>Tk2: Nước Trời dẫu âm thầm khiêm tốn, gieo tình yêu bình an vào trong lòng người. Tựa hạt giống tốt chôn vùi sâu trong đất, theo tháng năm kìa cây lớn đâm chồi.</vt:lpstr>
      <vt:lpstr>Đk: Này người hỡi hãy mau chọn lấy Nước Trời, quý hơn vàng bạc châu báu ở trần gian. Này người hỡi hãy mau chọn lấy kho tàng, là chính Chúa, Đấng ban nguồn bình an.</vt:lpstr>
      <vt:lpstr>Tk3: Nước Trời sống trong lòng nhân thế, đem niềm vui đẩy lui khổ đau buồn phiền. Đổ tràn sức sống cho người luôn kiên vững, bao tháng năm thành tâm mãi kiếm tìm.</vt:lpstr>
      <vt:lpstr>Đk: Này người hỡi hãy mau chọn lấy Nước Trời, quý hơn vàng bạc châu báu ở trần gian. Này người hỡi hãy mau chọn lấy kho tàng, là chính Chúa, Đấng ban nguồn bình an.</vt:lpstr>
      <vt:lpstr>PowerPoint Presentation</vt:lpstr>
      <vt:lpstr>Ca Kết Lễ Kinh Tạ Lễ Lm. Nguyễn Duy</vt:lpstr>
      <vt:lpstr>Đk: Tạ ơn Chúa chúng con ra về hoan ca trong cuộc đời nhân chứng. Tạ ơn Chúa chúng con nhịp bước đến khắp nơi để đem Tin Mừng.</vt:lpstr>
      <vt:lpstr>Tk1: Ra đi đến với người gần xa, khơi lên những tiếng lòng ngợi ca.</vt:lpstr>
      <vt:lpstr>Tk2: Con xin Chúa xuống nguồn hồng ân, cho nhân thế tháng ngày bình an.</vt:lpstr>
      <vt:lpstr>Đk: Tạ ơn Chúa chúng con ra về hoan ca trong cuộc đời nhân chứng. Tạ ơn Chúa chúng con nhịp bước đến khắp nơi để đem Tin Mừng.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 Nhập Lễ Từ Hừng Sáng Lm. Kim Long</dc:title>
  <dc:creator>Hung Nam</dc:creator>
  <cp:lastModifiedBy>Nam Hung</cp:lastModifiedBy>
  <cp:revision>63</cp:revision>
  <dcterms:created xsi:type="dcterms:W3CDTF">2023-05-21T07:25:42Z</dcterms:created>
  <dcterms:modified xsi:type="dcterms:W3CDTF">2026-07-18T07:51:42Z</dcterms:modified>
</cp:coreProperties>
</file>