
<file path=[Content_Types].xml><?xml version="1.0" encoding="utf-8"?>
<Types xmlns="http://schemas.openxmlformats.org/package/2006/content-types">
  <Default Extension="jpeg" ContentType="image/jpeg"/>
  <Default Extension="jp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3.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4.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5.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theme/theme6.xml" ContentType="application/vnd.openxmlformats-officedocument.theme+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slideLayouts/slideLayout67.xml" ContentType="application/vnd.openxmlformats-officedocument.presentationml.slideLayout+xml"/>
  <Override PartName="/ppt/slideLayouts/slideLayout68.xml" ContentType="application/vnd.openxmlformats-officedocument.presentationml.slideLayout+xml"/>
  <Override PartName="/ppt/slideLayouts/slideLayout69.xml" ContentType="application/vnd.openxmlformats-officedocument.presentationml.slideLayout+xml"/>
  <Override PartName="/ppt/theme/theme7.xml" ContentType="application/vnd.openxmlformats-officedocument.theme+xml"/>
  <Override PartName="/ppt/slideLayouts/slideLayout70.xml" ContentType="application/vnd.openxmlformats-officedocument.presentationml.slideLayout+xml"/>
  <Override PartName="/ppt/slideLayouts/slideLayout71.xml" ContentType="application/vnd.openxmlformats-officedocument.presentationml.slideLayout+xml"/>
  <Override PartName="/ppt/slideLayouts/slideLayout72.xml" ContentType="application/vnd.openxmlformats-officedocument.presentationml.slideLayout+xml"/>
  <Override PartName="/ppt/slideLayouts/slideLayout73.xml" ContentType="application/vnd.openxmlformats-officedocument.presentationml.slideLayout+xml"/>
  <Override PartName="/ppt/slideLayouts/slideLayout74.xml" ContentType="application/vnd.openxmlformats-officedocument.presentationml.slideLayout+xml"/>
  <Override PartName="/ppt/slideLayouts/slideLayout75.xml" ContentType="application/vnd.openxmlformats-officedocument.presentationml.slideLayout+xml"/>
  <Override PartName="/ppt/slideLayouts/slideLayout76.xml" ContentType="application/vnd.openxmlformats-officedocument.presentationml.slideLayout+xml"/>
  <Override PartName="/ppt/slideLayouts/slideLayout77.xml" ContentType="application/vnd.openxmlformats-officedocument.presentationml.slideLayout+xml"/>
  <Override PartName="/ppt/slideLayouts/slideLayout78.xml" ContentType="application/vnd.openxmlformats-officedocument.presentationml.slideLayout+xml"/>
  <Override PartName="/ppt/slideLayouts/slideLayout79.xml" ContentType="application/vnd.openxmlformats-officedocument.presentationml.slideLayout+xml"/>
  <Override PartName="/ppt/slideLayouts/slideLayout80.xml" ContentType="application/vnd.openxmlformats-officedocument.presentationml.slideLayout+xml"/>
  <Override PartName="/ppt/theme/theme8.xml" ContentType="application/vnd.openxmlformats-officedocument.theme+xml"/>
  <Override PartName="/ppt/slideLayouts/slideLayout81.xml" ContentType="application/vnd.openxmlformats-officedocument.presentationml.slideLayout+xml"/>
  <Override PartName="/ppt/slideLayouts/slideLayout82.xml" ContentType="application/vnd.openxmlformats-officedocument.presentationml.slideLayout+xml"/>
  <Override PartName="/ppt/slideLayouts/slideLayout83.xml" ContentType="application/vnd.openxmlformats-officedocument.presentationml.slideLayout+xml"/>
  <Override PartName="/ppt/slideLayouts/slideLayout84.xml" ContentType="application/vnd.openxmlformats-officedocument.presentationml.slideLayout+xml"/>
  <Override PartName="/ppt/slideLayouts/slideLayout85.xml" ContentType="application/vnd.openxmlformats-officedocument.presentationml.slideLayout+xml"/>
  <Override PartName="/ppt/slideLayouts/slideLayout86.xml" ContentType="application/vnd.openxmlformats-officedocument.presentationml.slideLayout+xml"/>
  <Override PartName="/ppt/slideLayouts/slideLayout87.xml" ContentType="application/vnd.openxmlformats-officedocument.presentationml.slideLayout+xml"/>
  <Override PartName="/ppt/slideLayouts/slideLayout88.xml" ContentType="application/vnd.openxmlformats-officedocument.presentationml.slideLayout+xml"/>
  <Override PartName="/ppt/slideLayouts/slideLayout89.xml" ContentType="application/vnd.openxmlformats-officedocument.presentationml.slideLayout+xml"/>
  <Override PartName="/ppt/slideLayouts/slideLayout90.xml" ContentType="application/vnd.openxmlformats-officedocument.presentationml.slideLayout+xml"/>
  <Override PartName="/ppt/slideLayouts/slideLayout91.xml" ContentType="application/vnd.openxmlformats-officedocument.presentationml.slideLayout+xml"/>
  <Override PartName="/ppt/theme/theme9.xml" ContentType="application/vnd.openxmlformats-officedocument.theme+xml"/>
  <Override PartName="/ppt/slideLayouts/slideLayout92.xml" ContentType="application/vnd.openxmlformats-officedocument.presentationml.slideLayout+xml"/>
  <Override PartName="/ppt/slideLayouts/slideLayout93.xml" ContentType="application/vnd.openxmlformats-officedocument.presentationml.slideLayout+xml"/>
  <Override PartName="/ppt/slideLayouts/slideLayout94.xml" ContentType="application/vnd.openxmlformats-officedocument.presentationml.slideLayout+xml"/>
  <Override PartName="/ppt/slideLayouts/slideLayout95.xml" ContentType="application/vnd.openxmlformats-officedocument.presentationml.slideLayout+xml"/>
  <Override PartName="/ppt/slideLayouts/slideLayout96.xml" ContentType="application/vnd.openxmlformats-officedocument.presentationml.slideLayout+xml"/>
  <Override PartName="/ppt/slideLayouts/slideLayout97.xml" ContentType="application/vnd.openxmlformats-officedocument.presentationml.slideLayout+xml"/>
  <Override PartName="/ppt/slideLayouts/slideLayout98.xml" ContentType="application/vnd.openxmlformats-officedocument.presentationml.slideLayout+xml"/>
  <Override PartName="/ppt/slideLayouts/slideLayout99.xml" ContentType="application/vnd.openxmlformats-officedocument.presentationml.slideLayout+xml"/>
  <Override PartName="/ppt/slideLayouts/slideLayout100.xml" ContentType="application/vnd.openxmlformats-officedocument.presentationml.slideLayout+xml"/>
  <Override PartName="/ppt/slideLayouts/slideLayout101.xml" ContentType="application/vnd.openxmlformats-officedocument.presentationml.slideLayout+xml"/>
  <Override PartName="/ppt/slideLayouts/slideLayout102.xml" ContentType="application/vnd.openxmlformats-officedocument.presentationml.slideLayout+xml"/>
  <Override PartName="/ppt/theme/theme10.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84" r:id="rId3"/>
    <p:sldMasterId id="2147483692" r:id="rId4"/>
    <p:sldMasterId id="2147483704" r:id="rId5"/>
    <p:sldMasterId id="2147483736" r:id="rId6"/>
    <p:sldMasterId id="2147483928" r:id="rId7"/>
    <p:sldMasterId id="2147484000" r:id="rId8"/>
    <p:sldMasterId id="2147484048" r:id="rId9"/>
    <p:sldMasterId id="2147484060" r:id="rId10"/>
  </p:sldMasterIdLst>
  <p:sldIdLst>
    <p:sldId id="507" r:id="rId11"/>
    <p:sldId id="376" r:id="rId12"/>
    <p:sldId id="600" r:id="rId13"/>
    <p:sldId id="601" r:id="rId14"/>
    <p:sldId id="9792" r:id="rId15"/>
    <p:sldId id="553" r:id="rId16"/>
    <p:sldId id="443" r:id="rId17"/>
    <p:sldId id="554" r:id="rId18"/>
    <p:sldId id="565" r:id="rId19"/>
    <p:sldId id="9793" r:id="rId20"/>
    <p:sldId id="9754" r:id="rId21"/>
    <p:sldId id="9755" r:id="rId22"/>
    <p:sldId id="9756" r:id="rId23"/>
    <p:sldId id="9757" r:id="rId24"/>
    <p:sldId id="9758" r:id="rId25"/>
    <p:sldId id="9759" r:id="rId26"/>
    <p:sldId id="9760" r:id="rId27"/>
    <p:sldId id="9761" r:id="rId28"/>
    <p:sldId id="9763" r:id="rId29"/>
    <p:sldId id="9764" r:id="rId30"/>
    <p:sldId id="9765" r:id="rId31"/>
    <p:sldId id="9766" r:id="rId32"/>
    <p:sldId id="9767" r:id="rId33"/>
    <p:sldId id="9768" r:id="rId34"/>
    <p:sldId id="9769" r:id="rId35"/>
    <p:sldId id="9770" r:id="rId36"/>
    <p:sldId id="9794" r:id="rId37"/>
    <p:sldId id="415" r:id="rId38"/>
    <p:sldId id="590" r:id="rId39"/>
    <p:sldId id="591" r:id="rId40"/>
    <p:sldId id="592" r:id="rId41"/>
    <p:sldId id="593" r:id="rId42"/>
    <p:sldId id="594" r:id="rId43"/>
    <p:sldId id="595" r:id="rId44"/>
    <p:sldId id="596" r:id="rId45"/>
    <p:sldId id="597" r:id="rId46"/>
    <p:sldId id="417" r:id="rId47"/>
    <p:sldId id="599" r:id="rId48"/>
    <p:sldId id="532" r:id="rId49"/>
    <p:sldId id="9772" r:id="rId50"/>
    <p:sldId id="9773" r:id="rId51"/>
    <p:sldId id="9774" r:id="rId52"/>
    <p:sldId id="9775" r:id="rId53"/>
    <p:sldId id="9776" r:id="rId54"/>
    <p:sldId id="9777" r:id="rId55"/>
    <p:sldId id="9778" r:id="rId56"/>
    <p:sldId id="9779" r:id="rId57"/>
    <p:sldId id="9780" r:id="rId58"/>
    <p:sldId id="9781" r:id="rId59"/>
    <p:sldId id="9782" r:id="rId60"/>
    <p:sldId id="9783" r:id="rId61"/>
    <p:sldId id="9784" r:id="rId62"/>
    <p:sldId id="9785" r:id="rId63"/>
    <p:sldId id="558" r:id="rId64"/>
    <p:sldId id="559" r:id="rId65"/>
    <p:sldId id="560" r:id="rId66"/>
    <p:sldId id="561" r:id="rId67"/>
    <p:sldId id="570" r:id="rId68"/>
    <p:sldId id="276" r:id="rId69"/>
    <p:sldId id="9789" r:id="rId70"/>
    <p:sldId id="277" r:id="rId71"/>
    <p:sldId id="278" r:id="rId72"/>
    <p:sldId id="279" r:id="rId73"/>
    <p:sldId id="290" r:id="rId74"/>
    <p:sldId id="602" r:id="rId75"/>
    <p:sldId id="291" r:id="rId76"/>
    <p:sldId id="603" r:id="rId77"/>
    <p:sldId id="9790" r:id="rId78"/>
    <p:sldId id="293" r:id="rId79"/>
    <p:sldId id="563" r:id="rId80"/>
    <p:sldId id="564" r:id="rId81"/>
    <p:sldId id="531" r:id="rId82"/>
    <p:sldId id="573" r:id="rId83"/>
    <p:sldId id="9791" r:id="rId84"/>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34573" autoAdjust="0"/>
    <p:restoredTop sz="94693" autoAdjust="0"/>
  </p:normalViewPr>
  <p:slideViewPr>
    <p:cSldViewPr>
      <p:cViewPr varScale="1">
        <p:scale>
          <a:sx n="175" d="100"/>
          <a:sy n="175" d="100"/>
        </p:scale>
        <p:origin x="1230" y="138"/>
      </p:cViewPr>
      <p:guideLst>
        <p:guide orient="horz" pos="1620"/>
        <p:guide pos="2880"/>
      </p:guideLst>
    </p:cSldViewPr>
  </p:slideViewPr>
  <p:outlineViewPr>
    <p:cViewPr>
      <p:scale>
        <a:sx n="33" d="100"/>
        <a:sy n="33" d="100"/>
      </p:scale>
      <p:origin x="62" y="18768"/>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16.xml"/><Relationship Id="rId21" Type="http://schemas.openxmlformats.org/officeDocument/2006/relationships/slide" Target="slides/slide11.xml"/><Relationship Id="rId42" Type="http://schemas.openxmlformats.org/officeDocument/2006/relationships/slide" Target="slides/slide32.xml"/><Relationship Id="rId47" Type="http://schemas.openxmlformats.org/officeDocument/2006/relationships/slide" Target="slides/slide37.xml"/><Relationship Id="rId63" Type="http://schemas.openxmlformats.org/officeDocument/2006/relationships/slide" Target="slides/slide53.xml"/><Relationship Id="rId68" Type="http://schemas.openxmlformats.org/officeDocument/2006/relationships/slide" Target="slides/slide58.xml"/><Relationship Id="rId84" Type="http://schemas.openxmlformats.org/officeDocument/2006/relationships/slide" Target="slides/slide74.xml"/><Relationship Id="rId16" Type="http://schemas.openxmlformats.org/officeDocument/2006/relationships/slide" Target="slides/slide6.xml"/><Relationship Id="rId11" Type="http://schemas.openxmlformats.org/officeDocument/2006/relationships/slide" Target="slides/slide1.xml"/><Relationship Id="rId32" Type="http://schemas.openxmlformats.org/officeDocument/2006/relationships/slide" Target="slides/slide22.xml"/><Relationship Id="rId37" Type="http://schemas.openxmlformats.org/officeDocument/2006/relationships/slide" Target="slides/slide27.xml"/><Relationship Id="rId53" Type="http://schemas.openxmlformats.org/officeDocument/2006/relationships/slide" Target="slides/slide43.xml"/><Relationship Id="rId58" Type="http://schemas.openxmlformats.org/officeDocument/2006/relationships/slide" Target="slides/slide48.xml"/><Relationship Id="rId74" Type="http://schemas.openxmlformats.org/officeDocument/2006/relationships/slide" Target="slides/slide64.xml"/><Relationship Id="rId79" Type="http://schemas.openxmlformats.org/officeDocument/2006/relationships/slide" Target="slides/slide69.xml"/><Relationship Id="rId5" Type="http://schemas.openxmlformats.org/officeDocument/2006/relationships/slideMaster" Target="slideMasters/slideMaster5.xml"/><Relationship Id="rId19" Type="http://schemas.openxmlformats.org/officeDocument/2006/relationships/slide" Target="slides/slide9.xml"/><Relationship Id="rId14" Type="http://schemas.openxmlformats.org/officeDocument/2006/relationships/slide" Target="slides/slide4.xml"/><Relationship Id="rId22" Type="http://schemas.openxmlformats.org/officeDocument/2006/relationships/slide" Target="slides/slide12.xml"/><Relationship Id="rId27" Type="http://schemas.openxmlformats.org/officeDocument/2006/relationships/slide" Target="slides/slide17.xml"/><Relationship Id="rId30" Type="http://schemas.openxmlformats.org/officeDocument/2006/relationships/slide" Target="slides/slide20.xml"/><Relationship Id="rId35" Type="http://schemas.openxmlformats.org/officeDocument/2006/relationships/slide" Target="slides/slide25.xml"/><Relationship Id="rId43" Type="http://schemas.openxmlformats.org/officeDocument/2006/relationships/slide" Target="slides/slide33.xml"/><Relationship Id="rId48" Type="http://schemas.openxmlformats.org/officeDocument/2006/relationships/slide" Target="slides/slide38.xml"/><Relationship Id="rId56" Type="http://schemas.openxmlformats.org/officeDocument/2006/relationships/slide" Target="slides/slide46.xml"/><Relationship Id="rId64" Type="http://schemas.openxmlformats.org/officeDocument/2006/relationships/slide" Target="slides/slide54.xml"/><Relationship Id="rId69" Type="http://schemas.openxmlformats.org/officeDocument/2006/relationships/slide" Target="slides/slide59.xml"/><Relationship Id="rId77" Type="http://schemas.openxmlformats.org/officeDocument/2006/relationships/slide" Target="slides/slide67.xml"/><Relationship Id="rId8" Type="http://schemas.openxmlformats.org/officeDocument/2006/relationships/slideMaster" Target="slideMasters/slideMaster8.xml"/><Relationship Id="rId51" Type="http://schemas.openxmlformats.org/officeDocument/2006/relationships/slide" Target="slides/slide41.xml"/><Relationship Id="rId72" Type="http://schemas.openxmlformats.org/officeDocument/2006/relationships/slide" Target="slides/slide62.xml"/><Relationship Id="rId80" Type="http://schemas.openxmlformats.org/officeDocument/2006/relationships/slide" Target="slides/slide70.xml"/><Relationship Id="rId85" Type="http://schemas.openxmlformats.org/officeDocument/2006/relationships/presProps" Target="presProps.xml"/><Relationship Id="rId3" Type="http://schemas.openxmlformats.org/officeDocument/2006/relationships/slideMaster" Target="slideMasters/slideMaster3.xml"/><Relationship Id="rId12" Type="http://schemas.openxmlformats.org/officeDocument/2006/relationships/slide" Target="slides/slide2.xml"/><Relationship Id="rId17" Type="http://schemas.openxmlformats.org/officeDocument/2006/relationships/slide" Target="slides/slide7.xml"/><Relationship Id="rId25" Type="http://schemas.openxmlformats.org/officeDocument/2006/relationships/slide" Target="slides/slide15.xml"/><Relationship Id="rId33" Type="http://schemas.openxmlformats.org/officeDocument/2006/relationships/slide" Target="slides/slide23.xml"/><Relationship Id="rId38" Type="http://schemas.openxmlformats.org/officeDocument/2006/relationships/slide" Target="slides/slide28.xml"/><Relationship Id="rId46" Type="http://schemas.openxmlformats.org/officeDocument/2006/relationships/slide" Target="slides/slide36.xml"/><Relationship Id="rId59" Type="http://schemas.openxmlformats.org/officeDocument/2006/relationships/slide" Target="slides/slide49.xml"/><Relationship Id="rId67" Type="http://schemas.openxmlformats.org/officeDocument/2006/relationships/slide" Target="slides/slide57.xml"/><Relationship Id="rId20" Type="http://schemas.openxmlformats.org/officeDocument/2006/relationships/slide" Target="slides/slide10.xml"/><Relationship Id="rId41" Type="http://schemas.openxmlformats.org/officeDocument/2006/relationships/slide" Target="slides/slide31.xml"/><Relationship Id="rId54" Type="http://schemas.openxmlformats.org/officeDocument/2006/relationships/slide" Target="slides/slide44.xml"/><Relationship Id="rId62" Type="http://schemas.openxmlformats.org/officeDocument/2006/relationships/slide" Target="slides/slide52.xml"/><Relationship Id="rId70" Type="http://schemas.openxmlformats.org/officeDocument/2006/relationships/slide" Target="slides/slide60.xml"/><Relationship Id="rId75" Type="http://schemas.openxmlformats.org/officeDocument/2006/relationships/slide" Target="slides/slide65.xml"/><Relationship Id="rId83" Type="http://schemas.openxmlformats.org/officeDocument/2006/relationships/slide" Target="slides/slide73.xml"/><Relationship Id="rId88"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5.xml"/><Relationship Id="rId23" Type="http://schemas.openxmlformats.org/officeDocument/2006/relationships/slide" Target="slides/slide13.xml"/><Relationship Id="rId28" Type="http://schemas.openxmlformats.org/officeDocument/2006/relationships/slide" Target="slides/slide18.xml"/><Relationship Id="rId36" Type="http://schemas.openxmlformats.org/officeDocument/2006/relationships/slide" Target="slides/slide26.xml"/><Relationship Id="rId49" Type="http://schemas.openxmlformats.org/officeDocument/2006/relationships/slide" Target="slides/slide39.xml"/><Relationship Id="rId57" Type="http://schemas.openxmlformats.org/officeDocument/2006/relationships/slide" Target="slides/slide47.xml"/><Relationship Id="rId10" Type="http://schemas.openxmlformats.org/officeDocument/2006/relationships/slideMaster" Target="slideMasters/slideMaster10.xml"/><Relationship Id="rId31" Type="http://schemas.openxmlformats.org/officeDocument/2006/relationships/slide" Target="slides/slide21.xml"/><Relationship Id="rId44" Type="http://schemas.openxmlformats.org/officeDocument/2006/relationships/slide" Target="slides/slide34.xml"/><Relationship Id="rId52" Type="http://schemas.openxmlformats.org/officeDocument/2006/relationships/slide" Target="slides/slide42.xml"/><Relationship Id="rId60" Type="http://schemas.openxmlformats.org/officeDocument/2006/relationships/slide" Target="slides/slide50.xml"/><Relationship Id="rId65" Type="http://schemas.openxmlformats.org/officeDocument/2006/relationships/slide" Target="slides/slide55.xml"/><Relationship Id="rId73" Type="http://schemas.openxmlformats.org/officeDocument/2006/relationships/slide" Target="slides/slide63.xml"/><Relationship Id="rId78" Type="http://schemas.openxmlformats.org/officeDocument/2006/relationships/slide" Target="slides/slide68.xml"/><Relationship Id="rId81" Type="http://schemas.openxmlformats.org/officeDocument/2006/relationships/slide" Target="slides/slide71.xml"/><Relationship Id="rId86" Type="http://schemas.openxmlformats.org/officeDocument/2006/relationships/viewProps" Target="view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 Target="slides/slide3.xml"/><Relationship Id="rId18" Type="http://schemas.openxmlformats.org/officeDocument/2006/relationships/slide" Target="slides/slide8.xml"/><Relationship Id="rId39" Type="http://schemas.openxmlformats.org/officeDocument/2006/relationships/slide" Target="slides/slide29.xml"/><Relationship Id="rId34" Type="http://schemas.openxmlformats.org/officeDocument/2006/relationships/slide" Target="slides/slide24.xml"/><Relationship Id="rId50" Type="http://schemas.openxmlformats.org/officeDocument/2006/relationships/slide" Target="slides/slide40.xml"/><Relationship Id="rId55" Type="http://schemas.openxmlformats.org/officeDocument/2006/relationships/slide" Target="slides/slide45.xml"/><Relationship Id="rId76" Type="http://schemas.openxmlformats.org/officeDocument/2006/relationships/slide" Target="slides/slide66.xml"/><Relationship Id="rId7" Type="http://schemas.openxmlformats.org/officeDocument/2006/relationships/slideMaster" Target="slideMasters/slideMaster7.xml"/><Relationship Id="rId71" Type="http://schemas.openxmlformats.org/officeDocument/2006/relationships/slide" Target="slides/slide61.xml"/><Relationship Id="rId2" Type="http://schemas.openxmlformats.org/officeDocument/2006/relationships/slideMaster" Target="slideMasters/slideMaster2.xml"/><Relationship Id="rId29" Type="http://schemas.openxmlformats.org/officeDocument/2006/relationships/slide" Target="slides/slide19.xml"/><Relationship Id="rId24" Type="http://schemas.openxmlformats.org/officeDocument/2006/relationships/slide" Target="slides/slide14.xml"/><Relationship Id="rId40" Type="http://schemas.openxmlformats.org/officeDocument/2006/relationships/slide" Target="slides/slide30.xml"/><Relationship Id="rId45" Type="http://schemas.openxmlformats.org/officeDocument/2006/relationships/slide" Target="slides/slide35.xml"/><Relationship Id="rId66" Type="http://schemas.openxmlformats.org/officeDocument/2006/relationships/slide" Target="slides/slide56.xml"/><Relationship Id="rId87" Type="http://schemas.openxmlformats.org/officeDocument/2006/relationships/theme" Target="theme/theme1.xml"/><Relationship Id="rId61" Type="http://schemas.openxmlformats.org/officeDocument/2006/relationships/slide" Target="slides/slide51.xml"/><Relationship Id="rId82" Type="http://schemas.openxmlformats.org/officeDocument/2006/relationships/slide" Target="slides/slide7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0.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1.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0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8.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69.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7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8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4.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5.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6.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7.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8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92.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3.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4.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9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t>7/31/2026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1608122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t>7/31/2026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3716180540"/>
      </p:ext>
    </p:extLst>
  </p:cSld>
  <p:clrMapOvr>
    <a:masterClrMapping/>
  </p:clrMapOvr>
</p:sldLayout>
</file>

<file path=ppt/slideLayouts/slideLayout10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t>7/31/2026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2487991553"/>
      </p:ext>
    </p:extLst>
  </p:cSld>
  <p:clrMapOvr>
    <a:masterClrMapping/>
  </p:clrMapOvr>
</p:sldLayout>
</file>

<file path=ppt/slideLayouts/slideLayout10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t>7/31/2026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1689010895"/>
      </p:ext>
    </p:extLst>
  </p:cSld>
  <p:clrMapOvr>
    <a:masterClrMapping/>
  </p:clrMapOvr>
</p:sldLayout>
</file>

<file path=ppt/slideLayouts/slideLayout10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t>7/31/2026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149714622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t>7/31/2026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214647720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0"/>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7/31/2026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15526643"/>
      </p:ext>
    </p:extLst>
  </p:cSld>
  <p:clrMapOvr>
    <a:masterClrMapping/>
  </p:clrMapOvr>
  <p:transition spd="slow" advClick="0"/>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7/31/2026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61319383"/>
      </p:ext>
    </p:extLst>
  </p:cSld>
  <p:clrMapOvr>
    <a:masterClrMapping/>
  </p:clrMapOvr>
  <p:transition spd="slow" advClick="0"/>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7/31/2026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09365108"/>
      </p:ext>
    </p:extLst>
  </p:cSld>
  <p:clrMapOvr>
    <a:masterClrMapping/>
  </p:clrMapOvr>
  <p:transition spd="slow" advClick="0"/>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7/31/2026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00193730"/>
      </p:ext>
    </p:extLst>
  </p:cSld>
  <p:clrMapOvr>
    <a:masterClrMapping/>
  </p:clrMapOvr>
  <p:transition spd="slow" advClick="0"/>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8"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8"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8CA3318-CD7F-4429-B228-68E731F393B3}" type="datetimeFigureOut">
              <a:rPr lang="en-US" smtClean="0">
                <a:solidFill>
                  <a:prstClr val="black">
                    <a:tint val="75000"/>
                  </a:prstClr>
                </a:solidFill>
              </a:rPr>
              <a:pPr/>
              <a:t>7/31/2026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60216233"/>
      </p:ext>
    </p:extLst>
  </p:cSld>
  <p:clrMapOvr>
    <a:masterClrMapping/>
  </p:clrMapOvr>
  <p:transition spd="slow" advClick="0"/>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8CA3318-CD7F-4429-B228-68E731F393B3}" type="datetimeFigureOut">
              <a:rPr lang="en-US" smtClean="0">
                <a:solidFill>
                  <a:prstClr val="black">
                    <a:tint val="75000"/>
                  </a:prstClr>
                </a:solidFill>
              </a:rPr>
              <a:pPr/>
              <a:t>7/31/2026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1806212"/>
      </p:ext>
    </p:extLst>
  </p:cSld>
  <p:clrMapOvr>
    <a:masterClrMapping/>
  </p:clrMapOvr>
  <p:transition spd="slow" advClick="0"/>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CA3318-CD7F-4429-B228-68E731F393B3}" type="datetimeFigureOut">
              <a:rPr lang="en-US" smtClean="0">
                <a:solidFill>
                  <a:prstClr val="black">
                    <a:tint val="75000"/>
                  </a:prstClr>
                </a:solidFill>
              </a:rPr>
              <a:pPr/>
              <a:t>7/31/2026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263819458"/>
      </p:ext>
    </p:extLst>
  </p:cSld>
  <p:clrMapOvr>
    <a:masterClrMapping/>
  </p:clrMapOvr>
  <p:transition spd="slow" advClick="0"/>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3"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3" y="1076327"/>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7/31/2026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87205029"/>
      </p:ext>
    </p:extLst>
  </p:cSld>
  <p:clrMapOvr>
    <a:masterClrMapping/>
  </p:clrMapOvr>
  <p:transition spd="slow" advClick="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t>7/31/2026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216283632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4"/>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7/31/2026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208986"/>
      </p:ext>
    </p:extLst>
  </p:cSld>
  <p:clrMapOvr>
    <a:masterClrMapping/>
  </p:clrMapOvr>
  <p:transition spd="slow" advClick="0"/>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7/31/2026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55039423"/>
      </p:ext>
    </p:extLst>
  </p:cSld>
  <p:clrMapOvr>
    <a:masterClrMapping/>
  </p:clrMapOvr>
  <p:transition spd="slow" advClick="0"/>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7/31/2026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047237270"/>
      </p:ext>
    </p:extLst>
  </p:cSld>
  <p:clrMapOvr>
    <a:masterClrMapping/>
  </p:clrMapOvr>
  <p:transition spd="slow" advClick="0"/>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30B6AECE-F762-405E-A9F9-80749D3B17FE}" type="slidenum">
              <a:rPr lang="en-US"/>
              <a:pPr>
                <a:defRPr/>
              </a:pPr>
              <a:t>‹#›</a:t>
            </a:fld>
            <a:endParaRPr lang="en-US"/>
          </a:p>
        </p:txBody>
      </p:sp>
    </p:spTree>
    <p:extLst>
      <p:ext uri="{BB962C8B-B14F-4D97-AF65-F5344CB8AC3E}">
        <p14:creationId xmlns:p14="http://schemas.microsoft.com/office/powerpoint/2010/main" val="241344305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A036BCFC-0261-44C7-B52D-A98F9B981B28}" type="slidenum">
              <a:rPr lang="en-US"/>
              <a:pPr>
                <a:defRPr/>
              </a:pPr>
              <a:t>‹#›</a:t>
            </a:fld>
            <a:endParaRPr lang="en-US"/>
          </a:p>
        </p:txBody>
      </p:sp>
    </p:spTree>
    <p:extLst>
      <p:ext uri="{BB962C8B-B14F-4D97-AF65-F5344CB8AC3E}">
        <p14:creationId xmlns:p14="http://schemas.microsoft.com/office/powerpoint/2010/main" val="246565057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EE882164-64AF-4813-9BBB-7A12F931FA0E}" type="slidenum">
              <a:rPr lang="en-US"/>
              <a:pPr>
                <a:defRPr/>
              </a:pPr>
              <a:t>‹#›</a:t>
            </a:fld>
            <a:endParaRPr lang="en-US"/>
          </a:p>
        </p:txBody>
      </p:sp>
    </p:spTree>
    <p:extLst>
      <p:ext uri="{BB962C8B-B14F-4D97-AF65-F5344CB8AC3E}">
        <p14:creationId xmlns:p14="http://schemas.microsoft.com/office/powerpoint/2010/main" val="13344171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DB709D22-BAB0-4F79-B0C6-3A5AD063986E}" type="slidenum">
              <a:rPr lang="en-US"/>
              <a:pPr>
                <a:defRPr/>
              </a:pPr>
              <a:t>‹#›</a:t>
            </a:fld>
            <a:endParaRPr lang="en-US"/>
          </a:p>
        </p:txBody>
      </p:sp>
    </p:spTree>
    <p:extLst>
      <p:ext uri="{BB962C8B-B14F-4D97-AF65-F5344CB8AC3E}">
        <p14:creationId xmlns:p14="http://schemas.microsoft.com/office/powerpoint/2010/main" val="258032719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p>
        </p:txBody>
      </p:sp>
      <p:sp>
        <p:nvSpPr>
          <p:cNvPr id="3" name="Rectangle 5"/>
          <p:cNvSpPr>
            <a:spLocks noGrp="1" noChangeArrowheads="1"/>
          </p:cNvSpPr>
          <p:nvPr>
            <p:ph type="ftr" sz="quarter" idx="11"/>
          </p:nvPr>
        </p:nvSpPr>
        <p:spPr/>
        <p:txBody>
          <a:bodyPr/>
          <a:lstStyle>
            <a:lvl1pPr>
              <a:defRPr/>
            </a:lvl1pPr>
          </a:lstStyle>
          <a:p>
            <a:pPr>
              <a:defRPr/>
            </a:pPr>
            <a:endParaRPr lang="en-US"/>
          </a:p>
        </p:txBody>
      </p:sp>
      <p:sp>
        <p:nvSpPr>
          <p:cNvPr id="4" name="Rectangle 6"/>
          <p:cNvSpPr>
            <a:spLocks noGrp="1" noChangeArrowheads="1"/>
          </p:cNvSpPr>
          <p:nvPr>
            <p:ph type="sldNum" sz="quarter" idx="12"/>
          </p:nvPr>
        </p:nvSpPr>
        <p:spPr/>
        <p:txBody>
          <a:bodyPr/>
          <a:lstStyle>
            <a:lvl1pPr>
              <a:defRPr/>
            </a:lvl1pPr>
          </a:lstStyle>
          <a:p>
            <a:pPr>
              <a:defRPr/>
            </a:pPr>
            <a:fld id="{E4B6C1C5-E091-4325-A7FB-826ADBD54AF5}" type="slidenum">
              <a:rPr lang="en-US"/>
              <a:pPr>
                <a:defRPr/>
              </a:pPr>
              <a:t>‹#›</a:t>
            </a:fld>
            <a:endParaRPr lang="en-US"/>
          </a:p>
        </p:txBody>
      </p:sp>
    </p:spTree>
    <p:extLst>
      <p:ext uri="{BB962C8B-B14F-4D97-AF65-F5344CB8AC3E}">
        <p14:creationId xmlns:p14="http://schemas.microsoft.com/office/powerpoint/2010/main" val="415446244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Content Placeholder 2"/>
          <p:cNvSpPr>
            <a:spLocks noGrp="1"/>
          </p:cNvSpPr>
          <p:nvPr>
            <p:ph idx="1"/>
          </p:nvPr>
        </p:nvSpPr>
        <p:spPr>
          <a:xfrm>
            <a:off x="457200" y="1200151"/>
            <a:ext cx="8229600" cy="33944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B8A115E5-8745-4216-9AE1-5F2F4097CAD5}" type="slidenum">
              <a:rPr lang="en-US"/>
              <a:pPr>
                <a:defRPr/>
              </a:pPr>
              <a:t>‹#›</a:t>
            </a:fld>
            <a:endParaRPr lang="en-US"/>
          </a:p>
        </p:txBody>
      </p:sp>
    </p:spTree>
    <p:extLst>
      <p:ext uri="{BB962C8B-B14F-4D97-AF65-F5344CB8AC3E}">
        <p14:creationId xmlns:p14="http://schemas.microsoft.com/office/powerpoint/2010/main" val="118576382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defRPr/>
            </a:lvl1pPr>
          </a:lstStyle>
          <a:p>
            <a:pPr>
              <a:defRPr/>
            </a:pPr>
            <a:endParaRPr lang="en-US"/>
          </a:p>
        </p:txBody>
      </p:sp>
      <p:sp>
        <p:nvSpPr>
          <p:cNvPr id="4" name="Rectangle 5"/>
          <p:cNvSpPr>
            <a:spLocks noGrp="1" noChangeArrowheads="1"/>
          </p:cNvSpPr>
          <p:nvPr>
            <p:ph type="ftr" sz="quarter" idx="11"/>
          </p:nvPr>
        </p:nvSpPr>
        <p:spPr/>
        <p:txBody>
          <a:bodyPr/>
          <a:lstStyle>
            <a:lvl1pPr>
              <a:defRPr/>
            </a:lvl1pPr>
          </a:lstStyle>
          <a:p>
            <a:pPr>
              <a:defRPr/>
            </a:pPr>
            <a:endParaRPr lang="en-US"/>
          </a:p>
        </p:txBody>
      </p:sp>
      <p:sp>
        <p:nvSpPr>
          <p:cNvPr id="5" name="Rectangle 6"/>
          <p:cNvSpPr>
            <a:spLocks noGrp="1" noChangeArrowheads="1"/>
          </p:cNvSpPr>
          <p:nvPr>
            <p:ph type="sldNum" sz="quarter" idx="12"/>
          </p:nvPr>
        </p:nvSpPr>
        <p:spPr/>
        <p:txBody>
          <a:bodyPr/>
          <a:lstStyle>
            <a:lvl1pPr>
              <a:defRPr/>
            </a:lvl1pPr>
          </a:lstStyle>
          <a:p>
            <a:pPr>
              <a:defRPr/>
            </a:pPr>
            <a:fld id="{AEFACC6D-1749-434E-8C30-49D0F452E83C}" type="slidenum">
              <a:rPr lang="en-US"/>
              <a:pPr>
                <a:defRPr/>
              </a:pPr>
              <a:t>‹#›</a:t>
            </a:fld>
            <a:endParaRPr lang="en-US"/>
          </a:p>
        </p:txBody>
      </p:sp>
    </p:spTree>
    <p:extLst>
      <p:ext uri="{BB962C8B-B14F-4D97-AF65-F5344CB8AC3E}">
        <p14:creationId xmlns:p14="http://schemas.microsoft.com/office/powerpoint/2010/main" val="51373800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t>7/31/2026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2130641572"/>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7/31/2026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7740448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7/31/2026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6629722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7/31/2026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948684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solidFill>
                  <a:prstClr val="black">
                    <a:tint val="75000"/>
                  </a:prstClr>
                </a:solidFill>
              </a:rPr>
              <a:pPr/>
              <a:t>7/31/2026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6903099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solidFill>
                  <a:prstClr val="black">
                    <a:tint val="75000"/>
                  </a:prstClr>
                </a:solidFill>
              </a:rPr>
              <a:pPr/>
              <a:t>7/31/2026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9952666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solidFill>
                  <a:prstClr val="black">
                    <a:tint val="75000"/>
                  </a:prstClr>
                </a:solidFill>
              </a:rPr>
              <a:pPr/>
              <a:t>7/31/2026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0610203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solidFill>
                  <a:prstClr val="black">
                    <a:tint val="75000"/>
                  </a:prstClr>
                </a:solidFill>
              </a:rPr>
              <a:pPr/>
              <a:t>7/31/2026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2785737"/>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solidFill>
                  <a:prstClr val="black">
                    <a:tint val="75000"/>
                  </a:prstClr>
                </a:solidFill>
              </a:rPr>
              <a:pPr/>
              <a:t>7/31/2026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41882673"/>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solidFill>
                  <a:prstClr val="black">
                    <a:tint val="75000"/>
                  </a:prstClr>
                </a:solidFill>
              </a:rPr>
              <a:pPr/>
              <a:t>7/31/2026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9968302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3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7/31/2026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434658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t>7/31/2026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858378598"/>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7/31/2026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05591325"/>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30B6AECE-F762-405E-A9F9-80749D3B17FE}" type="slidenum">
              <a:rPr lang="en-US"/>
              <a:pPr>
                <a:defRPr/>
              </a:pPr>
              <a:t>‹#›</a:t>
            </a:fld>
            <a:endParaRPr lang="en-US"/>
          </a:p>
        </p:txBody>
      </p:sp>
    </p:spTree>
    <p:extLst>
      <p:ext uri="{BB962C8B-B14F-4D97-AF65-F5344CB8AC3E}">
        <p14:creationId xmlns:p14="http://schemas.microsoft.com/office/powerpoint/2010/main" val="3342701996"/>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A036BCFC-0261-44C7-B52D-A98F9B981B28}" type="slidenum">
              <a:rPr lang="en-US"/>
              <a:pPr>
                <a:defRPr/>
              </a:pPr>
              <a:t>‹#›</a:t>
            </a:fld>
            <a:endParaRPr lang="en-US"/>
          </a:p>
        </p:txBody>
      </p:sp>
    </p:spTree>
    <p:extLst>
      <p:ext uri="{BB962C8B-B14F-4D97-AF65-F5344CB8AC3E}">
        <p14:creationId xmlns:p14="http://schemas.microsoft.com/office/powerpoint/2010/main" val="1927646240"/>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p:txBody>
          <a:bodyPr/>
          <a:lstStyle>
            <a:lvl1pPr>
              <a:defRPr/>
            </a:lvl1pPr>
          </a:lstStyle>
          <a:p>
            <a:pPr>
              <a:defRPr/>
            </a:pPr>
            <a:endParaRPr lang="en-US"/>
          </a:p>
        </p:txBody>
      </p:sp>
      <p:sp>
        <p:nvSpPr>
          <p:cNvPr id="6" name="Rectangle 5"/>
          <p:cNvSpPr>
            <a:spLocks noGrp="1" noChangeArrowheads="1"/>
          </p:cNvSpPr>
          <p:nvPr>
            <p:ph type="ftr" sz="quarter" idx="11"/>
          </p:nvPr>
        </p:nvSpPr>
        <p:spPr/>
        <p:txBody>
          <a:bodyPr/>
          <a:lstStyle>
            <a:lvl1pPr>
              <a:defRPr/>
            </a:lvl1pPr>
          </a:lstStyle>
          <a:p>
            <a:pPr>
              <a:defRPr/>
            </a:pPr>
            <a:endParaRPr lang="en-US"/>
          </a:p>
        </p:txBody>
      </p:sp>
      <p:sp>
        <p:nvSpPr>
          <p:cNvPr id="7" name="Rectangle 6"/>
          <p:cNvSpPr>
            <a:spLocks noGrp="1" noChangeArrowheads="1"/>
          </p:cNvSpPr>
          <p:nvPr>
            <p:ph type="sldNum" sz="quarter" idx="12"/>
          </p:nvPr>
        </p:nvSpPr>
        <p:spPr/>
        <p:txBody>
          <a:bodyPr/>
          <a:lstStyle>
            <a:lvl1pPr>
              <a:defRPr/>
            </a:lvl1pPr>
          </a:lstStyle>
          <a:p>
            <a:pPr>
              <a:defRPr/>
            </a:pPr>
            <a:fld id="{EE882164-64AF-4813-9BBB-7A12F931FA0E}" type="slidenum">
              <a:rPr lang="en-US"/>
              <a:pPr>
                <a:defRPr/>
              </a:pPr>
              <a:t>‹#›</a:t>
            </a:fld>
            <a:endParaRPr lang="en-US"/>
          </a:p>
        </p:txBody>
      </p:sp>
    </p:spTree>
    <p:extLst>
      <p:ext uri="{BB962C8B-B14F-4D97-AF65-F5344CB8AC3E}">
        <p14:creationId xmlns:p14="http://schemas.microsoft.com/office/powerpoint/2010/main" val="3102288529"/>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DB709D22-BAB0-4F79-B0C6-3A5AD063986E}" type="slidenum">
              <a:rPr lang="en-US"/>
              <a:pPr>
                <a:defRPr/>
              </a:pPr>
              <a:t>‹#›</a:t>
            </a:fld>
            <a:endParaRPr lang="en-US"/>
          </a:p>
        </p:txBody>
      </p:sp>
    </p:spTree>
    <p:extLst>
      <p:ext uri="{BB962C8B-B14F-4D97-AF65-F5344CB8AC3E}">
        <p14:creationId xmlns:p14="http://schemas.microsoft.com/office/powerpoint/2010/main" val="42964688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p:txBody>
          <a:bodyPr/>
          <a:lstStyle>
            <a:lvl1pPr>
              <a:defRPr/>
            </a:lvl1pPr>
          </a:lstStyle>
          <a:p>
            <a:pPr>
              <a:defRPr/>
            </a:pPr>
            <a:endParaRPr lang="en-US"/>
          </a:p>
        </p:txBody>
      </p:sp>
      <p:sp>
        <p:nvSpPr>
          <p:cNvPr id="3" name="Rectangle 5"/>
          <p:cNvSpPr>
            <a:spLocks noGrp="1" noChangeArrowheads="1"/>
          </p:cNvSpPr>
          <p:nvPr>
            <p:ph type="ftr" sz="quarter" idx="11"/>
          </p:nvPr>
        </p:nvSpPr>
        <p:spPr/>
        <p:txBody>
          <a:bodyPr/>
          <a:lstStyle>
            <a:lvl1pPr>
              <a:defRPr/>
            </a:lvl1pPr>
          </a:lstStyle>
          <a:p>
            <a:pPr>
              <a:defRPr/>
            </a:pPr>
            <a:endParaRPr lang="en-US"/>
          </a:p>
        </p:txBody>
      </p:sp>
      <p:sp>
        <p:nvSpPr>
          <p:cNvPr id="4" name="Rectangle 6"/>
          <p:cNvSpPr>
            <a:spLocks noGrp="1" noChangeArrowheads="1"/>
          </p:cNvSpPr>
          <p:nvPr>
            <p:ph type="sldNum" sz="quarter" idx="12"/>
          </p:nvPr>
        </p:nvSpPr>
        <p:spPr/>
        <p:txBody>
          <a:bodyPr/>
          <a:lstStyle>
            <a:lvl1pPr>
              <a:defRPr/>
            </a:lvl1pPr>
          </a:lstStyle>
          <a:p>
            <a:pPr>
              <a:defRPr/>
            </a:pPr>
            <a:fld id="{E4B6C1C5-E091-4325-A7FB-826ADBD54AF5}" type="slidenum">
              <a:rPr lang="en-US"/>
              <a:pPr>
                <a:defRPr/>
              </a:pPr>
              <a:t>‹#›</a:t>
            </a:fld>
            <a:endParaRPr lang="en-US"/>
          </a:p>
        </p:txBody>
      </p:sp>
    </p:spTree>
    <p:extLst>
      <p:ext uri="{BB962C8B-B14F-4D97-AF65-F5344CB8AC3E}">
        <p14:creationId xmlns:p14="http://schemas.microsoft.com/office/powerpoint/2010/main" val="848387966"/>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Content Placeholder 2"/>
          <p:cNvSpPr>
            <a:spLocks noGrp="1"/>
          </p:cNvSpPr>
          <p:nvPr>
            <p:ph idx="1"/>
          </p:nvPr>
        </p:nvSpPr>
        <p:spPr>
          <a:xfrm>
            <a:off x="457200" y="1200151"/>
            <a:ext cx="8229600" cy="33944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p:txBody>
          <a:bodyPr/>
          <a:lstStyle>
            <a:lvl1pPr>
              <a:defRPr/>
            </a:lvl1pPr>
          </a:lstStyle>
          <a:p>
            <a:pPr>
              <a:defRPr/>
            </a:pPr>
            <a:endParaRPr lang="en-US"/>
          </a:p>
        </p:txBody>
      </p:sp>
      <p:sp>
        <p:nvSpPr>
          <p:cNvPr id="5" name="Rectangle 5"/>
          <p:cNvSpPr>
            <a:spLocks noGrp="1" noChangeArrowheads="1"/>
          </p:cNvSpPr>
          <p:nvPr>
            <p:ph type="ftr" sz="quarter" idx="11"/>
          </p:nvPr>
        </p:nvSpPr>
        <p:spPr/>
        <p:txBody>
          <a:bodyPr/>
          <a:lstStyle>
            <a:lvl1pPr>
              <a:defRPr/>
            </a:lvl1pPr>
          </a:lstStyle>
          <a:p>
            <a:pPr>
              <a:defRPr/>
            </a:pPr>
            <a:endParaRPr lang="en-US"/>
          </a:p>
        </p:txBody>
      </p:sp>
      <p:sp>
        <p:nvSpPr>
          <p:cNvPr id="6" name="Rectangle 6"/>
          <p:cNvSpPr>
            <a:spLocks noGrp="1" noChangeArrowheads="1"/>
          </p:cNvSpPr>
          <p:nvPr>
            <p:ph type="sldNum" sz="quarter" idx="12"/>
          </p:nvPr>
        </p:nvSpPr>
        <p:spPr/>
        <p:txBody>
          <a:bodyPr/>
          <a:lstStyle>
            <a:lvl1pPr>
              <a:defRPr/>
            </a:lvl1pPr>
          </a:lstStyle>
          <a:p>
            <a:pPr>
              <a:defRPr/>
            </a:pPr>
            <a:fld id="{B8A115E5-8745-4216-9AE1-5F2F4097CAD5}" type="slidenum">
              <a:rPr lang="en-US"/>
              <a:pPr>
                <a:defRPr/>
              </a:pPr>
              <a:t>‹#›</a:t>
            </a:fld>
            <a:endParaRPr lang="en-US"/>
          </a:p>
        </p:txBody>
      </p:sp>
    </p:spTree>
    <p:extLst>
      <p:ext uri="{BB962C8B-B14F-4D97-AF65-F5344CB8AC3E}">
        <p14:creationId xmlns:p14="http://schemas.microsoft.com/office/powerpoint/2010/main" val="248879676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457200" y="205979"/>
            <a:ext cx="8229600" cy="857250"/>
          </a:xfrm>
        </p:spPr>
        <p:txBody>
          <a:bodyPr/>
          <a:lstStyle/>
          <a:p>
            <a:r>
              <a:rPr lang="en-US"/>
              <a:t>Click to edit Master title style</a:t>
            </a:r>
          </a:p>
        </p:txBody>
      </p:sp>
      <p:sp>
        <p:nvSpPr>
          <p:cNvPr id="3" name="Rectangle 4"/>
          <p:cNvSpPr>
            <a:spLocks noGrp="1" noChangeArrowheads="1"/>
          </p:cNvSpPr>
          <p:nvPr>
            <p:ph type="dt" sz="half" idx="10"/>
          </p:nvPr>
        </p:nvSpPr>
        <p:spPr/>
        <p:txBody>
          <a:bodyPr/>
          <a:lstStyle>
            <a:lvl1pPr>
              <a:defRPr/>
            </a:lvl1pPr>
          </a:lstStyle>
          <a:p>
            <a:pPr>
              <a:defRPr/>
            </a:pPr>
            <a:endParaRPr lang="en-US"/>
          </a:p>
        </p:txBody>
      </p:sp>
      <p:sp>
        <p:nvSpPr>
          <p:cNvPr id="4" name="Rectangle 5"/>
          <p:cNvSpPr>
            <a:spLocks noGrp="1" noChangeArrowheads="1"/>
          </p:cNvSpPr>
          <p:nvPr>
            <p:ph type="ftr" sz="quarter" idx="11"/>
          </p:nvPr>
        </p:nvSpPr>
        <p:spPr/>
        <p:txBody>
          <a:bodyPr/>
          <a:lstStyle>
            <a:lvl1pPr>
              <a:defRPr/>
            </a:lvl1pPr>
          </a:lstStyle>
          <a:p>
            <a:pPr>
              <a:defRPr/>
            </a:pPr>
            <a:endParaRPr lang="en-US"/>
          </a:p>
        </p:txBody>
      </p:sp>
      <p:sp>
        <p:nvSpPr>
          <p:cNvPr id="5" name="Rectangle 6"/>
          <p:cNvSpPr>
            <a:spLocks noGrp="1" noChangeArrowheads="1"/>
          </p:cNvSpPr>
          <p:nvPr>
            <p:ph type="sldNum" sz="quarter" idx="12"/>
          </p:nvPr>
        </p:nvSpPr>
        <p:spPr/>
        <p:txBody>
          <a:bodyPr/>
          <a:lstStyle>
            <a:lvl1pPr>
              <a:defRPr/>
            </a:lvl1pPr>
          </a:lstStyle>
          <a:p>
            <a:pPr>
              <a:defRPr/>
            </a:pPr>
            <a:fld id="{AEFACC6D-1749-434E-8C30-49D0F452E83C}" type="slidenum">
              <a:rPr lang="en-US"/>
              <a:pPr>
                <a:defRPr/>
              </a:pPr>
              <a:t>‹#›</a:t>
            </a:fld>
            <a:endParaRPr lang="en-US"/>
          </a:p>
        </p:txBody>
      </p:sp>
    </p:spTree>
    <p:extLst>
      <p:ext uri="{BB962C8B-B14F-4D97-AF65-F5344CB8AC3E}">
        <p14:creationId xmlns:p14="http://schemas.microsoft.com/office/powerpoint/2010/main" val="271960692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7/31/2026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20317339"/>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7/31/2026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826497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t>7/31/2026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3726435854"/>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7/31/2026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74924635"/>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7/31/2026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24507322"/>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solidFill>
                  <a:prstClr val="black">
                    <a:tint val="75000"/>
                  </a:prstClr>
                </a:solidFill>
              </a:rPr>
              <a:pPr/>
              <a:t>7/31/2026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4513047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solidFill>
                  <a:prstClr val="black">
                    <a:tint val="75000"/>
                  </a:prstClr>
                </a:solidFill>
              </a:rPr>
              <a:pPr/>
              <a:t>7/31/2026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28330667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solidFill>
                  <a:prstClr val="black">
                    <a:tint val="75000"/>
                  </a:prstClr>
                </a:solidFill>
              </a:rPr>
              <a:pPr/>
              <a:t>7/31/2026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88771152"/>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7/31/2026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97643470"/>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7/31/2026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90483700"/>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7/31/2026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02984760"/>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7/31/2026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53631932"/>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7/31/2026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66472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t>7/31/2026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3026576381"/>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7/31/2026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64953308"/>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7/31/2026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34998286"/>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7/31/2026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92068135"/>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solidFill>
                  <a:prstClr val="black">
                    <a:tint val="75000"/>
                  </a:prstClr>
                </a:solidFill>
              </a:rPr>
              <a:pPr/>
              <a:t>7/31/2026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08941514"/>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solidFill>
                  <a:prstClr val="black">
                    <a:tint val="75000"/>
                  </a:prstClr>
                </a:solidFill>
              </a:rPr>
              <a:pPr/>
              <a:t>7/31/2026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89238017"/>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solidFill>
                  <a:prstClr val="black">
                    <a:tint val="75000"/>
                  </a:prstClr>
                </a:solidFill>
              </a:rPr>
              <a:pPr/>
              <a:t>7/31/2026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38905833"/>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7/31/2026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36872037"/>
      </p:ext>
    </p:extLst>
  </p:cSld>
  <p:clrMapOvr>
    <a:masterClrMapping/>
  </p:clrMapOvr>
</p:sldLayout>
</file>

<file path=ppt/slideLayouts/slideLayout6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7/31/2026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22853112"/>
      </p:ext>
    </p:extLst>
  </p:cSld>
  <p:clrMapOvr>
    <a:masterClrMapping/>
  </p:clrMapOvr>
</p:sldLayout>
</file>

<file path=ppt/slideLayouts/slideLayout6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7/31/2026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41027062"/>
      </p:ext>
    </p:extLst>
  </p:cSld>
  <p:clrMapOvr>
    <a:masterClrMapping/>
  </p:clrMapOvr>
</p:sldLayout>
</file>

<file path=ppt/slideLayouts/slideLayout6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7/31/2026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94788672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t>7/31/2026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1623494633"/>
      </p:ext>
    </p:extLst>
  </p:cSld>
  <p:clrMapOvr>
    <a:masterClrMapping/>
  </p:clrMapOvr>
</p:sldLayout>
</file>

<file path=ppt/slideLayouts/slideLayout7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7/31/2026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11661305"/>
      </p:ext>
    </p:extLst>
  </p:cSld>
  <p:clrMapOvr>
    <a:masterClrMapping/>
  </p:clrMapOvr>
</p:sldLayout>
</file>

<file path=ppt/slideLayouts/slideLayout7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7/31/2026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94633098"/>
      </p:ext>
    </p:extLst>
  </p:cSld>
  <p:clrMapOvr>
    <a:masterClrMapping/>
  </p:clrMapOvr>
</p:sldLayout>
</file>

<file path=ppt/slideLayouts/slideLayout7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7/31/2026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48135205"/>
      </p:ext>
    </p:extLst>
  </p:cSld>
  <p:clrMapOvr>
    <a:masterClrMapping/>
  </p:clrMapOvr>
</p:sldLayout>
</file>

<file path=ppt/slideLayouts/slideLayout7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7/31/2026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428921512"/>
      </p:ext>
    </p:extLst>
  </p:cSld>
  <p:clrMapOvr>
    <a:masterClrMapping/>
  </p:clrMapOvr>
</p:sldLayout>
</file>

<file path=ppt/slideLayouts/slideLayout7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2AE39482-4EB0-4B14-B26D-943EB7BAF646}" type="datetimeFigureOut">
              <a:rPr lang="en-US" smtClean="0">
                <a:solidFill>
                  <a:prstClr val="black">
                    <a:tint val="75000"/>
                  </a:prstClr>
                </a:solidFill>
              </a:rPr>
              <a:pPr/>
              <a:t>7/31/2026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87172886"/>
      </p:ext>
    </p:extLst>
  </p:cSld>
  <p:clrMapOvr>
    <a:masterClrMapping/>
  </p:clrMapOvr>
</p:sldLayout>
</file>

<file path=ppt/slideLayouts/slideLayout7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AE39482-4EB0-4B14-B26D-943EB7BAF646}" type="datetimeFigureOut">
              <a:rPr lang="en-US" smtClean="0">
                <a:solidFill>
                  <a:prstClr val="black">
                    <a:tint val="75000"/>
                  </a:prstClr>
                </a:solidFill>
              </a:rPr>
              <a:pPr/>
              <a:t>7/31/2026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93915444"/>
      </p:ext>
    </p:extLst>
  </p:cSld>
  <p:clrMapOvr>
    <a:masterClrMapping/>
  </p:clrMapOvr>
</p:sldLayout>
</file>

<file path=ppt/slideLayouts/slideLayout7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AE39482-4EB0-4B14-B26D-943EB7BAF646}" type="datetimeFigureOut">
              <a:rPr lang="en-US" smtClean="0">
                <a:solidFill>
                  <a:prstClr val="black">
                    <a:tint val="75000"/>
                  </a:prstClr>
                </a:solidFill>
              </a:rPr>
              <a:pPr/>
              <a:t>7/31/2026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3823057"/>
      </p:ext>
    </p:extLst>
  </p:cSld>
  <p:clrMapOvr>
    <a:masterClrMapping/>
  </p:clrMapOvr>
</p:sldLayout>
</file>

<file path=ppt/slideLayouts/slideLayout7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7/31/2026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05839347"/>
      </p:ext>
    </p:extLst>
  </p:cSld>
  <p:clrMapOvr>
    <a:masterClrMapping/>
  </p:clrMapOvr>
</p:sldLayout>
</file>

<file path=ppt/slideLayouts/slideLayout7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solidFill>
                  <a:prstClr val="black">
                    <a:tint val="75000"/>
                  </a:prstClr>
                </a:solidFill>
              </a:rPr>
              <a:pPr/>
              <a:t>7/31/2026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829427520"/>
      </p:ext>
    </p:extLst>
  </p:cSld>
  <p:clrMapOvr>
    <a:masterClrMapping/>
  </p:clrMapOvr>
</p:sldLayout>
</file>

<file path=ppt/slideLayouts/slideLayout79.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7/31/2026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238586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t>7/31/2026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1964426002"/>
      </p:ext>
    </p:extLst>
  </p:cSld>
  <p:clrMapOvr>
    <a:masterClrMapping/>
  </p:clrMapOvr>
</p:sldLayout>
</file>

<file path=ppt/slideLayouts/slideLayout80.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2AE39482-4EB0-4B14-B26D-943EB7BAF646}" type="datetimeFigureOut">
              <a:rPr lang="en-US" smtClean="0">
                <a:solidFill>
                  <a:prstClr val="black">
                    <a:tint val="75000"/>
                  </a:prstClr>
                </a:solidFill>
              </a:rPr>
              <a:pPr/>
              <a:t>7/31/2026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43797929"/>
      </p:ext>
    </p:extLst>
  </p:cSld>
  <p:clrMapOvr>
    <a:masterClrMapping/>
  </p:clrMapOvr>
</p:sldLayout>
</file>

<file path=ppt/slideLayouts/slideLayout8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7/31/2026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0843558"/>
      </p:ext>
    </p:extLst>
  </p:cSld>
  <p:clrMapOvr>
    <a:masterClrMapping/>
  </p:clrMapOvr>
</p:sldLayout>
</file>

<file path=ppt/slideLayouts/slideLayout8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7/31/2026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43815050"/>
      </p:ext>
    </p:extLst>
  </p:cSld>
  <p:clrMapOvr>
    <a:masterClrMapping/>
  </p:clrMapOvr>
</p:sldLayout>
</file>

<file path=ppt/slideLayouts/slideLayout8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7/31/2026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89750271"/>
      </p:ext>
    </p:extLst>
  </p:cSld>
  <p:clrMapOvr>
    <a:masterClrMapping/>
  </p:clrMapOvr>
</p:sldLayout>
</file>

<file path=ppt/slideLayouts/slideLayout8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8C5753A-1453-406A-BAC8-7D2531B9D24F}" type="datetimeFigureOut">
              <a:rPr lang="en-US" smtClean="0">
                <a:solidFill>
                  <a:prstClr val="black">
                    <a:tint val="75000"/>
                  </a:prstClr>
                </a:solidFill>
              </a:rPr>
              <a:pPr/>
              <a:t>7/31/2026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05437"/>
      </p:ext>
    </p:extLst>
  </p:cSld>
  <p:clrMapOvr>
    <a:masterClrMapping/>
  </p:clrMapOvr>
</p:sldLayout>
</file>

<file path=ppt/slideLayouts/slideLayout8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98C5753A-1453-406A-BAC8-7D2531B9D24F}" type="datetimeFigureOut">
              <a:rPr lang="en-US" smtClean="0">
                <a:solidFill>
                  <a:prstClr val="black">
                    <a:tint val="75000"/>
                  </a:prstClr>
                </a:solidFill>
              </a:rPr>
              <a:pPr/>
              <a:t>7/31/2026</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9727048"/>
      </p:ext>
    </p:extLst>
  </p:cSld>
  <p:clrMapOvr>
    <a:masterClrMapping/>
  </p:clrMapOvr>
</p:sldLayout>
</file>

<file path=ppt/slideLayouts/slideLayout8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98C5753A-1453-406A-BAC8-7D2531B9D24F}" type="datetimeFigureOut">
              <a:rPr lang="en-US" smtClean="0">
                <a:solidFill>
                  <a:prstClr val="black">
                    <a:tint val="75000"/>
                  </a:prstClr>
                </a:solidFill>
              </a:rPr>
              <a:pPr/>
              <a:t>7/31/2026</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07278886"/>
      </p:ext>
    </p:extLst>
  </p:cSld>
  <p:clrMapOvr>
    <a:masterClrMapping/>
  </p:clrMapOvr>
</p:sldLayout>
</file>

<file path=ppt/slideLayouts/slideLayout8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8C5753A-1453-406A-BAC8-7D2531B9D24F}" type="datetimeFigureOut">
              <a:rPr lang="en-US" smtClean="0">
                <a:solidFill>
                  <a:prstClr val="black">
                    <a:tint val="75000"/>
                  </a:prstClr>
                </a:solidFill>
              </a:rPr>
              <a:pPr/>
              <a:t>7/31/2026</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97505564"/>
      </p:ext>
    </p:extLst>
  </p:cSld>
  <p:clrMapOvr>
    <a:masterClrMapping/>
  </p:clrMapOvr>
</p:sldLayout>
</file>

<file path=ppt/slideLayouts/slideLayout8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8C5753A-1453-406A-BAC8-7D2531B9D24F}" type="datetimeFigureOut">
              <a:rPr lang="en-US" smtClean="0">
                <a:solidFill>
                  <a:prstClr val="black">
                    <a:tint val="75000"/>
                  </a:prstClr>
                </a:solidFill>
              </a:rPr>
              <a:pPr/>
              <a:t>7/31/2026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02989858"/>
      </p:ext>
    </p:extLst>
  </p:cSld>
  <p:clrMapOvr>
    <a:masterClrMapping/>
  </p:clrMapOvr>
</p:sldLayout>
</file>

<file path=ppt/slideLayouts/slideLayout8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8C5753A-1453-406A-BAC8-7D2531B9D24F}" type="datetimeFigureOut">
              <a:rPr lang="en-US" smtClean="0">
                <a:solidFill>
                  <a:prstClr val="black">
                    <a:tint val="75000"/>
                  </a:prstClr>
                </a:solidFill>
              </a:rPr>
              <a:pPr/>
              <a:t>7/31/2026</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180743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3"/>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2AE39482-4EB0-4B14-B26D-943EB7BAF646}" type="datetimeFigureOut">
              <a:rPr lang="en-US" smtClean="0"/>
              <a:t>7/31/2026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CB58B6E9-FDE9-4331-BD41-48738A3DE83E}" type="slidenum">
              <a:rPr lang="en-US" smtClean="0"/>
              <a:t>‹#›</a:t>
            </a:fld>
            <a:endParaRPr lang="en-US"/>
          </a:p>
        </p:txBody>
      </p:sp>
    </p:spTree>
    <p:extLst>
      <p:ext uri="{BB962C8B-B14F-4D97-AF65-F5344CB8AC3E}">
        <p14:creationId xmlns:p14="http://schemas.microsoft.com/office/powerpoint/2010/main" val="3273544841"/>
      </p:ext>
    </p:extLst>
  </p:cSld>
  <p:clrMapOvr>
    <a:masterClrMapping/>
  </p:clrMapOvr>
</p:sldLayout>
</file>

<file path=ppt/slideLayouts/slideLayout9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7/31/2026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6706127"/>
      </p:ext>
    </p:extLst>
  </p:cSld>
  <p:clrMapOvr>
    <a:masterClrMapping/>
  </p:clrMapOvr>
</p:sldLayout>
</file>

<file path=ppt/slideLayouts/slideLayout9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79"/>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79"/>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98C5753A-1453-406A-BAC8-7D2531B9D24F}" type="datetimeFigureOut">
              <a:rPr lang="en-US" smtClean="0">
                <a:solidFill>
                  <a:prstClr val="black">
                    <a:tint val="75000"/>
                  </a:prstClr>
                </a:solidFill>
              </a:rPr>
              <a:pPr/>
              <a:t>7/31/2026</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74276562"/>
      </p:ext>
    </p:extLst>
  </p:cSld>
  <p:clrMapOvr>
    <a:masterClrMapping/>
  </p:clrMapOvr>
</p:sldLayout>
</file>

<file path=ppt/slideLayouts/slideLayout9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19"/>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8CA3318-CD7F-4429-B228-68E731F393B3}" type="datetimeFigureOut">
              <a:rPr lang="en-US" smtClean="0"/>
              <a:t>7/31/2026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3184212721"/>
      </p:ext>
    </p:extLst>
  </p:cSld>
  <p:clrMapOvr>
    <a:masterClrMapping/>
  </p:clrMapOvr>
</p:sldLayout>
</file>

<file path=ppt/slideLayouts/slideLayout9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t>7/31/2026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4255737090"/>
      </p:ext>
    </p:extLst>
  </p:cSld>
  <p:clrMapOvr>
    <a:masterClrMapping/>
  </p:clrMapOvr>
</p:sldLayout>
</file>

<file path=ppt/slideLayouts/slideLayout9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8CA3318-CD7F-4429-B228-68E731F393B3}" type="datetimeFigureOut">
              <a:rPr lang="en-US" smtClean="0"/>
              <a:t>7/31/2026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3791026076"/>
      </p:ext>
    </p:extLst>
  </p:cSld>
  <p:clrMapOvr>
    <a:masterClrMapping/>
  </p:clrMapOvr>
</p:sldLayout>
</file>

<file path=ppt/slideLayouts/slideLayout9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8CA3318-CD7F-4429-B228-68E731F393B3}" type="datetimeFigureOut">
              <a:rPr lang="en-US" smtClean="0"/>
              <a:t>7/31/2026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3551557334"/>
      </p:ext>
    </p:extLst>
  </p:cSld>
  <p:clrMapOvr>
    <a:masterClrMapping/>
  </p:clrMapOvr>
</p:sldLayout>
</file>

<file path=ppt/slideLayouts/slideLayout9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6"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6"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8CA3318-CD7F-4429-B228-68E731F393B3}" type="datetimeFigureOut">
              <a:rPr lang="en-US" smtClean="0"/>
              <a:t>7/31/2026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3511017857"/>
      </p:ext>
    </p:extLst>
  </p:cSld>
  <p:clrMapOvr>
    <a:masterClrMapping/>
  </p:clrMapOvr>
</p:sldLayout>
</file>

<file path=ppt/slideLayouts/slideLayout9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8CA3318-CD7F-4429-B228-68E731F393B3}" type="datetimeFigureOut">
              <a:rPr lang="en-US" smtClean="0"/>
              <a:t>7/31/2026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3447416929"/>
      </p:ext>
    </p:extLst>
  </p:cSld>
  <p:clrMapOvr>
    <a:masterClrMapping/>
  </p:clrMapOvr>
</p:sldLayout>
</file>

<file path=ppt/slideLayouts/slideLayout9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CA3318-CD7F-4429-B228-68E731F393B3}" type="datetimeFigureOut">
              <a:rPr lang="en-US" smtClean="0"/>
              <a:t>7/31/2026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3455782679"/>
      </p:ext>
    </p:extLst>
  </p:cSld>
  <p:clrMapOvr>
    <a:masterClrMapping/>
  </p:clrMapOvr>
</p:sldLayout>
</file>

<file path=ppt/slideLayouts/slideLayout9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1"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8"/>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1" y="1076326"/>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t>7/31/2026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FE0FACC7-18D8-454B-9C92-E00093DDE167}" type="slidenum">
              <a:rPr lang="en-US" smtClean="0"/>
              <a:t>‹#›</a:t>
            </a:fld>
            <a:endParaRPr lang="en-US"/>
          </a:p>
        </p:txBody>
      </p:sp>
    </p:spTree>
    <p:extLst>
      <p:ext uri="{BB962C8B-B14F-4D97-AF65-F5344CB8AC3E}">
        <p14:creationId xmlns:p14="http://schemas.microsoft.com/office/powerpoint/2010/main" val="18559064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10.xml.rels><?xml version="1.0" encoding="UTF-8" standalone="yes"?>
<Relationships xmlns="http://schemas.openxmlformats.org/package/2006/relationships"><Relationship Id="rId8" Type="http://schemas.openxmlformats.org/officeDocument/2006/relationships/slideLayout" Target="../slideLayouts/slideLayout99.xml"/><Relationship Id="rId13" Type="http://schemas.openxmlformats.org/officeDocument/2006/relationships/image" Target="../media/image4.jpg"/><Relationship Id="rId3" Type="http://schemas.openxmlformats.org/officeDocument/2006/relationships/slideLayout" Target="../slideLayouts/slideLayout94.xml"/><Relationship Id="rId7" Type="http://schemas.openxmlformats.org/officeDocument/2006/relationships/slideLayout" Target="../slideLayouts/slideLayout98.xml"/><Relationship Id="rId12" Type="http://schemas.openxmlformats.org/officeDocument/2006/relationships/theme" Target="../theme/theme10.xml"/><Relationship Id="rId2" Type="http://schemas.openxmlformats.org/officeDocument/2006/relationships/slideLayout" Target="../slideLayouts/slideLayout93.xml"/><Relationship Id="rId1" Type="http://schemas.openxmlformats.org/officeDocument/2006/relationships/slideLayout" Target="../slideLayouts/slideLayout92.xml"/><Relationship Id="rId6" Type="http://schemas.openxmlformats.org/officeDocument/2006/relationships/slideLayout" Target="../slideLayouts/slideLayout97.xml"/><Relationship Id="rId11" Type="http://schemas.openxmlformats.org/officeDocument/2006/relationships/slideLayout" Target="../slideLayouts/slideLayout102.xml"/><Relationship Id="rId5" Type="http://schemas.openxmlformats.org/officeDocument/2006/relationships/slideLayout" Target="../slideLayouts/slideLayout96.xml"/><Relationship Id="rId10" Type="http://schemas.openxmlformats.org/officeDocument/2006/relationships/slideLayout" Target="../slideLayouts/slideLayout101.xml"/><Relationship Id="rId4" Type="http://schemas.openxmlformats.org/officeDocument/2006/relationships/slideLayout" Target="../slideLayouts/slideLayout95.xml"/><Relationship Id="rId9" Type="http://schemas.openxmlformats.org/officeDocument/2006/relationships/slideLayout" Target="../slideLayouts/slideLayout100.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theme" Target="../theme/theme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5" Type="http://schemas.openxmlformats.org/officeDocument/2006/relationships/slideLayout" Target="../slideLayouts/slideLayout27.xml"/><Relationship Id="rId4" Type="http://schemas.openxmlformats.org/officeDocument/2006/relationships/slideLayout" Target="../slideLayouts/slideLayout26.xml"/><Relationship Id="rId9" Type="http://schemas.openxmlformats.org/officeDocument/2006/relationships/image" Target="../media/image2.jpg"/></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7.xml"/><Relationship Id="rId13" Type="http://schemas.openxmlformats.org/officeDocument/2006/relationships/image" Target="../media/image3.jpg"/><Relationship Id="rId3" Type="http://schemas.openxmlformats.org/officeDocument/2006/relationships/slideLayout" Target="../slideLayouts/slideLayout32.xml"/><Relationship Id="rId7" Type="http://schemas.openxmlformats.org/officeDocument/2006/relationships/slideLayout" Target="../slideLayouts/slideLayout36.xml"/><Relationship Id="rId12" Type="http://schemas.openxmlformats.org/officeDocument/2006/relationships/theme" Target="../theme/theme4.xml"/><Relationship Id="rId2" Type="http://schemas.openxmlformats.org/officeDocument/2006/relationships/slideLayout" Target="../slideLayouts/slideLayout31.xml"/><Relationship Id="rId1" Type="http://schemas.openxmlformats.org/officeDocument/2006/relationships/slideLayout" Target="../slideLayouts/slideLayout30.xml"/><Relationship Id="rId6" Type="http://schemas.openxmlformats.org/officeDocument/2006/relationships/slideLayout" Target="../slideLayouts/slideLayout35.xml"/><Relationship Id="rId11" Type="http://schemas.openxmlformats.org/officeDocument/2006/relationships/slideLayout" Target="../slideLayouts/slideLayout40.xml"/><Relationship Id="rId5" Type="http://schemas.openxmlformats.org/officeDocument/2006/relationships/slideLayout" Target="../slideLayouts/slideLayout34.xml"/><Relationship Id="rId10" Type="http://schemas.openxmlformats.org/officeDocument/2006/relationships/slideLayout" Target="../slideLayouts/slideLayout39.xml"/><Relationship Id="rId4" Type="http://schemas.openxmlformats.org/officeDocument/2006/relationships/slideLayout" Target="../slideLayouts/slideLayout33.xml"/><Relationship Id="rId9" Type="http://schemas.openxmlformats.org/officeDocument/2006/relationships/slideLayout" Target="../slideLayouts/slideLayout38.xml"/></Relationships>
</file>

<file path=ppt/slideMasters/_rels/slideMaster5.xml.rels><?xml version="1.0" encoding="UTF-8" standalone="yes"?>
<Relationships xmlns="http://schemas.openxmlformats.org/package/2006/relationships"><Relationship Id="rId8" Type="http://schemas.openxmlformats.org/officeDocument/2006/relationships/theme" Target="../theme/theme5.xml"/><Relationship Id="rId3" Type="http://schemas.openxmlformats.org/officeDocument/2006/relationships/slideLayout" Target="../slideLayouts/slideLayout43.xml"/><Relationship Id="rId7" Type="http://schemas.openxmlformats.org/officeDocument/2006/relationships/slideLayout" Target="../slideLayouts/slideLayout47.xml"/><Relationship Id="rId2" Type="http://schemas.openxmlformats.org/officeDocument/2006/relationships/slideLayout" Target="../slideLayouts/slideLayout42.xml"/><Relationship Id="rId1" Type="http://schemas.openxmlformats.org/officeDocument/2006/relationships/slideLayout" Target="../slideLayouts/slideLayout41.xml"/><Relationship Id="rId6" Type="http://schemas.openxmlformats.org/officeDocument/2006/relationships/slideLayout" Target="../slideLayouts/slideLayout46.xml"/><Relationship Id="rId5" Type="http://schemas.openxmlformats.org/officeDocument/2006/relationships/slideLayout" Target="../slideLayouts/slideLayout45.xml"/><Relationship Id="rId4" Type="http://schemas.openxmlformats.org/officeDocument/2006/relationships/slideLayout" Target="../slideLayouts/slideLayout44.xml"/><Relationship Id="rId9" Type="http://schemas.openxmlformats.org/officeDocument/2006/relationships/image" Target="../media/image3.jpg"/></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image" Target="../media/image1.jpg"/><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theme" Target="../theme/theme6.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s>
</file>

<file path=ppt/slideMasters/_rels/slideMaster7.xml.rels><?xml version="1.0" encoding="UTF-8" standalone="yes"?>
<Relationships xmlns="http://schemas.openxmlformats.org/package/2006/relationships"><Relationship Id="rId8" Type="http://schemas.openxmlformats.org/officeDocument/2006/relationships/slideLayout" Target="../slideLayouts/slideLayout66.xml"/><Relationship Id="rId13" Type="http://schemas.openxmlformats.org/officeDocument/2006/relationships/image" Target="../media/image1.jpg"/><Relationship Id="rId3" Type="http://schemas.openxmlformats.org/officeDocument/2006/relationships/slideLayout" Target="../slideLayouts/slideLayout61.xml"/><Relationship Id="rId7" Type="http://schemas.openxmlformats.org/officeDocument/2006/relationships/slideLayout" Target="../slideLayouts/slideLayout65.xml"/><Relationship Id="rId12" Type="http://schemas.openxmlformats.org/officeDocument/2006/relationships/theme" Target="../theme/theme7.xml"/><Relationship Id="rId2" Type="http://schemas.openxmlformats.org/officeDocument/2006/relationships/slideLayout" Target="../slideLayouts/slideLayout60.xml"/><Relationship Id="rId1" Type="http://schemas.openxmlformats.org/officeDocument/2006/relationships/slideLayout" Target="../slideLayouts/slideLayout59.xml"/><Relationship Id="rId6" Type="http://schemas.openxmlformats.org/officeDocument/2006/relationships/slideLayout" Target="../slideLayouts/slideLayout64.xml"/><Relationship Id="rId11" Type="http://schemas.openxmlformats.org/officeDocument/2006/relationships/slideLayout" Target="../slideLayouts/slideLayout69.xml"/><Relationship Id="rId5" Type="http://schemas.openxmlformats.org/officeDocument/2006/relationships/slideLayout" Target="../slideLayouts/slideLayout63.xml"/><Relationship Id="rId10" Type="http://schemas.openxmlformats.org/officeDocument/2006/relationships/slideLayout" Target="../slideLayouts/slideLayout68.xml"/><Relationship Id="rId4" Type="http://schemas.openxmlformats.org/officeDocument/2006/relationships/slideLayout" Target="../slideLayouts/slideLayout62.xml"/><Relationship Id="rId9" Type="http://schemas.openxmlformats.org/officeDocument/2006/relationships/slideLayout" Target="../slideLayouts/slideLayout6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77.xml"/><Relationship Id="rId13" Type="http://schemas.openxmlformats.org/officeDocument/2006/relationships/image" Target="../media/image1.jpg"/><Relationship Id="rId3" Type="http://schemas.openxmlformats.org/officeDocument/2006/relationships/slideLayout" Target="../slideLayouts/slideLayout72.xml"/><Relationship Id="rId7" Type="http://schemas.openxmlformats.org/officeDocument/2006/relationships/slideLayout" Target="../slideLayouts/slideLayout76.xml"/><Relationship Id="rId12" Type="http://schemas.openxmlformats.org/officeDocument/2006/relationships/theme" Target="../theme/theme8.xml"/><Relationship Id="rId2" Type="http://schemas.openxmlformats.org/officeDocument/2006/relationships/slideLayout" Target="../slideLayouts/slideLayout71.xml"/><Relationship Id="rId1" Type="http://schemas.openxmlformats.org/officeDocument/2006/relationships/slideLayout" Target="../slideLayouts/slideLayout70.xml"/><Relationship Id="rId6" Type="http://schemas.openxmlformats.org/officeDocument/2006/relationships/slideLayout" Target="../slideLayouts/slideLayout75.xml"/><Relationship Id="rId11" Type="http://schemas.openxmlformats.org/officeDocument/2006/relationships/slideLayout" Target="../slideLayouts/slideLayout80.xml"/><Relationship Id="rId5" Type="http://schemas.openxmlformats.org/officeDocument/2006/relationships/slideLayout" Target="../slideLayouts/slideLayout74.xml"/><Relationship Id="rId10" Type="http://schemas.openxmlformats.org/officeDocument/2006/relationships/slideLayout" Target="../slideLayouts/slideLayout79.xml"/><Relationship Id="rId4" Type="http://schemas.openxmlformats.org/officeDocument/2006/relationships/slideLayout" Target="../slideLayouts/slideLayout73.xml"/><Relationship Id="rId9" Type="http://schemas.openxmlformats.org/officeDocument/2006/relationships/slideLayout" Target="../slideLayouts/slideLayout78.xml"/></Relationships>
</file>

<file path=ppt/slideMasters/_rels/slideMaster9.xml.rels><?xml version="1.0" encoding="UTF-8" standalone="yes"?>
<Relationships xmlns="http://schemas.openxmlformats.org/package/2006/relationships"><Relationship Id="rId8" Type="http://schemas.openxmlformats.org/officeDocument/2006/relationships/slideLayout" Target="../slideLayouts/slideLayout88.xml"/><Relationship Id="rId3" Type="http://schemas.openxmlformats.org/officeDocument/2006/relationships/slideLayout" Target="../slideLayouts/slideLayout83.xml"/><Relationship Id="rId7" Type="http://schemas.openxmlformats.org/officeDocument/2006/relationships/slideLayout" Target="../slideLayouts/slideLayout87.xml"/><Relationship Id="rId12" Type="http://schemas.openxmlformats.org/officeDocument/2006/relationships/theme" Target="../theme/theme9.xml"/><Relationship Id="rId2" Type="http://schemas.openxmlformats.org/officeDocument/2006/relationships/slideLayout" Target="../slideLayouts/slideLayout82.xml"/><Relationship Id="rId1" Type="http://schemas.openxmlformats.org/officeDocument/2006/relationships/slideLayout" Target="../slideLayouts/slideLayout81.xml"/><Relationship Id="rId6" Type="http://schemas.openxmlformats.org/officeDocument/2006/relationships/slideLayout" Target="../slideLayouts/slideLayout86.xml"/><Relationship Id="rId11" Type="http://schemas.openxmlformats.org/officeDocument/2006/relationships/slideLayout" Target="../slideLayouts/slideLayout91.xml"/><Relationship Id="rId5" Type="http://schemas.openxmlformats.org/officeDocument/2006/relationships/slideLayout" Target="../slideLayouts/slideLayout85.xml"/><Relationship Id="rId10" Type="http://schemas.openxmlformats.org/officeDocument/2006/relationships/slideLayout" Target="../slideLayouts/slideLayout90.xml"/><Relationship Id="rId4" Type="http://schemas.openxmlformats.org/officeDocument/2006/relationships/slideLayout" Target="../slideLayouts/slideLayout84.xml"/><Relationship Id="rId9" Type="http://schemas.openxmlformats.org/officeDocument/2006/relationships/slideLayout" Target="../slideLayouts/slideLayout8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2AE39482-4EB0-4B14-B26D-943EB7BAF646}" type="datetimeFigureOut">
              <a:rPr lang="en-US" smtClean="0"/>
              <a:t>7/31/2026</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B58B6E9-FDE9-4331-BD41-48738A3DE83E}" type="slidenum">
              <a:rPr lang="en-US" smtClean="0"/>
              <a:t>‹#›</a:t>
            </a:fld>
            <a:endParaRPr lang="en-US"/>
          </a:p>
        </p:txBody>
      </p:sp>
    </p:spTree>
    <p:extLst>
      <p:ext uri="{BB962C8B-B14F-4D97-AF65-F5344CB8AC3E}">
        <p14:creationId xmlns:p14="http://schemas.microsoft.com/office/powerpoint/2010/main" val="202234315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E8CA3318-CD7F-4429-B228-68E731F393B3}" type="datetimeFigureOut">
              <a:rPr lang="en-US" smtClean="0"/>
              <a:t>7/31/2026</a:t>
            </a:fld>
            <a:endParaRPr lang="en-US"/>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E0FACC7-18D8-454B-9C92-E00093DDE167}" type="slidenum">
              <a:rPr lang="en-US" smtClean="0"/>
              <a:t>‹#›</a:t>
            </a:fld>
            <a:endParaRPr lang="en-US"/>
          </a:p>
        </p:txBody>
      </p:sp>
    </p:spTree>
    <p:extLst>
      <p:ext uri="{BB962C8B-B14F-4D97-AF65-F5344CB8AC3E}">
        <p14:creationId xmlns:p14="http://schemas.microsoft.com/office/powerpoint/2010/main" val="2486386965"/>
      </p:ext>
    </p:extLst>
  </p:cSld>
  <p:clrMap bg1="lt1" tx1="dk1" bg2="lt2" tx2="dk2" accent1="accent1" accent2="accent2" accent3="accent3" accent4="accent4" accent5="accent5" accent6="accent6" hlink="hlink" folHlink="folHlink"/>
  <p:sldLayoutIdLst>
    <p:sldLayoutId id="2147484061" r:id="rId1"/>
    <p:sldLayoutId id="2147484062" r:id="rId2"/>
    <p:sldLayoutId id="2147484063" r:id="rId3"/>
    <p:sldLayoutId id="2147484064" r:id="rId4"/>
    <p:sldLayoutId id="2147484065" r:id="rId5"/>
    <p:sldLayoutId id="2147484066" r:id="rId6"/>
    <p:sldLayoutId id="2147484067" r:id="rId7"/>
    <p:sldLayoutId id="2147484068" r:id="rId8"/>
    <p:sldLayoutId id="2147484069" r:id="rId9"/>
    <p:sldLayoutId id="2147484070" r:id="rId10"/>
    <p:sldLayoutId id="21474840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E8CA3318-CD7F-4429-B228-68E731F393B3}" type="datetimeFigureOut">
              <a:rPr lang="en-US" smtClean="0">
                <a:solidFill>
                  <a:prstClr val="black">
                    <a:tint val="75000"/>
                  </a:prstClr>
                </a:solidFill>
              </a:rPr>
              <a:pPr/>
              <a:t>7/31/2026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1354898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advClick="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457200" y="205979"/>
            <a:ext cx="82296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6147" name="Rectangle 3"/>
          <p:cNvSpPr>
            <a:spLocks noGrp="1" noChangeArrowheads="1"/>
          </p:cNvSpPr>
          <p:nvPr>
            <p:ph type="body" idx="1"/>
          </p:nvPr>
        </p:nvSpPr>
        <p:spPr bwMode="auto">
          <a:xfrm>
            <a:off x="457200" y="1200151"/>
            <a:ext cx="8229600"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2"/>
          </p:nvPr>
        </p:nvSpPr>
        <p:spPr bwMode="auto">
          <a:xfrm>
            <a:off x="457200" y="4683919"/>
            <a:ext cx="2133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fontAlgn="auto" hangingPunct="1">
              <a:lnSpc>
                <a:spcPct val="100000"/>
              </a:lnSpc>
              <a:spcBef>
                <a:spcPts val="0"/>
              </a:spcBef>
              <a:spcAft>
                <a:spcPts val="0"/>
              </a:spcAft>
              <a:defRPr sz="1400" b="0">
                <a:solidFill>
                  <a:srgbClr val="000000"/>
                </a:solidFill>
                <a:latin typeface="+mn-lt"/>
                <a:cs typeface="+mn-cs"/>
              </a:defRPr>
            </a:lvl1pPr>
          </a:lstStyle>
          <a:p>
            <a:pPr>
              <a:defRPr/>
            </a:pPr>
            <a:endParaRPr lang="en-US"/>
          </a:p>
        </p:txBody>
      </p:sp>
      <p:sp>
        <p:nvSpPr>
          <p:cNvPr id="8" name="Rectangle 5"/>
          <p:cNvSpPr>
            <a:spLocks noGrp="1" noChangeArrowheads="1"/>
          </p:cNvSpPr>
          <p:nvPr>
            <p:ph type="ftr" sz="quarter" idx="3"/>
          </p:nvPr>
        </p:nvSpPr>
        <p:spPr bwMode="auto">
          <a:xfrm>
            <a:off x="3124200" y="4683919"/>
            <a:ext cx="2895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fontAlgn="auto" hangingPunct="1">
              <a:lnSpc>
                <a:spcPct val="100000"/>
              </a:lnSpc>
              <a:spcBef>
                <a:spcPts val="0"/>
              </a:spcBef>
              <a:spcAft>
                <a:spcPts val="0"/>
              </a:spcAft>
              <a:defRPr sz="1400" b="0">
                <a:solidFill>
                  <a:srgbClr val="000000"/>
                </a:solidFill>
                <a:latin typeface="+mn-lt"/>
                <a:cs typeface="+mn-cs"/>
              </a:defRPr>
            </a:lvl1pPr>
          </a:lstStyle>
          <a:p>
            <a:pPr>
              <a:defRPr/>
            </a:pPr>
            <a:endParaRPr lang="en-US"/>
          </a:p>
        </p:txBody>
      </p:sp>
      <p:sp>
        <p:nvSpPr>
          <p:cNvPr id="9" name="Rectangle 6"/>
          <p:cNvSpPr>
            <a:spLocks noGrp="1" noChangeArrowheads="1"/>
          </p:cNvSpPr>
          <p:nvPr>
            <p:ph type="sldNum" sz="quarter" idx="4"/>
          </p:nvPr>
        </p:nvSpPr>
        <p:spPr bwMode="auto">
          <a:xfrm>
            <a:off x="6553200" y="4683919"/>
            <a:ext cx="2133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lnSpc>
                <a:spcPct val="100000"/>
              </a:lnSpc>
              <a:defRPr sz="1400" b="0">
                <a:solidFill>
                  <a:srgbClr val="000000"/>
                </a:solidFill>
                <a:latin typeface="Arial" panose="020B0604020202020204" pitchFamily="34" charset="0"/>
              </a:defRPr>
            </a:lvl1pPr>
          </a:lstStyle>
          <a:p>
            <a:pPr fontAlgn="base">
              <a:spcBef>
                <a:spcPct val="0"/>
              </a:spcBef>
              <a:spcAft>
                <a:spcPct val="0"/>
              </a:spcAft>
              <a:defRPr/>
            </a:pPr>
            <a:fld id="{0363BCF7-B196-4513-AC8D-3A0C7964A06D}" type="slidenum">
              <a:rPr lang="en-US">
                <a:cs typeface="Arial" panose="020B0604020202020204" pitchFamily="34" charset="0"/>
              </a:rPr>
              <a:pPr fontAlgn="base">
                <a:spcBef>
                  <a:spcPct val="0"/>
                </a:spcBef>
                <a:spcAft>
                  <a:spcPct val="0"/>
                </a:spcAft>
                <a:defRPr/>
              </a:pPr>
              <a:t>‹#›</a:t>
            </a:fld>
            <a:endParaRPr lang="en-US">
              <a:cs typeface="Arial" panose="020B0604020202020204" pitchFamily="34" charset="0"/>
            </a:endParaRPr>
          </a:p>
        </p:txBody>
      </p:sp>
    </p:spTree>
    <p:extLst>
      <p:ext uri="{BB962C8B-B14F-4D97-AF65-F5344CB8AC3E}">
        <p14:creationId xmlns:p14="http://schemas.microsoft.com/office/powerpoint/2010/main" val="2492057712"/>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Lst>
  <mc:AlternateContent xmlns:mc="http://schemas.openxmlformats.org/markup-compatibility/2006" xmlns:p14="http://schemas.microsoft.com/office/powerpoint/2010/main">
    <mc:Choice Requires="p14">
      <p:transition p14:dur="10" advClick="0"/>
    </mc:Choice>
    <mc:Fallback xmlns="">
      <p:transition advClick="0"/>
    </mc:Fallback>
  </mc:AlternateContent>
  <p:txStyles>
    <p:titleStyle>
      <a:lvl1pPr algn="ctr" rtl="0" eaLnBrk="0" fontAlgn="base" hangingPunct="0">
        <a:spcBef>
          <a:spcPct val="0"/>
        </a:spcBef>
        <a:spcAft>
          <a:spcPct val="0"/>
        </a:spcAft>
        <a:defRPr sz="4400">
          <a:solidFill>
            <a:schemeClr val="tx2"/>
          </a:solidFill>
          <a:latin typeface="Arial" panose="020B0604020202020204" pitchFamily="34" charset="0"/>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panose="020B0604020202020204" pitchFamily="34" charset="0"/>
        </a:defRPr>
      </a:lvl2pPr>
      <a:lvl3pPr marL="1143000" indent="-228600" algn="l" rtl="0" eaLnBrk="0" fontAlgn="base" hangingPunct="0">
        <a:spcBef>
          <a:spcPct val="20000"/>
        </a:spcBef>
        <a:spcAft>
          <a:spcPct val="0"/>
        </a:spcAft>
        <a:buChar char="•"/>
        <a:defRPr sz="2400">
          <a:solidFill>
            <a:schemeClr val="tx1"/>
          </a:solidFill>
          <a:latin typeface="Arial" panose="020B0604020202020204" pitchFamily="34" charset="0"/>
        </a:defRPr>
      </a:lvl3pPr>
      <a:lvl4pPr marL="1600200" indent="-228600" algn="l" rtl="0" eaLnBrk="0" fontAlgn="base" hangingPunct="0">
        <a:spcBef>
          <a:spcPct val="20000"/>
        </a:spcBef>
        <a:spcAft>
          <a:spcPct val="0"/>
        </a:spcAft>
        <a:buChar char="–"/>
        <a:defRPr sz="2000">
          <a:solidFill>
            <a:schemeClr val="tx1"/>
          </a:solidFill>
          <a:latin typeface="Arial" panose="020B0604020202020204" pitchFamily="34" charset="0"/>
        </a:defRPr>
      </a:lvl4pPr>
      <a:lvl5pPr marL="2057400" indent="-228600" algn="l" rtl="0" eaLnBrk="0" fontAlgn="base" hangingPunct="0">
        <a:spcBef>
          <a:spcPct val="20000"/>
        </a:spcBef>
        <a:spcAft>
          <a:spcPct val="0"/>
        </a:spcAft>
        <a:buChar char="»"/>
        <a:defRPr sz="2000">
          <a:solidFill>
            <a:schemeClr val="tx1"/>
          </a:solidFill>
          <a:latin typeface="Arial" panose="020B0604020202020204" pitchFamily="34"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839A25E-7F15-44F1-94F4-2A12B1BB4C41}" type="datetimeFigureOut">
              <a:rPr lang="en-US" smtClean="0">
                <a:solidFill>
                  <a:prstClr val="black">
                    <a:tint val="75000"/>
                  </a:prstClr>
                </a:solidFill>
              </a:rPr>
              <a:pPr/>
              <a:t>7/31/2026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09015726"/>
      </p:ext>
    </p:extLst>
  </p:cSld>
  <p:clrMap bg1="lt1" tx1="dk1" bg2="lt2" tx2="dk2" accent1="accent1" accent2="accent2" accent3="accent3" accent4="accent4" accent5="accent5" accent6="accent6" hlink="hlink" folHlink="folHlink"/>
  <p:sldLayoutIdLst>
    <p:sldLayoutId id="2147483693" r:id="rId1"/>
    <p:sldLayoutId id="2147483694" r:id="rId2"/>
    <p:sldLayoutId id="2147483695" r:id="rId3"/>
    <p:sldLayoutId id="2147483696" r:id="rId4"/>
    <p:sldLayoutId id="2147483697" r:id="rId5"/>
    <p:sldLayoutId id="2147483698" r:id="rId6"/>
    <p:sldLayoutId id="2147483699" r:id="rId7"/>
    <p:sldLayoutId id="2147483700" r:id="rId8"/>
    <p:sldLayoutId id="2147483701" r:id="rId9"/>
    <p:sldLayoutId id="2147483702" r:id="rId10"/>
    <p:sldLayoutId id="2147483703"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9">
            <a:lum/>
          </a:blip>
          <a:srcRect/>
          <a:stretch>
            <a:fillRect/>
          </a:stretch>
        </a:blipFill>
        <a:effectLst/>
      </p:bgPr>
    </p:bg>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bwMode="auto">
          <a:xfrm>
            <a:off x="457200" y="205979"/>
            <a:ext cx="8229600" cy="8572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6147" name="Rectangle 3"/>
          <p:cNvSpPr>
            <a:spLocks noGrp="1" noChangeArrowheads="1"/>
          </p:cNvSpPr>
          <p:nvPr>
            <p:ph type="body" idx="1"/>
          </p:nvPr>
        </p:nvSpPr>
        <p:spPr bwMode="auto">
          <a:xfrm>
            <a:off x="457200" y="1200151"/>
            <a:ext cx="8229600" cy="339447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2"/>
          </p:nvPr>
        </p:nvSpPr>
        <p:spPr bwMode="auto">
          <a:xfrm>
            <a:off x="457200" y="4683919"/>
            <a:ext cx="2133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l" eaLnBrk="1" fontAlgn="auto" hangingPunct="1">
              <a:lnSpc>
                <a:spcPct val="100000"/>
              </a:lnSpc>
              <a:spcBef>
                <a:spcPts val="0"/>
              </a:spcBef>
              <a:spcAft>
                <a:spcPts val="0"/>
              </a:spcAft>
              <a:defRPr sz="1400" b="0">
                <a:solidFill>
                  <a:srgbClr val="000000"/>
                </a:solidFill>
                <a:latin typeface="+mn-lt"/>
                <a:cs typeface="+mn-cs"/>
              </a:defRPr>
            </a:lvl1pPr>
          </a:lstStyle>
          <a:p>
            <a:pPr>
              <a:defRPr/>
            </a:pPr>
            <a:endParaRPr lang="en-US"/>
          </a:p>
        </p:txBody>
      </p:sp>
      <p:sp>
        <p:nvSpPr>
          <p:cNvPr id="8" name="Rectangle 5"/>
          <p:cNvSpPr>
            <a:spLocks noGrp="1" noChangeArrowheads="1"/>
          </p:cNvSpPr>
          <p:nvPr>
            <p:ph type="ftr" sz="quarter" idx="3"/>
          </p:nvPr>
        </p:nvSpPr>
        <p:spPr bwMode="auto">
          <a:xfrm>
            <a:off x="3124200" y="4683919"/>
            <a:ext cx="2895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fontAlgn="auto" hangingPunct="1">
              <a:lnSpc>
                <a:spcPct val="100000"/>
              </a:lnSpc>
              <a:spcBef>
                <a:spcPts val="0"/>
              </a:spcBef>
              <a:spcAft>
                <a:spcPts val="0"/>
              </a:spcAft>
              <a:defRPr sz="1400" b="0">
                <a:solidFill>
                  <a:srgbClr val="000000"/>
                </a:solidFill>
                <a:latin typeface="+mn-lt"/>
                <a:cs typeface="+mn-cs"/>
              </a:defRPr>
            </a:lvl1pPr>
          </a:lstStyle>
          <a:p>
            <a:pPr>
              <a:defRPr/>
            </a:pPr>
            <a:endParaRPr lang="en-US"/>
          </a:p>
        </p:txBody>
      </p:sp>
      <p:sp>
        <p:nvSpPr>
          <p:cNvPr id="9" name="Rectangle 6"/>
          <p:cNvSpPr>
            <a:spLocks noGrp="1" noChangeArrowheads="1"/>
          </p:cNvSpPr>
          <p:nvPr>
            <p:ph type="sldNum" sz="quarter" idx="4"/>
          </p:nvPr>
        </p:nvSpPr>
        <p:spPr bwMode="auto">
          <a:xfrm>
            <a:off x="6553200" y="4683919"/>
            <a:ext cx="2133600" cy="357188"/>
          </a:xfrm>
          <a:prstGeom prst="rect">
            <a:avLst/>
          </a:prstGeom>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lnSpc>
                <a:spcPct val="100000"/>
              </a:lnSpc>
              <a:defRPr sz="1400" b="0">
                <a:solidFill>
                  <a:srgbClr val="000000"/>
                </a:solidFill>
                <a:latin typeface="Arial" panose="020B0604020202020204" pitchFamily="34" charset="0"/>
              </a:defRPr>
            </a:lvl1pPr>
          </a:lstStyle>
          <a:p>
            <a:pPr fontAlgn="base">
              <a:spcBef>
                <a:spcPct val="0"/>
              </a:spcBef>
              <a:spcAft>
                <a:spcPct val="0"/>
              </a:spcAft>
              <a:defRPr/>
            </a:pPr>
            <a:fld id="{0363BCF7-B196-4513-AC8D-3A0C7964A06D}" type="slidenum">
              <a:rPr lang="en-US">
                <a:cs typeface="Arial" panose="020B0604020202020204" pitchFamily="34" charset="0"/>
              </a:rPr>
              <a:pPr fontAlgn="base">
                <a:spcBef>
                  <a:spcPct val="0"/>
                </a:spcBef>
                <a:spcAft>
                  <a:spcPct val="0"/>
                </a:spcAft>
                <a:defRPr/>
              </a:pPr>
              <a:t>‹#›</a:t>
            </a:fld>
            <a:endParaRPr lang="en-US">
              <a:cs typeface="Arial" panose="020B0604020202020204" pitchFamily="34" charset="0"/>
            </a:endParaRPr>
          </a:p>
        </p:txBody>
      </p:sp>
    </p:spTree>
    <p:extLst>
      <p:ext uri="{BB962C8B-B14F-4D97-AF65-F5344CB8AC3E}">
        <p14:creationId xmlns:p14="http://schemas.microsoft.com/office/powerpoint/2010/main" val="1683493516"/>
      </p:ext>
    </p:extLst>
  </p:cSld>
  <p:clrMap bg1="lt1" tx1="dk1" bg2="lt2" tx2="dk2" accent1="accent1" accent2="accent2" accent3="accent3" accent4="accent4" accent5="accent5" accent6="accent6" hlink="hlink" folHlink="folHlink"/>
  <p:sldLayoutIdLst>
    <p:sldLayoutId id="2147483705" r:id="rId1"/>
    <p:sldLayoutId id="2147483706" r:id="rId2"/>
    <p:sldLayoutId id="2147483707" r:id="rId3"/>
    <p:sldLayoutId id="2147483708" r:id="rId4"/>
    <p:sldLayoutId id="2147483709" r:id="rId5"/>
    <p:sldLayoutId id="2147483710" r:id="rId6"/>
    <p:sldLayoutId id="2147483711" r:id="rId7"/>
  </p:sldLayoutIdLst>
  <p:txStyles>
    <p:titleStyle>
      <a:lvl1pPr algn="ctr" rtl="0" eaLnBrk="0" fontAlgn="base" hangingPunct="0">
        <a:spcBef>
          <a:spcPct val="0"/>
        </a:spcBef>
        <a:spcAft>
          <a:spcPct val="0"/>
        </a:spcAft>
        <a:defRPr sz="4400">
          <a:solidFill>
            <a:schemeClr val="tx2"/>
          </a:solidFill>
          <a:latin typeface="Arial" panose="020B0604020202020204" pitchFamily="34" charset="0"/>
          <a:ea typeface="+mj-ea"/>
          <a:cs typeface="+mj-cs"/>
        </a:defRPr>
      </a:lvl1pPr>
      <a:lvl2pPr algn="ctr" rtl="0" eaLnBrk="0" fontAlgn="base" hangingPunct="0">
        <a:spcBef>
          <a:spcPct val="0"/>
        </a:spcBef>
        <a:spcAft>
          <a:spcPct val="0"/>
        </a:spcAft>
        <a:defRPr sz="4400">
          <a:solidFill>
            <a:schemeClr val="tx2"/>
          </a:solidFill>
          <a:latin typeface="Arial" charset="0"/>
        </a:defRPr>
      </a:lvl2pPr>
      <a:lvl3pPr algn="ctr" rtl="0" eaLnBrk="0" fontAlgn="base" hangingPunct="0">
        <a:spcBef>
          <a:spcPct val="0"/>
        </a:spcBef>
        <a:spcAft>
          <a:spcPct val="0"/>
        </a:spcAft>
        <a:defRPr sz="4400">
          <a:solidFill>
            <a:schemeClr val="tx2"/>
          </a:solidFill>
          <a:latin typeface="Arial" charset="0"/>
        </a:defRPr>
      </a:lvl3pPr>
      <a:lvl4pPr algn="ctr" rtl="0" eaLnBrk="0" fontAlgn="base" hangingPunct="0">
        <a:spcBef>
          <a:spcPct val="0"/>
        </a:spcBef>
        <a:spcAft>
          <a:spcPct val="0"/>
        </a:spcAft>
        <a:defRPr sz="4400">
          <a:solidFill>
            <a:schemeClr val="tx2"/>
          </a:solidFill>
          <a:latin typeface="Arial" charset="0"/>
        </a:defRPr>
      </a:lvl4pPr>
      <a:lvl5pPr algn="ctr" rtl="0" eaLnBrk="0" fontAlgn="base" hangingPunct="0">
        <a:spcBef>
          <a:spcPct val="0"/>
        </a:spcBef>
        <a:spcAft>
          <a:spcPct val="0"/>
        </a:spcAft>
        <a:defRPr sz="4400">
          <a:solidFill>
            <a:schemeClr val="tx2"/>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3200">
          <a:solidFill>
            <a:schemeClr val="tx1"/>
          </a:solidFill>
          <a:latin typeface="Arial" panose="020B0604020202020204" pitchFamily="34" charset="0"/>
          <a:ea typeface="+mn-ea"/>
          <a:cs typeface="+mn-cs"/>
        </a:defRPr>
      </a:lvl1pPr>
      <a:lvl2pPr marL="742950" indent="-285750" algn="l" rtl="0" eaLnBrk="0" fontAlgn="base" hangingPunct="0">
        <a:spcBef>
          <a:spcPct val="20000"/>
        </a:spcBef>
        <a:spcAft>
          <a:spcPct val="0"/>
        </a:spcAft>
        <a:buChar char="–"/>
        <a:defRPr sz="2800">
          <a:solidFill>
            <a:schemeClr val="tx1"/>
          </a:solidFill>
          <a:latin typeface="Arial" panose="020B0604020202020204" pitchFamily="34" charset="0"/>
        </a:defRPr>
      </a:lvl2pPr>
      <a:lvl3pPr marL="1143000" indent="-228600" algn="l" rtl="0" eaLnBrk="0" fontAlgn="base" hangingPunct="0">
        <a:spcBef>
          <a:spcPct val="20000"/>
        </a:spcBef>
        <a:spcAft>
          <a:spcPct val="0"/>
        </a:spcAft>
        <a:buChar char="•"/>
        <a:defRPr sz="2400">
          <a:solidFill>
            <a:schemeClr val="tx1"/>
          </a:solidFill>
          <a:latin typeface="Arial" panose="020B0604020202020204" pitchFamily="34" charset="0"/>
        </a:defRPr>
      </a:lvl3pPr>
      <a:lvl4pPr marL="1600200" indent="-228600" algn="l" rtl="0" eaLnBrk="0" fontAlgn="base" hangingPunct="0">
        <a:spcBef>
          <a:spcPct val="20000"/>
        </a:spcBef>
        <a:spcAft>
          <a:spcPct val="0"/>
        </a:spcAft>
        <a:buChar char="–"/>
        <a:defRPr sz="2000">
          <a:solidFill>
            <a:schemeClr val="tx1"/>
          </a:solidFill>
          <a:latin typeface="Arial" panose="020B0604020202020204" pitchFamily="34" charset="0"/>
        </a:defRPr>
      </a:lvl4pPr>
      <a:lvl5pPr marL="2057400" indent="-228600" algn="l" rtl="0" eaLnBrk="0" fontAlgn="base" hangingPunct="0">
        <a:spcBef>
          <a:spcPct val="20000"/>
        </a:spcBef>
        <a:spcAft>
          <a:spcPct val="0"/>
        </a:spcAft>
        <a:buChar char="»"/>
        <a:defRPr sz="2000">
          <a:solidFill>
            <a:schemeClr val="tx1"/>
          </a:solidFill>
          <a:latin typeface="Arial" panose="020B0604020202020204" pitchFamily="34" charset="0"/>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2AE39482-4EB0-4B14-B26D-943EB7BAF646}" type="datetimeFigureOut">
              <a:rPr lang="en-US" smtClean="0">
                <a:solidFill>
                  <a:prstClr val="black">
                    <a:tint val="75000"/>
                  </a:prstClr>
                </a:solidFill>
              </a:rPr>
              <a:pPr/>
              <a:t>7/31/2026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66596749"/>
      </p:ext>
    </p:extLst>
  </p:cSld>
  <p:clrMap bg1="lt1" tx1="dk1" bg2="lt2" tx2="dk2" accent1="accent1" accent2="accent2" accent3="accent3" accent4="accent4" accent5="accent5" accent6="accent6" hlink="hlink" folHlink="folHlink"/>
  <p:sldLayoutIdLst>
    <p:sldLayoutId id="2147483737" r:id="rId1"/>
    <p:sldLayoutId id="2147483738" r:id="rId2"/>
    <p:sldLayoutId id="2147483739" r:id="rId3"/>
    <p:sldLayoutId id="2147483740" r:id="rId4"/>
    <p:sldLayoutId id="2147483741" r:id="rId5"/>
    <p:sldLayoutId id="2147483742" r:id="rId6"/>
    <p:sldLayoutId id="2147483743" r:id="rId7"/>
    <p:sldLayoutId id="2147483744" r:id="rId8"/>
    <p:sldLayoutId id="2147483745" r:id="rId9"/>
    <p:sldLayoutId id="2147483746" r:id="rId10"/>
    <p:sldLayoutId id="214748374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2AE39482-4EB0-4B14-B26D-943EB7BAF646}" type="datetimeFigureOut">
              <a:rPr lang="en-US" smtClean="0">
                <a:solidFill>
                  <a:prstClr val="black">
                    <a:tint val="75000"/>
                  </a:prstClr>
                </a:solidFill>
              </a:rPr>
              <a:pPr/>
              <a:t>7/31/2026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07940846"/>
      </p:ext>
    </p:extLst>
  </p:cSld>
  <p:clrMap bg1="lt1" tx1="dk1" bg2="lt2" tx2="dk2" accent1="accent1" accent2="accent2" accent3="accent3" accent4="accent4" accent5="accent5" accent6="accent6" hlink="hlink" folHlink="folHlink"/>
  <p:sldLayoutIdLst>
    <p:sldLayoutId id="2147483929" r:id="rId1"/>
    <p:sldLayoutId id="2147483930" r:id="rId2"/>
    <p:sldLayoutId id="2147483931" r:id="rId3"/>
    <p:sldLayoutId id="2147483932" r:id="rId4"/>
    <p:sldLayoutId id="2147483933" r:id="rId5"/>
    <p:sldLayoutId id="2147483934" r:id="rId6"/>
    <p:sldLayoutId id="2147483935" r:id="rId7"/>
    <p:sldLayoutId id="2147483936" r:id="rId8"/>
    <p:sldLayoutId id="2147483937" r:id="rId9"/>
    <p:sldLayoutId id="2147483938" r:id="rId10"/>
    <p:sldLayoutId id="214748393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2AE39482-4EB0-4B14-B26D-943EB7BAF646}" type="datetimeFigureOut">
              <a:rPr lang="en-US" smtClean="0">
                <a:solidFill>
                  <a:prstClr val="black">
                    <a:tint val="75000"/>
                  </a:prstClr>
                </a:solidFill>
              </a:rPr>
              <a:pPr/>
              <a:t>7/31/2026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CB58B6E9-FDE9-4331-BD41-48738A3DE83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06293879"/>
      </p:ext>
    </p:extLst>
  </p:cSld>
  <p:clrMap bg1="lt1" tx1="dk1" bg2="lt2" tx2="dk2" accent1="accent1" accent2="accent2" accent3="accent3" accent4="accent4" accent5="accent5" accent6="accent6" hlink="hlink" folHlink="folHlink"/>
  <p:sldLayoutIdLst>
    <p:sldLayoutId id="2147484001" r:id="rId1"/>
    <p:sldLayoutId id="2147484002" r:id="rId2"/>
    <p:sldLayoutId id="2147484003" r:id="rId3"/>
    <p:sldLayoutId id="2147484004" r:id="rId4"/>
    <p:sldLayoutId id="2147484005" r:id="rId5"/>
    <p:sldLayoutId id="2147484006" r:id="rId6"/>
    <p:sldLayoutId id="2147484007" r:id="rId7"/>
    <p:sldLayoutId id="2147484008" r:id="rId8"/>
    <p:sldLayoutId id="2147484009" r:id="rId9"/>
    <p:sldLayoutId id="2147484010" r:id="rId10"/>
    <p:sldLayoutId id="214748401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3"/>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98C5753A-1453-406A-BAC8-7D2531B9D24F}" type="datetimeFigureOut">
              <a:rPr lang="en-US" smtClean="0">
                <a:solidFill>
                  <a:prstClr val="black">
                    <a:tint val="75000"/>
                  </a:prstClr>
                </a:solidFill>
              </a:rPr>
              <a:pPr/>
              <a:t>7/31/2026</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3"/>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3"/>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5A35A08-1557-4307-94B7-3280B9FE170D}"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69784385"/>
      </p:ext>
    </p:extLst>
  </p:cSld>
  <p:clrMap bg1="lt1" tx1="dk1" bg2="lt2" tx2="dk2" accent1="accent1" accent2="accent2" accent3="accent3" accent4="accent4" accent5="accent5" accent6="accent6" hlink="hlink" folHlink="folHlink"/>
  <p:sldLayoutIdLst>
    <p:sldLayoutId id="2147484049" r:id="rId1"/>
    <p:sldLayoutId id="2147484050" r:id="rId2"/>
    <p:sldLayoutId id="2147484051" r:id="rId3"/>
    <p:sldLayoutId id="2147484052" r:id="rId4"/>
    <p:sldLayoutId id="2147484053" r:id="rId5"/>
    <p:sldLayoutId id="2147484054" r:id="rId6"/>
    <p:sldLayoutId id="2147484055" r:id="rId7"/>
    <p:sldLayoutId id="2147484056" r:id="rId8"/>
    <p:sldLayoutId id="2147484057" r:id="rId9"/>
    <p:sldLayoutId id="2147484058" r:id="rId10"/>
    <p:sldLayoutId id="21474840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81.xml"/></Relationships>
</file>

<file path=ppt/slides/_rels/slide1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81.xml"/></Relationships>
</file>

<file path=ppt/slides/_rels/slide1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81.xml"/></Relationships>
</file>

<file path=ppt/slides/_rels/slide1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81.xml"/></Relationships>
</file>

<file path=ppt/slides/_rels/slide1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81.xml"/></Relationships>
</file>

<file path=ppt/slides/_rels/slide1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81.xml"/></Relationships>
</file>

<file path=ppt/slides/_rels/slide1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81.xml"/></Relationships>
</file>

<file path=ppt/slides/_rels/slide1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82.xml"/></Relationships>
</file>

<file path=ppt/slides/_rels/slide1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3.xml"/></Relationships>
</file>

<file path=ppt/slides/_rels/slide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2.xml"/></Relationships>
</file>

<file path=ppt/slides/_rels/slide2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3.xml"/></Relationships>
</file>

<file path=ppt/slides/_rels/slide2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3.xml"/></Relationships>
</file>

<file path=ppt/slides/_rels/slide2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8.xml"/></Relationships>
</file>

<file path=ppt/slides/_rels/slide2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8.xml"/></Relationships>
</file>

<file path=ppt/slides/_rels/slide2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8.xml"/></Relationships>
</file>

<file path=ppt/slides/_rels/slide2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8.xml"/></Relationships>
</file>

<file path=ppt/slides/_rels/slide2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28.xml"/></Relationships>
</file>

<file path=ppt/slides/_rels/slide27.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28.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5.jpg"/><Relationship Id="rId1" Type="http://schemas.openxmlformats.org/officeDocument/2006/relationships/slideLayout" Target="../slideLayouts/slideLayout48.xml"/></Relationships>
</file>

<file path=ppt/slides/_rels/slide2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8.xml"/></Relationships>
</file>

<file path=ppt/slides/_rels/slide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8.xml"/></Relationships>
</file>

<file path=ppt/slides/_rels/slide3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8.xml"/></Relationships>
</file>

<file path=ppt/slides/_rels/slide3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8.xml"/></Relationships>
</file>

<file path=ppt/slides/_rels/slide3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8.xml"/></Relationships>
</file>

<file path=ppt/slides/_rels/slide3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8.xml"/></Relationships>
</file>

<file path=ppt/slides/_rels/slide3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8.xml"/></Relationships>
</file>

<file path=ppt/slides/_rels/slide3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8.xml"/></Relationships>
</file>

<file path=ppt/slides/_rels/slide3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3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3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70.xml"/></Relationships>
</file>

<file path=ppt/slides/_rels/slide4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0.xml"/></Relationships>
</file>

<file path=ppt/slides/_rels/slide4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0.xml"/></Relationships>
</file>

<file path=ppt/slides/_rels/slide4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0.xml"/></Relationships>
</file>

<file path=ppt/slides/_rels/slide4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0.xml"/></Relationships>
</file>

<file path=ppt/slides/_rels/slide4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0.xml"/></Relationships>
</file>

<file path=ppt/slides/_rels/slide4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0.xml"/></Relationships>
</file>

<file path=ppt/slides/_rels/slide4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0.xml"/></Relationships>
</file>

<file path=ppt/slides/_rels/slide4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1.xml"/></Relationships>
</file>

<file path=ppt/slides/_rels/slide4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0.xml"/></Relationships>
</file>

<file path=ppt/slides/_rels/slide4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0.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0.xml"/></Relationships>
</file>

<file path=ppt/slides/_rels/slide5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0.xml"/></Relationships>
</file>

<file path=ppt/slides/_rels/slide5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30.xml"/></Relationships>
</file>

<file path=ppt/slides/_rels/slide5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5.jpg"/><Relationship Id="rId1" Type="http://schemas.openxmlformats.org/officeDocument/2006/relationships/slideLayout" Target="../slideLayouts/slideLayout92.xml"/></Relationships>
</file>

<file path=ppt/slides/_rels/slide54.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5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5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5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5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59.xml"/></Relationships>
</file>

<file path=ppt/slides/_rels/slide60.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6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6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6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6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6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6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68.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6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59.xml"/></Relationships>
</file>

<file path=ppt/slides/_rels/slide70.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71.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7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7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7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59.xml"/></Relationships>
</file>

<file path=ppt/slides/_rels/slide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59.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230548BF-360A-B5CA-BBBA-B1721531A5D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47" y="0"/>
            <a:ext cx="9138505" cy="5143500"/>
          </a:xfrm>
          <a:prstGeom prst="rect">
            <a:avLst/>
          </a:prstGeom>
        </p:spPr>
      </p:pic>
    </p:spTree>
    <p:extLst>
      <p:ext uri="{BB962C8B-B14F-4D97-AF65-F5344CB8AC3E}">
        <p14:creationId xmlns:p14="http://schemas.microsoft.com/office/powerpoint/2010/main" val="11860819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F14E407C-80C3-151A-5A90-AFDBF09668F0}"/>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EDEDE324-8794-D51C-9C7A-AAD9C2A282C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47" y="0"/>
            <a:ext cx="9138505" cy="5143500"/>
          </a:xfrm>
          <a:prstGeom prst="rect">
            <a:avLst/>
          </a:prstGeom>
        </p:spPr>
      </p:pic>
    </p:spTree>
    <p:extLst>
      <p:ext uri="{BB962C8B-B14F-4D97-AF65-F5344CB8AC3E}">
        <p14:creationId xmlns:p14="http://schemas.microsoft.com/office/powerpoint/2010/main" val="204974871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normAutofit fontScale="90000"/>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78851" name="Rectangle 3"/>
          <p:cNvSpPr>
            <a:spLocks noGrp="1" noChangeArrowheads="1"/>
          </p:cNvSpPr>
          <p:nvPr>
            <p:ph type="subTitle" idx="1"/>
          </p:nvPr>
        </p:nvSpPr>
        <p:spPr>
          <a:xfrm>
            <a:off x="0" y="0"/>
            <a:ext cx="9144000" cy="5143500"/>
          </a:xfrm>
        </p:spPr>
        <p:txBody>
          <a:bodyPr/>
          <a:lstStyle/>
          <a:p>
            <a:pPr eaLnBrk="1" hangingPunct="1">
              <a:lnSpc>
                <a:spcPct val="150000"/>
              </a:lnSpc>
            </a:pPr>
            <a:endParaRPr lang="en-US" sz="3600" b="1" dirty="0">
              <a:solidFill>
                <a:srgbClr val="FFFF00"/>
              </a:solidFill>
              <a:effectLst/>
              <a:latin typeface="+mj-lt"/>
              <a:cs typeface="Times New Roman" panose="02020603050405020304" pitchFamily="18" charset="0"/>
            </a:endParaRPr>
          </a:p>
          <a:p>
            <a:pPr eaLnBrk="1" hangingPunct="1"/>
            <a:r>
              <a:rPr lang="en-US" sz="7200" i="1" dirty="0">
                <a:solidFill>
                  <a:srgbClr val="FFFF00"/>
                </a:solidFill>
                <a:effectLst/>
                <a:latin typeface="+mj-lt"/>
                <a:cs typeface="Times New Roman" panose="02020603050405020304" pitchFamily="18" charset="0"/>
              </a:rPr>
              <a:t>KINH VINH DANH</a:t>
            </a:r>
          </a:p>
          <a:p>
            <a:pPr eaLnBrk="1" hangingPunct="1"/>
            <a:r>
              <a:rPr lang="en-US" sz="7200" i="1" dirty="0" err="1">
                <a:solidFill>
                  <a:srgbClr val="FFFF00"/>
                </a:solidFill>
                <a:effectLst/>
                <a:latin typeface="+mj-lt"/>
                <a:cs typeface="Times New Roman" panose="02020603050405020304" pitchFamily="18" charset="0"/>
              </a:rPr>
              <a:t>Ca</a:t>
            </a:r>
            <a:r>
              <a:rPr lang="en-US" sz="7200" i="1" dirty="0">
                <a:solidFill>
                  <a:srgbClr val="FFFF00"/>
                </a:solidFill>
                <a:effectLst/>
                <a:latin typeface="+mj-lt"/>
                <a:cs typeface="Times New Roman" panose="02020603050405020304" pitchFamily="18" charset="0"/>
              </a:rPr>
              <a:t> </a:t>
            </a:r>
            <a:r>
              <a:rPr lang="en-US" sz="7200" i="1" dirty="0" err="1">
                <a:solidFill>
                  <a:srgbClr val="FFFF00"/>
                </a:solidFill>
                <a:effectLst/>
                <a:latin typeface="+mj-lt"/>
                <a:cs typeface="Times New Roman" panose="02020603050405020304" pitchFamily="18" charset="0"/>
              </a:rPr>
              <a:t>Lên</a:t>
            </a:r>
            <a:r>
              <a:rPr lang="en-US" sz="7200" i="1" dirty="0">
                <a:solidFill>
                  <a:srgbClr val="FFFF00"/>
                </a:solidFill>
                <a:effectLst/>
                <a:latin typeface="+mj-lt"/>
                <a:cs typeface="Times New Roman" panose="02020603050405020304" pitchFamily="18" charset="0"/>
              </a:rPr>
              <a:t> </a:t>
            </a:r>
            <a:r>
              <a:rPr lang="en-US" sz="7200" i="1" dirty="0" err="1">
                <a:solidFill>
                  <a:srgbClr val="FFFF00"/>
                </a:solidFill>
                <a:effectLst/>
                <a:latin typeface="+mj-lt"/>
                <a:cs typeface="Times New Roman" panose="02020603050405020304" pitchFamily="18" charset="0"/>
              </a:rPr>
              <a:t>Đi</a:t>
            </a:r>
            <a:r>
              <a:rPr lang="en-US" sz="7200" i="1" dirty="0">
                <a:solidFill>
                  <a:srgbClr val="FFFF00"/>
                </a:solidFill>
                <a:effectLst/>
                <a:latin typeface="+mj-lt"/>
                <a:cs typeface="Times New Roman" panose="02020603050405020304" pitchFamily="18" charset="0"/>
              </a:rPr>
              <a:t> 2</a:t>
            </a:r>
            <a:endParaRPr lang="vi-VN" sz="7200" i="1" dirty="0">
              <a:solidFill>
                <a:srgbClr val="FFFF00"/>
              </a:solidFill>
              <a:effectLst/>
              <a:latin typeface="+mj-lt"/>
              <a:cs typeface="Times New Roman" panose="02020603050405020304" pitchFamily="18" charset="0"/>
            </a:endParaRPr>
          </a:p>
        </p:txBody>
      </p:sp>
    </p:spTree>
    <p:extLst>
      <p:ext uri="{BB962C8B-B14F-4D97-AF65-F5344CB8AC3E}">
        <p14:creationId xmlns:p14="http://schemas.microsoft.com/office/powerpoint/2010/main" val="2515606618"/>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normAutofit fontScale="90000"/>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78851" name="Rectangle 3"/>
          <p:cNvSpPr>
            <a:spLocks noGrp="1" noChangeArrowheads="1"/>
          </p:cNvSpPr>
          <p:nvPr>
            <p:ph type="subTitle" idx="1"/>
          </p:nvPr>
        </p:nvSpPr>
        <p:spPr>
          <a:xfrm>
            <a:off x="0" y="0"/>
            <a:ext cx="9144000" cy="5143500"/>
          </a:xfrm>
        </p:spPr>
        <p:txBody>
          <a:bodyPr anchor="ctr" anchorCtr="0">
            <a:normAutofit fontScale="92500" lnSpcReduction="10000"/>
          </a:bodyPr>
          <a:lstStyle/>
          <a:p>
            <a:pPr algn="just" eaLnBrk="1" hangingPunct="1"/>
            <a:endParaRPr lang="en-US" sz="1100" i="1" u="sng" dirty="0">
              <a:solidFill>
                <a:schemeClr val="bg1"/>
              </a:solidFill>
              <a:effectLst/>
              <a:latin typeface="+mj-lt"/>
              <a:cs typeface="Times New Roman" panose="02020603050405020304" pitchFamily="18" charset="0"/>
            </a:endParaRPr>
          </a:p>
          <a:p>
            <a:pPr algn="just" eaLnBrk="1" hangingPunct="1"/>
            <a:r>
              <a:rPr lang="vi-VN" sz="6000" i="1" u="sng" dirty="0">
                <a:solidFill>
                  <a:srgbClr val="FFFF00"/>
                </a:solidFill>
                <a:effectLst/>
                <a:latin typeface="+mj-lt"/>
                <a:cs typeface="Times New Roman" panose="02020603050405020304" pitchFamily="18" charset="0"/>
              </a:rPr>
              <a:t>Chủ tế:</a:t>
            </a:r>
            <a:r>
              <a:rPr lang="vi-VN" sz="6000" i="1" dirty="0">
                <a:solidFill>
                  <a:srgbClr val="FFFF00"/>
                </a:solidFill>
                <a:effectLst/>
                <a:latin typeface="+mj-lt"/>
                <a:cs typeface="Times New Roman" panose="02020603050405020304" pitchFamily="18" charset="0"/>
              </a:rPr>
              <a:t> Vinh danh Thiên Chúa trên các tầng trời. </a:t>
            </a:r>
            <a:endParaRPr lang="en-US" sz="6000" i="1" dirty="0">
              <a:solidFill>
                <a:srgbClr val="FFFF00"/>
              </a:solidFill>
              <a:effectLst/>
              <a:latin typeface="+mj-lt"/>
              <a:cs typeface="Times New Roman" panose="02020603050405020304" pitchFamily="18" charset="0"/>
            </a:endParaRPr>
          </a:p>
          <a:p>
            <a:pPr algn="just" eaLnBrk="1" hangingPunct="1"/>
            <a:endParaRPr lang="en-US" sz="4300" i="1" dirty="0">
              <a:solidFill>
                <a:schemeClr val="bg1"/>
              </a:solidFill>
              <a:effectLst/>
              <a:latin typeface="+mj-lt"/>
              <a:cs typeface="Times New Roman" panose="02020603050405020304" pitchFamily="18" charset="0"/>
            </a:endParaRPr>
          </a:p>
          <a:p>
            <a:pPr algn="just" eaLnBrk="1" hangingPunct="1"/>
            <a:r>
              <a:rPr lang="en-US" sz="6000" i="1" u="sng" dirty="0" err="1">
                <a:solidFill>
                  <a:srgbClr val="92D050"/>
                </a:solidFill>
                <a:effectLst/>
                <a:latin typeface="+mj-lt"/>
                <a:cs typeface="Times New Roman" panose="02020603050405020304" pitchFamily="18" charset="0"/>
              </a:rPr>
              <a:t>Cộng</a:t>
            </a:r>
            <a:r>
              <a:rPr lang="en-US" sz="6000" i="1" u="sng" dirty="0">
                <a:solidFill>
                  <a:srgbClr val="92D050"/>
                </a:solidFill>
                <a:effectLst/>
                <a:latin typeface="+mj-lt"/>
                <a:cs typeface="Times New Roman" panose="02020603050405020304" pitchFamily="18" charset="0"/>
              </a:rPr>
              <a:t> </a:t>
            </a:r>
            <a:r>
              <a:rPr lang="en-US" sz="6000" i="1" u="sng" dirty="0" err="1">
                <a:solidFill>
                  <a:srgbClr val="92D050"/>
                </a:solidFill>
                <a:effectLst/>
                <a:latin typeface="+mj-lt"/>
                <a:cs typeface="Times New Roman" panose="02020603050405020304" pitchFamily="18" charset="0"/>
              </a:rPr>
              <a:t>đoàn</a:t>
            </a:r>
            <a:r>
              <a:rPr lang="en-US" sz="6000" i="1" u="sng" dirty="0">
                <a:solidFill>
                  <a:srgbClr val="92D050"/>
                </a:solidFill>
                <a:effectLst/>
                <a:latin typeface="+mj-lt"/>
                <a:cs typeface="Times New Roman" panose="02020603050405020304" pitchFamily="18" charset="0"/>
              </a:rPr>
              <a:t>:</a:t>
            </a:r>
            <a:r>
              <a:rPr lang="en-US" sz="6000" dirty="0">
                <a:solidFill>
                  <a:srgbClr val="92D050"/>
                </a:solidFill>
                <a:effectLst/>
                <a:latin typeface="+mj-lt"/>
                <a:cs typeface="Times New Roman" panose="02020603050405020304" pitchFamily="18" charset="0"/>
              </a:rPr>
              <a:t> </a:t>
            </a:r>
            <a:r>
              <a:rPr lang="vi-VN" sz="6000" dirty="0">
                <a:solidFill>
                  <a:schemeClr val="bg1"/>
                </a:solidFill>
                <a:effectLst/>
                <a:latin typeface="+mj-lt"/>
                <a:cs typeface="Times New Roman" panose="02020603050405020304" pitchFamily="18" charset="0"/>
              </a:rPr>
              <a:t>Và bình an dưới thế, bình an dưới thế cho người thiện tâm. </a:t>
            </a:r>
          </a:p>
        </p:txBody>
      </p:sp>
    </p:spTree>
    <p:extLst>
      <p:ext uri="{BB962C8B-B14F-4D97-AF65-F5344CB8AC3E}">
        <p14:creationId xmlns:p14="http://schemas.microsoft.com/office/powerpoint/2010/main" val="105448205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normAutofit fontScale="90000"/>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78851" name="Rectangle 3"/>
          <p:cNvSpPr>
            <a:spLocks noGrp="1" noChangeArrowheads="1"/>
          </p:cNvSpPr>
          <p:nvPr>
            <p:ph type="subTitle" idx="1"/>
          </p:nvPr>
        </p:nvSpPr>
        <p:spPr>
          <a:xfrm>
            <a:off x="0" y="0"/>
            <a:ext cx="9144000" cy="5143500"/>
          </a:xfrm>
        </p:spPr>
        <p:txBody>
          <a:bodyPr anchor="ctr" anchorCtr="0">
            <a:normAutofit/>
          </a:bodyPr>
          <a:lstStyle/>
          <a:p>
            <a:pPr algn="just" eaLnBrk="1" hangingPunct="1"/>
            <a:endParaRPr lang="en-US" sz="1100" i="1" u="sng" dirty="0">
              <a:solidFill>
                <a:schemeClr val="bg1"/>
              </a:solidFill>
              <a:effectLst/>
              <a:latin typeface="+mj-lt"/>
              <a:cs typeface="Times New Roman" panose="02020603050405020304" pitchFamily="18" charset="0"/>
            </a:endParaRPr>
          </a:p>
          <a:p>
            <a:pPr algn="just"/>
            <a:r>
              <a:rPr lang="vi-VN" sz="6000" dirty="0">
                <a:solidFill>
                  <a:schemeClr val="bg1"/>
                </a:solidFill>
                <a:cs typeface="Times New Roman" panose="02020603050405020304" pitchFamily="18" charset="0"/>
              </a:rPr>
              <a:t>Chúng con ca ngợi Chúa.</a:t>
            </a:r>
            <a:endParaRPr lang="en-US" sz="6000" dirty="0">
              <a:solidFill>
                <a:schemeClr val="bg1"/>
              </a:solidFill>
              <a:cs typeface="Times New Roman" panose="02020603050405020304" pitchFamily="18" charset="0"/>
            </a:endParaRPr>
          </a:p>
          <a:p>
            <a:pPr algn="just"/>
            <a:r>
              <a:rPr lang="vi-VN" sz="6000" dirty="0">
                <a:solidFill>
                  <a:schemeClr val="bg1"/>
                </a:solidFill>
                <a:cs typeface="Times New Roman" panose="02020603050405020304" pitchFamily="18" charset="0"/>
              </a:rPr>
              <a:t>Chúng con chúc tụng Chúa.</a:t>
            </a:r>
            <a:endParaRPr lang="en-US" sz="6000" dirty="0">
              <a:solidFill>
                <a:schemeClr val="bg1"/>
              </a:solidFill>
              <a:cs typeface="Times New Roman" panose="02020603050405020304" pitchFamily="18" charset="0"/>
            </a:endParaRPr>
          </a:p>
          <a:p>
            <a:pPr algn="just"/>
            <a:r>
              <a:rPr lang="vi-VN" sz="6000" dirty="0">
                <a:solidFill>
                  <a:schemeClr val="bg1"/>
                </a:solidFill>
                <a:cs typeface="Times New Roman" panose="02020603050405020304" pitchFamily="18" charset="0"/>
              </a:rPr>
              <a:t>Chúng con thờ lạy Chúa.</a:t>
            </a:r>
            <a:endParaRPr lang="en-US" sz="6000" dirty="0">
              <a:solidFill>
                <a:schemeClr val="bg1"/>
              </a:solidFill>
              <a:cs typeface="Times New Roman" panose="02020603050405020304" pitchFamily="18" charset="0"/>
            </a:endParaRPr>
          </a:p>
          <a:p>
            <a:pPr algn="just"/>
            <a:r>
              <a:rPr lang="vi-VN" sz="6000" dirty="0">
                <a:solidFill>
                  <a:schemeClr val="bg1"/>
                </a:solidFill>
                <a:cs typeface="Times New Roman" panose="02020603050405020304" pitchFamily="18" charset="0"/>
              </a:rPr>
              <a:t>Chúng con tôn vinh Chúa.</a:t>
            </a:r>
            <a:endParaRPr lang="vi-VN" sz="6000" dirty="0">
              <a:solidFill>
                <a:schemeClr val="bg1"/>
              </a:solidFill>
              <a:effectLst/>
              <a:latin typeface="+mj-lt"/>
              <a:cs typeface="Times New Roman" panose="02020603050405020304" pitchFamily="18" charset="0"/>
            </a:endParaRPr>
          </a:p>
        </p:txBody>
      </p:sp>
    </p:spTree>
    <p:extLst>
      <p:ext uri="{BB962C8B-B14F-4D97-AF65-F5344CB8AC3E}">
        <p14:creationId xmlns:p14="http://schemas.microsoft.com/office/powerpoint/2010/main" val="146276497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normAutofit fontScale="90000"/>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80899" name="Rectangle 3"/>
          <p:cNvSpPr>
            <a:spLocks noGrp="1" noChangeArrowheads="1"/>
          </p:cNvSpPr>
          <p:nvPr>
            <p:ph type="subTitle" idx="1"/>
          </p:nvPr>
        </p:nvSpPr>
        <p:spPr>
          <a:xfrm>
            <a:off x="0" y="0"/>
            <a:ext cx="9144000" cy="5143500"/>
          </a:xfrm>
        </p:spPr>
        <p:txBody>
          <a:bodyPr anchor="ctr" anchorCtr="0">
            <a:normAutofit/>
          </a:bodyPr>
          <a:lstStyle/>
          <a:p>
            <a:pPr algn="just"/>
            <a:r>
              <a:rPr lang="vi-VN" sz="6000" dirty="0">
                <a:solidFill>
                  <a:schemeClr val="bg1"/>
                </a:solidFill>
                <a:latin typeface="+mj-lt"/>
                <a:cs typeface="Times New Roman" panose="02020603050405020304" pitchFamily="18" charset="0"/>
              </a:rPr>
              <a:t>Chúng con cảm tạ Chúa vì vinh quang cao cả Chúa.</a:t>
            </a:r>
            <a:endParaRPr lang="en-US" sz="6000" dirty="0">
              <a:solidFill>
                <a:schemeClr val="bg1"/>
              </a:solidFill>
              <a:latin typeface="+mj-lt"/>
              <a:cs typeface="Times New Roman" panose="02020603050405020304" pitchFamily="18" charset="0"/>
            </a:endParaRPr>
          </a:p>
          <a:p>
            <a:pPr algn="just"/>
            <a:r>
              <a:rPr lang="vi-VN" sz="6000" dirty="0">
                <a:solidFill>
                  <a:schemeClr val="bg1"/>
                </a:solidFill>
                <a:latin typeface="+mj-lt"/>
                <a:cs typeface="Times New Roman" panose="02020603050405020304" pitchFamily="18" charset="0"/>
              </a:rPr>
              <a:t>Lạy Chúa là Thiên Chúa, là Vua trên trời, là Chúa Cha toàn năng. </a:t>
            </a:r>
            <a:endParaRPr lang="en-US" sz="6000"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26716979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normAutofit fontScale="90000"/>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80899" name="Rectangle 3"/>
          <p:cNvSpPr>
            <a:spLocks noGrp="1" noChangeArrowheads="1"/>
          </p:cNvSpPr>
          <p:nvPr>
            <p:ph type="subTitle" idx="1"/>
          </p:nvPr>
        </p:nvSpPr>
        <p:spPr>
          <a:xfrm>
            <a:off x="0" y="0"/>
            <a:ext cx="9144000" cy="5143500"/>
          </a:xfrm>
        </p:spPr>
        <p:txBody>
          <a:bodyPr anchor="ctr" anchorCtr="0">
            <a:normAutofit/>
          </a:bodyPr>
          <a:lstStyle/>
          <a:p>
            <a:pPr algn="just"/>
            <a:r>
              <a:rPr lang="vi-VN" sz="6000" dirty="0">
                <a:solidFill>
                  <a:schemeClr val="bg1"/>
                </a:solidFill>
                <a:latin typeface="+mj-lt"/>
                <a:cs typeface="Times New Roman" panose="02020603050405020304" pitchFamily="18" charset="0"/>
              </a:rPr>
              <a:t>Lạy Con Một Thiên Chúa </a:t>
            </a:r>
            <a:r>
              <a:rPr lang="vi-VN" sz="6000" dirty="0">
                <a:solidFill>
                  <a:srgbClr val="FFFF00"/>
                </a:solidFill>
                <a:latin typeface="+mj-lt"/>
                <a:cs typeface="Times New Roman" panose="02020603050405020304" pitchFamily="18" charset="0"/>
              </a:rPr>
              <a:t>Chúa Giê-su Ki-tô. </a:t>
            </a:r>
            <a:endParaRPr lang="en-US" sz="6000" dirty="0">
              <a:solidFill>
                <a:srgbClr val="FFFF00"/>
              </a:solidFill>
              <a:latin typeface="+mj-lt"/>
              <a:cs typeface="Times New Roman" panose="02020603050405020304" pitchFamily="18" charset="0"/>
            </a:endParaRPr>
          </a:p>
          <a:p>
            <a:pPr algn="just"/>
            <a:r>
              <a:rPr lang="vi-VN" sz="6000" dirty="0">
                <a:solidFill>
                  <a:schemeClr val="bg1"/>
                </a:solidFill>
                <a:latin typeface="+mj-lt"/>
                <a:cs typeface="Times New Roman" panose="02020603050405020304" pitchFamily="18" charset="0"/>
              </a:rPr>
              <a:t>Lạy Chúa là Thiên Chúa, là Chiên Thiên Chúa, là Con Đức Chúa Cha. </a:t>
            </a:r>
            <a:endParaRPr lang="en-US" sz="6000" dirty="0">
              <a:solidFill>
                <a:schemeClr val="bg1"/>
              </a:solidFill>
              <a:latin typeface="+mj-lt"/>
              <a:cs typeface="Times New Roman" panose="02020603050405020304" pitchFamily="18" charset="0"/>
            </a:endParaRPr>
          </a:p>
        </p:txBody>
      </p:sp>
    </p:spTree>
    <p:extLst>
      <p:ext uri="{BB962C8B-B14F-4D97-AF65-F5344CB8AC3E}">
        <p14:creationId xmlns:p14="http://schemas.microsoft.com/office/powerpoint/2010/main" val="188063593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normAutofit fontScale="90000"/>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80899" name="Rectangle 3"/>
          <p:cNvSpPr>
            <a:spLocks noGrp="1" noChangeArrowheads="1"/>
          </p:cNvSpPr>
          <p:nvPr>
            <p:ph type="subTitle" idx="1"/>
          </p:nvPr>
        </p:nvSpPr>
        <p:spPr>
          <a:xfrm>
            <a:off x="0" y="0"/>
            <a:ext cx="9144000" cy="5143500"/>
          </a:xfrm>
        </p:spPr>
        <p:txBody>
          <a:bodyPr anchor="ctr" anchorCtr="0">
            <a:normAutofit fontScale="92500"/>
          </a:bodyPr>
          <a:lstStyle/>
          <a:p>
            <a:pPr algn="just"/>
            <a:endParaRPr lang="en-US" sz="1100" dirty="0">
              <a:solidFill>
                <a:schemeClr val="bg1"/>
              </a:solidFill>
              <a:cs typeface="Times New Roman" panose="02020603050405020304" pitchFamily="18" charset="0"/>
            </a:endParaRPr>
          </a:p>
          <a:p>
            <a:pPr algn="just"/>
            <a:r>
              <a:rPr lang="vi-VN" sz="6000" dirty="0">
                <a:solidFill>
                  <a:schemeClr val="bg1"/>
                </a:solidFill>
                <a:cs typeface="Times New Roman" panose="02020603050405020304" pitchFamily="18" charset="0"/>
              </a:rPr>
              <a:t>Chúa xoá tội trần gian, xin thương, xin thương, xin thương xót chúng con.</a:t>
            </a:r>
            <a:endParaRPr lang="en-US" sz="6000" dirty="0">
              <a:solidFill>
                <a:schemeClr val="bg1"/>
              </a:solidFill>
              <a:cs typeface="Times New Roman" panose="02020603050405020304" pitchFamily="18" charset="0"/>
            </a:endParaRPr>
          </a:p>
          <a:p>
            <a:pPr algn="just"/>
            <a:r>
              <a:rPr lang="vi-VN" sz="6000" dirty="0">
                <a:solidFill>
                  <a:schemeClr val="bg1"/>
                </a:solidFill>
                <a:cs typeface="Times New Roman" panose="02020603050405020304" pitchFamily="18" charset="0"/>
              </a:rPr>
              <a:t>Chúa xoá tội trần gian, </a:t>
            </a:r>
            <a:r>
              <a:rPr lang="en-US" sz="6000" dirty="0">
                <a:solidFill>
                  <a:schemeClr val="bg1"/>
                </a:solidFill>
                <a:cs typeface="Times New Roman" panose="02020603050405020304" pitchFamily="18" charset="0"/>
              </a:rPr>
              <a:t>x</a:t>
            </a:r>
            <a:r>
              <a:rPr lang="vi-VN" sz="6000" dirty="0">
                <a:solidFill>
                  <a:schemeClr val="bg1"/>
                </a:solidFill>
                <a:cs typeface="Times New Roman" panose="02020603050405020304" pitchFamily="18" charset="0"/>
              </a:rPr>
              <a:t>in nhận lời chúng con cầu khẩn. </a:t>
            </a:r>
            <a:endParaRPr lang="en-US" sz="6000" dirty="0">
              <a:solidFill>
                <a:schemeClr val="bg1"/>
              </a:solidFill>
              <a:cs typeface="Times New Roman" panose="02020603050405020304" pitchFamily="18" charset="0"/>
            </a:endParaRPr>
          </a:p>
        </p:txBody>
      </p:sp>
    </p:spTree>
    <p:extLst>
      <p:ext uri="{BB962C8B-B14F-4D97-AF65-F5344CB8AC3E}">
        <p14:creationId xmlns:p14="http://schemas.microsoft.com/office/powerpoint/2010/main" val="2925039279"/>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normAutofit fontScale="90000"/>
          </a:bodyPr>
          <a:lstStyle/>
          <a:p>
            <a:pPr eaLnBrk="1" hangingPunct="1"/>
            <a:br>
              <a:rPr lang="en-US" dirty="0">
                <a:solidFill>
                  <a:schemeClr val="bg1"/>
                </a:solidFill>
                <a:effectLst/>
                <a:latin typeface="+mj-lt"/>
              </a:rPr>
            </a:br>
            <a:endParaRPr lang="en-US" dirty="0">
              <a:solidFill>
                <a:schemeClr val="bg1"/>
              </a:solidFill>
              <a:effectLst/>
              <a:latin typeface="+mj-lt"/>
            </a:endParaRPr>
          </a:p>
        </p:txBody>
      </p:sp>
      <p:sp>
        <p:nvSpPr>
          <p:cNvPr id="80899" name="Rectangle 3"/>
          <p:cNvSpPr>
            <a:spLocks noGrp="1" noChangeArrowheads="1"/>
          </p:cNvSpPr>
          <p:nvPr>
            <p:ph type="subTitle" idx="1"/>
          </p:nvPr>
        </p:nvSpPr>
        <p:spPr>
          <a:xfrm>
            <a:off x="0" y="0"/>
            <a:ext cx="9144000" cy="5143500"/>
          </a:xfrm>
        </p:spPr>
        <p:txBody>
          <a:bodyPr tIns="0" bIns="548640" anchor="ctr" anchorCtr="0">
            <a:normAutofit/>
          </a:bodyPr>
          <a:lstStyle/>
          <a:p>
            <a:pPr algn="just"/>
            <a:endParaRPr lang="en-US" sz="1400" dirty="0">
              <a:solidFill>
                <a:schemeClr val="bg1"/>
              </a:solidFill>
              <a:cs typeface="Times New Roman" panose="02020603050405020304" pitchFamily="18" charset="0"/>
            </a:endParaRPr>
          </a:p>
          <a:p>
            <a:pPr algn="just"/>
            <a:r>
              <a:rPr lang="vi-VN" sz="6600" dirty="0">
                <a:solidFill>
                  <a:schemeClr val="bg1"/>
                </a:solidFill>
                <a:cs typeface="Times New Roman" panose="02020603050405020304" pitchFamily="18" charset="0"/>
              </a:rPr>
              <a:t>Chúa ngự bên hữu Đức Chúa Cha, xin thương, xin thương, xin thương xót chúng con</a:t>
            </a:r>
            <a:r>
              <a:rPr lang="en-US" sz="6600" dirty="0">
                <a:solidFill>
                  <a:schemeClr val="bg1"/>
                </a:solidFill>
                <a:cs typeface="Times New Roman" panose="02020603050405020304" pitchFamily="18" charset="0"/>
              </a:rPr>
              <a:t>.</a:t>
            </a:r>
          </a:p>
        </p:txBody>
      </p:sp>
    </p:spTree>
    <p:extLst>
      <p:ext uri="{BB962C8B-B14F-4D97-AF65-F5344CB8AC3E}">
        <p14:creationId xmlns:p14="http://schemas.microsoft.com/office/powerpoint/2010/main" val="234866447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normAutofit fontScale="90000"/>
          </a:bodyPr>
          <a:lstStyle/>
          <a:p>
            <a:pPr eaLnBrk="1" hangingPunct="1"/>
            <a:br>
              <a:rPr lang="en-US" sz="4000" dirty="0">
                <a:solidFill>
                  <a:schemeClr val="bg1"/>
                </a:solidFill>
                <a:effectLst/>
                <a:latin typeface="+mj-lt"/>
              </a:rPr>
            </a:br>
            <a:endParaRPr lang="en-US" sz="4000" dirty="0">
              <a:solidFill>
                <a:schemeClr val="bg1"/>
              </a:solidFill>
              <a:effectLst/>
              <a:latin typeface="+mj-lt"/>
            </a:endParaRPr>
          </a:p>
        </p:txBody>
      </p:sp>
      <p:sp>
        <p:nvSpPr>
          <p:cNvPr id="82947" name="Rectangle 3"/>
          <p:cNvSpPr>
            <a:spLocks noGrp="1" noChangeArrowheads="1"/>
          </p:cNvSpPr>
          <p:nvPr>
            <p:ph type="body" idx="1"/>
          </p:nvPr>
        </p:nvSpPr>
        <p:spPr>
          <a:xfrm>
            <a:off x="-918" y="0"/>
            <a:ext cx="9144000" cy="5143500"/>
          </a:xfrm>
        </p:spPr>
        <p:txBody>
          <a:bodyPr anchor="ctr" anchorCtr="0">
            <a:normAutofit fontScale="85000" lnSpcReduction="20000"/>
          </a:bodyPr>
          <a:lstStyle/>
          <a:p>
            <a:pPr marL="0" indent="0" algn="just">
              <a:lnSpc>
                <a:spcPct val="140000"/>
              </a:lnSpc>
              <a:buNone/>
            </a:pPr>
            <a:r>
              <a:rPr lang="vi-VN" sz="5400" dirty="0">
                <a:solidFill>
                  <a:schemeClr val="bg1"/>
                </a:solidFill>
                <a:cs typeface="Times New Roman" panose="02020603050405020304" pitchFamily="18" charset="0"/>
              </a:rPr>
              <a:t>Vì lạy </a:t>
            </a:r>
            <a:r>
              <a:rPr lang="vi-VN" sz="5400" dirty="0">
                <a:solidFill>
                  <a:srgbClr val="FFFF00"/>
                </a:solidFill>
                <a:cs typeface="Times New Roman" panose="02020603050405020304" pitchFamily="18" charset="0"/>
              </a:rPr>
              <a:t>Chúa Giê-su Ki-tô,</a:t>
            </a:r>
            <a:r>
              <a:rPr lang="vi-VN" sz="5400" dirty="0">
                <a:solidFill>
                  <a:schemeClr val="bg1"/>
                </a:solidFill>
                <a:cs typeface="Times New Roman" panose="02020603050405020304" pitchFamily="18" charset="0"/>
              </a:rPr>
              <a:t> chỉ có Chúa là Đấng Thánh, chỉ có Chúa là Chúa, chỉ có Chúa là Đấng Tối Cao, cùng Đức Chúa Thánh Thần trong vinh quang Đức Chúa Cha. </a:t>
            </a:r>
            <a:r>
              <a:rPr lang="vi-VN" sz="5400" dirty="0">
                <a:solidFill>
                  <a:srgbClr val="FFFF00"/>
                </a:solidFill>
                <a:cs typeface="Times New Roman" panose="02020603050405020304" pitchFamily="18" charset="0"/>
              </a:rPr>
              <a:t>A-men. A-men. </a:t>
            </a:r>
            <a:endParaRPr lang="vi-VN" sz="5400" dirty="0">
              <a:solidFill>
                <a:srgbClr val="FFFF00"/>
              </a:solidFill>
              <a:effectLst/>
              <a:latin typeface="+mj-lt"/>
              <a:cs typeface="Times New Roman" panose="02020603050405020304" pitchFamily="18" charset="0"/>
            </a:endParaRPr>
          </a:p>
        </p:txBody>
      </p:sp>
    </p:spTree>
    <p:extLst>
      <p:ext uri="{BB962C8B-B14F-4D97-AF65-F5344CB8AC3E}">
        <p14:creationId xmlns:p14="http://schemas.microsoft.com/office/powerpoint/2010/main" val="95091561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lstStyle/>
          <a:p>
            <a:pPr eaLnBrk="1" hangingPunct="1"/>
            <a:br>
              <a:rPr lang="en-US" b="0" dirty="0">
                <a:solidFill>
                  <a:schemeClr val="bg1"/>
                </a:solidFill>
                <a:effectLst/>
                <a:latin typeface="+mj-lt"/>
              </a:rPr>
            </a:br>
            <a:endParaRPr lang="en-US" b="0" dirty="0">
              <a:solidFill>
                <a:schemeClr val="bg1"/>
              </a:solidFill>
              <a:effectLst/>
              <a:latin typeface="+mj-lt"/>
            </a:endParaRPr>
          </a:p>
        </p:txBody>
      </p:sp>
      <p:sp>
        <p:nvSpPr>
          <p:cNvPr id="78851" name="Rectangle 3"/>
          <p:cNvSpPr>
            <a:spLocks noGrp="1" noChangeArrowheads="1"/>
          </p:cNvSpPr>
          <p:nvPr>
            <p:ph type="subTitle" idx="1"/>
          </p:nvPr>
        </p:nvSpPr>
        <p:spPr>
          <a:xfrm>
            <a:off x="0" y="0"/>
            <a:ext cx="9144000" cy="5143500"/>
          </a:xfrm>
        </p:spPr>
        <p:txBody>
          <a:bodyPr/>
          <a:lstStyle/>
          <a:p>
            <a:pPr eaLnBrk="1" hangingPunct="1">
              <a:lnSpc>
                <a:spcPct val="150000"/>
              </a:lnSpc>
            </a:pPr>
            <a:endParaRPr lang="en-US" sz="3600" b="0" dirty="0">
              <a:solidFill>
                <a:srgbClr val="FFFF00"/>
              </a:solidFill>
              <a:effectLst/>
              <a:latin typeface="+mj-lt"/>
              <a:cs typeface="Times New Roman" panose="02020603050405020304" pitchFamily="18" charset="0"/>
            </a:endParaRPr>
          </a:p>
          <a:p>
            <a:pPr eaLnBrk="1" hangingPunct="1">
              <a:lnSpc>
                <a:spcPct val="150000"/>
              </a:lnSpc>
            </a:pPr>
            <a:r>
              <a:rPr lang="en-US" sz="7200" b="0" dirty="0">
                <a:solidFill>
                  <a:srgbClr val="FFFF00"/>
                </a:solidFill>
                <a:effectLst/>
                <a:latin typeface="+mj-lt"/>
                <a:cs typeface="Times New Roman" panose="02020603050405020304" pitchFamily="18" charset="0"/>
              </a:rPr>
              <a:t>KINH VINH DANH</a:t>
            </a:r>
            <a:endParaRPr lang="vi-VN" sz="7200" b="0" dirty="0">
              <a:solidFill>
                <a:srgbClr val="FFFF00"/>
              </a:solidFill>
              <a:effectLst/>
              <a:latin typeface="+mj-lt"/>
              <a:cs typeface="Times New Roman" panose="02020603050405020304" pitchFamily="18" charset="0"/>
            </a:endParaRPr>
          </a:p>
        </p:txBody>
      </p:sp>
    </p:spTree>
    <p:extLst>
      <p:ext uri="{BB962C8B-B14F-4D97-AF65-F5344CB8AC3E}">
        <p14:creationId xmlns:p14="http://schemas.microsoft.com/office/powerpoint/2010/main" val="374020806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r>
              <a:rPr lang="en-US" sz="6000" b="0">
                <a:solidFill>
                  <a:srgbClr val="FFFF00"/>
                </a:solidFill>
                <a:effectLst/>
              </a:rPr>
              <a:t>TẬP HÁT CỘNG ĐOÀN</a:t>
            </a:r>
          </a:p>
        </p:txBody>
      </p:sp>
    </p:spTree>
    <p:extLst>
      <p:ext uri="{BB962C8B-B14F-4D97-AF65-F5344CB8AC3E}">
        <p14:creationId xmlns:p14="http://schemas.microsoft.com/office/powerpoint/2010/main" val="60241259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8850" name="Rectangle 2"/>
          <p:cNvSpPr>
            <a:spLocks noGrp="1" noChangeArrowheads="1"/>
          </p:cNvSpPr>
          <p:nvPr>
            <p:ph type="ctrTitle"/>
          </p:nvPr>
        </p:nvSpPr>
        <p:spPr/>
        <p:txBody>
          <a:bodyPr/>
          <a:lstStyle/>
          <a:p>
            <a:pPr eaLnBrk="1" hangingPunct="1"/>
            <a:br>
              <a:rPr lang="en-US" b="0" dirty="0">
                <a:solidFill>
                  <a:schemeClr val="bg1"/>
                </a:solidFill>
                <a:effectLst/>
                <a:latin typeface="+mj-lt"/>
              </a:rPr>
            </a:br>
            <a:endParaRPr lang="en-US" b="0" dirty="0">
              <a:solidFill>
                <a:schemeClr val="bg1"/>
              </a:solidFill>
              <a:effectLst/>
              <a:latin typeface="+mj-lt"/>
            </a:endParaRPr>
          </a:p>
        </p:txBody>
      </p:sp>
      <p:sp>
        <p:nvSpPr>
          <p:cNvPr id="78851" name="Rectangle 3"/>
          <p:cNvSpPr>
            <a:spLocks noGrp="1" noChangeArrowheads="1"/>
          </p:cNvSpPr>
          <p:nvPr>
            <p:ph type="subTitle" idx="1"/>
          </p:nvPr>
        </p:nvSpPr>
        <p:spPr>
          <a:xfrm>
            <a:off x="0" y="0"/>
            <a:ext cx="9144000" cy="5143500"/>
          </a:xfrm>
        </p:spPr>
        <p:txBody>
          <a:bodyPr anchor="ctr" anchorCtr="0"/>
          <a:lstStyle/>
          <a:p>
            <a:pPr algn="l" eaLnBrk="1" hangingPunct="1">
              <a:lnSpc>
                <a:spcPct val="150000"/>
              </a:lnSpc>
            </a:pPr>
            <a:r>
              <a:rPr lang="en-US" sz="4000" b="0" u="sng" dirty="0" err="1">
                <a:solidFill>
                  <a:srgbClr val="FFFF00"/>
                </a:solidFill>
                <a:effectLst/>
                <a:latin typeface="+mj-lt"/>
                <a:cs typeface="Times New Roman" panose="02020603050405020304" pitchFamily="18" charset="0"/>
              </a:rPr>
              <a:t>Chủ</a:t>
            </a:r>
            <a:r>
              <a:rPr lang="en-US" sz="4000" b="0" u="sng" dirty="0">
                <a:solidFill>
                  <a:srgbClr val="FFFF00"/>
                </a:solidFill>
                <a:effectLst/>
                <a:latin typeface="+mj-lt"/>
                <a:cs typeface="Times New Roman" panose="02020603050405020304" pitchFamily="18" charset="0"/>
              </a:rPr>
              <a:t> </a:t>
            </a:r>
            <a:r>
              <a:rPr lang="en-US" sz="4000" b="0" u="sng" dirty="0" err="1">
                <a:solidFill>
                  <a:srgbClr val="FFFF00"/>
                </a:solidFill>
                <a:effectLst/>
                <a:latin typeface="+mj-lt"/>
                <a:cs typeface="Times New Roman" panose="02020603050405020304" pitchFamily="18" charset="0"/>
              </a:rPr>
              <a:t>tế</a:t>
            </a:r>
            <a:r>
              <a:rPr lang="en-US" sz="4000" b="0" u="sng" dirty="0">
                <a:solidFill>
                  <a:srgbClr val="FFFF00"/>
                </a:solidFill>
                <a:effectLst/>
                <a:latin typeface="+mj-lt"/>
                <a:cs typeface="Times New Roman" panose="02020603050405020304" pitchFamily="18" charset="0"/>
              </a:rPr>
              <a:t>:</a:t>
            </a:r>
            <a:r>
              <a:rPr lang="en-US" sz="4000" b="0"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Vinh</a:t>
            </a:r>
            <a:r>
              <a:rPr lang="en-US" sz="5400" b="0" i="1"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danh</a:t>
            </a:r>
            <a:r>
              <a:rPr lang="en-US" sz="5400" b="0" i="1"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Thiên</a:t>
            </a:r>
            <a:r>
              <a:rPr lang="en-US" sz="5400" b="0" i="1"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Chúa</a:t>
            </a:r>
            <a:r>
              <a:rPr lang="en-US" sz="5400" b="0" i="1"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trên</a:t>
            </a:r>
            <a:r>
              <a:rPr lang="en-US" sz="5400" b="0" i="1"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các</a:t>
            </a:r>
            <a:r>
              <a:rPr lang="en-US" sz="5400" b="0" i="1"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tầng</a:t>
            </a:r>
            <a:r>
              <a:rPr lang="en-US" sz="5400" b="0" i="1" dirty="0">
                <a:solidFill>
                  <a:srgbClr val="FFFF00"/>
                </a:solidFill>
                <a:effectLst/>
                <a:latin typeface="+mj-lt"/>
                <a:cs typeface="Times New Roman" panose="02020603050405020304" pitchFamily="18" charset="0"/>
              </a:rPr>
              <a:t> </a:t>
            </a:r>
            <a:r>
              <a:rPr lang="en-US" sz="5400" b="0" i="1" dirty="0" err="1">
                <a:solidFill>
                  <a:srgbClr val="FFFF00"/>
                </a:solidFill>
                <a:effectLst/>
                <a:latin typeface="+mj-lt"/>
                <a:cs typeface="Times New Roman" panose="02020603050405020304" pitchFamily="18" charset="0"/>
              </a:rPr>
              <a:t>trời</a:t>
            </a:r>
            <a:r>
              <a:rPr lang="en-US" sz="5400" b="0" i="1" dirty="0">
                <a:solidFill>
                  <a:srgbClr val="FFFF00"/>
                </a:solidFill>
                <a:effectLst/>
                <a:latin typeface="+mj-lt"/>
                <a:cs typeface="Times New Roman" panose="02020603050405020304" pitchFamily="18" charset="0"/>
              </a:rPr>
              <a:t>.</a:t>
            </a:r>
            <a:br>
              <a:rPr lang="en-US" sz="5400" b="0" i="1" dirty="0">
                <a:solidFill>
                  <a:srgbClr val="FFFF00"/>
                </a:solidFill>
                <a:effectLst/>
                <a:latin typeface="+mj-lt"/>
                <a:cs typeface="Times New Roman" panose="02020603050405020304" pitchFamily="18" charset="0"/>
              </a:rPr>
            </a:br>
            <a:r>
              <a:rPr lang="vi-VN" sz="5400" b="0" dirty="0">
                <a:solidFill>
                  <a:srgbClr val="FFFF00"/>
                </a:solidFill>
                <a:effectLst/>
                <a:latin typeface="+mj-lt"/>
                <a:cs typeface="Times New Roman" panose="02020603050405020304" pitchFamily="18" charset="0"/>
              </a:rPr>
              <a:t>A+B:</a:t>
            </a:r>
            <a:r>
              <a:rPr lang="vi-VN" sz="5400" b="0" dirty="0">
                <a:solidFill>
                  <a:schemeClr val="bg1"/>
                </a:solidFill>
                <a:effectLst/>
                <a:latin typeface="+mj-lt"/>
                <a:cs typeface="Times New Roman" panose="02020603050405020304" pitchFamily="18" charset="0"/>
              </a:rPr>
              <a:t> Và bình an dưới thế cho người thiện tâm</a:t>
            </a:r>
            <a:r>
              <a:rPr lang="en-US" sz="5400" b="0" dirty="0">
                <a:solidFill>
                  <a:schemeClr val="bg1"/>
                </a:solidFill>
                <a:effectLst/>
                <a:latin typeface="+mj-lt"/>
                <a:cs typeface="Times New Roman" panose="02020603050405020304" pitchFamily="18" charset="0"/>
              </a:rPr>
              <a:t>.</a:t>
            </a:r>
            <a:endParaRPr lang="vi-VN" sz="5400" b="0" dirty="0">
              <a:solidFill>
                <a:schemeClr val="bg1"/>
              </a:solidFill>
              <a:effectLst/>
              <a:latin typeface="+mj-lt"/>
              <a:cs typeface="Times New Roman" panose="02020603050405020304" pitchFamily="18" charset="0"/>
            </a:endParaRPr>
          </a:p>
        </p:txBody>
      </p:sp>
    </p:spTree>
    <p:extLst>
      <p:ext uri="{BB962C8B-B14F-4D97-AF65-F5344CB8AC3E}">
        <p14:creationId xmlns:p14="http://schemas.microsoft.com/office/powerpoint/2010/main" val="388495211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0898" name="Rectangle 2"/>
          <p:cNvSpPr>
            <a:spLocks noGrp="1" noChangeArrowheads="1"/>
          </p:cNvSpPr>
          <p:nvPr>
            <p:ph type="ctrTitle"/>
          </p:nvPr>
        </p:nvSpPr>
        <p:spPr/>
        <p:txBody>
          <a:bodyPr/>
          <a:lstStyle/>
          <a:p>
            <a:pPr eaLnBrk="1" hangingPunct="1"/>
            <a:br>
              <a:rPr lang="en-US" b="0" dirty="0">
                <a:solidFill>
                  <a:schemeClr val="bg1"/>
                </a:solidFill>
                <a:effectLst/>
                <a:latin typeface="+mj-lt"/>
              </a:rPr>
            </a:br>
            <a:endParaRPr lang="en-US" b="0" dirty="0">
              <a:solidFill>
                <a:schemeClr val="bg1"/>
              </a:solidFill>
              <a:effectLst/>
              <a:latin typeface="+mj-lt"/>
            </a:endParaRPr>
          </a:p>
        </p:txBody>
      </p:sp>
      <p:sp>
        <p:nvSpPr>
          <p:cNvPr id="80899" name="Rectangle 3"/>
          <p:cNvSpPr>
            <a:spLocks noGrp="1" noChangeArrowheads="1"/>
          </p:cNvSpPr>
          <p:nvPr>
            <p:ph type="subTitle" idx="1"/>
          </p:nvPr>
        </p:nvSpPr>
        <p:spPr>
          <a:xfrm>
            <a:off x="0" y="0"/>
            <a:ext cx="9144000" cy="5143500"/>
          </a:xfrm>
        </p:spPr>
        <p:txBody>
          <a:bodyPr anchor="ctr" anchorCtr="0"/>
          <a:lstStyle/>
          <a:p>
            <a:pPr algn="l" eaLnBrk="1" hangingPunct="1">
              <a:lnSpc>
                <a:spcPct val="140000"/>
              </a:lnSpc>
            </a:pPr>
            <a:r>
              <a:rPr lang="en-US" sz="5000" b="0" u="sng" dirty="0">
                <a:solidFill>
                  <a:srgbClr val="FFFF00"/>
                </a:solidFill>
                <a:effectLst/>
                <a:latin typeface="+mj-lt"/>
                <a:cs typeface="Times New Roman" panose="02020603050405020304" pitchFamily="18" charset="0"/>
              </a:rPr>
              <a:t>A:</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Chúng</a:t>
            </a:r>
            <a:r>
              <a:rPr lang="en-US" sz="5000" b="0" dirty="0">
                <a:solidFill>
                  <a:schemeClr val="bg1"/>
                </a:solidFill>
                <a:effectLst/>
                <a:latin typeface="+mj-lt"/>
                <a:cs typeface="Times New Roman" panose="02020603050405020304" pitchFamily="18" charset="0"/>
              </a:rPr>
              <a:t> con </a:t>
            </a:r>
            <a:r>
              <a:rPr lang="en-US" sz="5000" b="0" dirty="0" err="1">
                <a:solidFill>
                  <a:schemeClr val="bg1"/>
                </a:solidFill>
                <a:effectLst/>
                <a:latin typeface="+mj-lt"/>
                <a:cs typeface="Times New Roman" panose="02020603050405020304" pitchFamily="18" charset="0"/>
              </a:rPr>
              <a:t>ca</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ngợi</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Chúa</a:t>
            </a:r>
            <a:r>
              <a:rPr lang="en-US" sz="5000" b="0" dirty="0">
                <a:solidFill>
                  <a:schemeClr val="bg1"/>
                </a:solidFill>
                <a:effectLst/>
                <a:latin typeface="+mj-lt"/>
                <a:cs typeface="Times New Roman" panose="02020603050405020304" pitchFamily="18" charset="0"/>
              </a:rPr>
              <a:t>.</a:t>
            </a:r>
          </a:p>
          <a:p>
            <a:pPr algn="l" eaLnBrk="1" hangingPunct="1">
              <a:lnSpc>
                <a:spcPct val="140000"/>
              </a:lnSpc>
            </a:pPr>
            <a:r>
              <a:rPr lang="en-US" sz="5000" b="0" u="sng" dirty="0">
                <a:solidFill>
                  <a:srgbClr val="FFFF00"/>
                </a:solidFill>
                <a:effectLst/>
                <a:latin typeface="+mj-lt"/>
                <a:cs typeface="Times New Roman" panose="02020603050405020304" pitchFamily="18" charset="0"/>
              </a:rPr>
              <a:t>B:</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Chúng</a:t>
            </a:r>
            <a:r>
              <a:rPr lang="en-US" sz="5000" b="0" dirty="0">
                <a:solidFill>
                  <a:schemeClr val="bg1"/>
                </a:solidFill>
                <a:effectLst/>
                <a:latin typeface="+mj-lt"/>
                <a:cs typeface="Times New Roman" panose="02020603050405020304" pitchFamily="18" charset="0"/>
              </a:rPr>
              <a:t> con </a:t>
            </a:r>
            <a:r>
              <a:rPr lang="en-US" sz="5000" b="0" dirty="0" err="1">
                <a:solidFill>
                  <a:schemeClr val="bg1"/>
                </a:solidFill>
                <a:effectLst/>
                <a:latin typeface="+mj-lt"/>
                <a:cs typeface="Times New Roman" panose="02020603050405020304" pitchFamily="18" charset="0"/>
              </a:rPr>
              <a:t>chúc</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tụng</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Chúa</a:t>
            </a:r>
            <a:r>
              <a:rPr lang="en-US" sz="5000" b="0" dirty="0">
                <a:solidFill>
                  <a:schemeClr val="bg1"/>
                </a:solidFill>
                <a:effectLst/>
                <a:latin typeface="+mj-lt"/>
                <a:cs typeface="Times New Roman" panose="02020603050405020304" pitchFamily="18" charset="0"/>
              </a:rPr>
              <a:t>. </a:t>
            </a:r>
            <a:br>
              <a:rPr lang="en-US" sz="5000" b="0" dirty="0">
                <a:solidFill>
                  <a:schemeClr val="bg1"/>
                </a:solidFill>
                <a:effectLst/>
                <a:latin typeface="+mj-lt"/>
                <a:cs typeface="Times New Roman" panose="02020603050405020304" pitchFamily="18" charset="0"/>
              </a:rPr>
            </a:br>
            <a:r>
              <a:rPr lang="en-US" sz="5000" b="0" dirty="0">
                <a:solidFill>
                  <a:srgbClr val="FFFF00"/>
                </a:solidFill>
                <a:effectLst/>
                <a:latin typeface="+mj-lt"/>
                <a:cs typeface="Times New Roman" panose="02020603050405020304" pitchFamily="18" charset="0"/>
              </a:rPr>
              <a:t>A:</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Chúng</a:t>
            </a:r>
            <a:r>
              <a:rPr lang="en-US" sz="5000" b="0" dirty="0">
                <a:solidFill>
                  <a:schemeClr val="bg1"/>
                </a:solidFill>
                <a:effectLst/>
                <a:latin typeface="+mj-lt"/>
                <a:cs typeface="Times New Roman" panose="02020603050405020304" pitchFamily="18" charset="0"/>
              </a:rPr>
              <a:t> con </a:t>
            </a:r>
            <a:r>
              <a:rPr lang="en-US" sz="5000" b="0" dirty="0" err="1">
                <a:solidFill>
                  <a:schemeClr val="bg1"/>
                </a:solidFill>
                <a:effectLst/>
                <a:latin typeface="+mj-lt"/>
                <a:cs typeface="Times New Roman" panose="02020603050405020304" pitchFamily="18" charset="0"/>
              </a:rPr>
              <a:t>thờ</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lạy</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Chúa</a:t>
            </a:r>
            <a:r>
              <a:rPr lang="en-US" sz="5000" b="0" dirty="0">
                <a:solidFill>
                  <a:schemeClr val="bg1"/>
                </a:solidFill>
                <a:effectLst/>
                <a:latin typeface="+mj-lt"/>
                <a:cs typeface="Times New Roman" panose="02020603050405020304" pitchFamily="18" charset="0"/>
              </a:rPr>
              <a:t>. </a:t>
            </a:r>
          </a:p>
          <a:p>
            <a:pPr algn="l" eaLnBrk="1" hangingPunct="1">
              <a:lnSpc>
                <a:spcPct val="140000"/>
              </a:lnSpc>
            </a:pPr>
            <a:r>
              <a:rPr lang="en-US" sz="5000" b="0" dirty="0">
                <a:solidFill>
                  <a:srgbClr val="FFFF00"/>
                </a:solidFill>
                <a:effectLst/>
                <a:latin typeface="+mj-lt"/>
                <a:cs typeface="Times New Roman" panose="02020603050405020304" pitchFamily="18" charset="0"/>
              </a:rPr>
              <a:t>B:</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Chúng</a:t>
            </a:r>
            <a:r>
              <a:rPr lang="en-US" sz="5000" b="0" dirty="0">
                <a:solidFill>
                  <a:schemeClr val="bg1"/>
                </a:solidFill>
                <a:effectLst/>
                <a:latin typeface="+mj-lt"/>
                <a:cs typeface="Times New Roman" panose="02020603050405020304" pitchFamily="18" charset="0"/>
              </a:rPr>
              <a:t> con </a:t>
            </a:r>
            <a:r>
              <a:rPr lang="en-US" sz="5000" b="0" dirty="0" err="1">
                <a:solidFill>
                  <a:schemeClr val="bg1"/>
                </a:solidFill>
                <a:effectLst/>
                <a:latin typeface="+mj-lt"/>
                <a:cs typeface="Times New Roman" panose="02020603050405020304" pitchFamily="18" charset="0"/>
              </a:rPr>
              <a:t>tôn</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vinh</a:t>
            </a:r>
            <a:r>
              <a:rPr lang="en-US" sz="5000" b="0" dirty="0">
                <a:solidFill>
                  <a:schemeClr val="bg1"/>
                </a:solidFill>
                <a:effectLst/>
                <a:latin typeface="+mj-lt"/>
                <a:cs typeface="Times New Roman" panose="02020603050405020304" pitchFamily="18" charset="0"/>
              </a:rPr>
              <a:t> </a:t>
            </a:r>
            <a:r>
              <a:rPr lang="en-US" sz="5000" b="0" dirty="0" err="1">
                <a:solidFill>
                  <a:schemeClr val="bg1"/>
                </a:solidFill>
                <a:effectLst/>
                <a:latin typeface="+mj-lt"/>
                <a:cs typeface="Times New Roman" panose="02020603050405020304" pitchFamily="18" charset="0"/>
              </a:rPr>
              <a:t>Chúa</a:t>
            </a:r>
            <a:r>
              <a:rPr lang="en-US" sz="5000" b="0" dirty="0">
                <a:solidFill>
                  <a:schemeClr val="bg1"/>
                </a:solidFill>
                <a:effectLst/>
                <a:latin typeface="+mj-lt"/>
                <a:cs typeface="Times New Roman" panose="02020603050405020304" pitchFamily="18" charset="0"/>
              </a:rPr>
              <a:t>.</a:t>
            </a:r>
          </a:p>
        </p:txBody>
      </p:sp>
    </p:spTree>
    <p:extLst>
      <p:ext uri="{BB962C8B-B14F-4D97-AF65-F5344CB8AC3E}">
        <p14:creationId xmlns:p14="http://schemas.microsoft.com/office/powerpoint/2010/main" val="124869763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2946" name="Rectangle 2"/>
          <p:cNvSpPr>
            <a:spLocks noGrp="1" noChangeArrowheads="1"/>
          </p:cNvSpPr>
          <p:nvPr>
            <p:ph type="title"/>
          </p:nvPr>
        </p:nvSpPr>
        <p:spPr/>
        <p:txBody>
          <a:bodyPr/>
          <a:lstStyle/>
          <a:p>
            <a:pPr eaLnBrk="1" hangingPunct="1"/>
            <a:br>
              <a:rPr lang="en-US" sz="4000" b="0" dirty="0">
                <a:solidFill>
                  <a:schemeClr val="bg1"/>
                </a:solidFill>
                <a:effectLst/>
                <a:latin typeface="+mj-lt"/>
              </a:rPr>
            </a:br>
            <a:endParaRPr lang="en-US" sz="4000" b="0" dirty="0">
              <a:solidFill>
                <a:schemeClr val="bg1"/>
              </a:solidFill>
              <a:effectLst/>
              <a:latin typeface="+mj-lt"/>
            </a:endParaRPr>
          </a:p>
        </p:txBody>
      </p:sp>
      <p:sp>
        <p:nvSpPr>
          <p:cNvPr id="82947" name="Rectangle 3"/>
          <p:cNvSpPr>
            <a:spLocks noGrp="1" noChangeArrowheads="1"/>
          </p:cNvSpPr>
          <p:nvPr>
            <p:ph type="body" idx="1"/>
          </p:nvPr>
        </p:nvSpPr>
        <p:spPr>
          <a:xfrm>
            <a:off x="0" y="-171450"/>
            <a:ext cx="9144000" cy="5314950"/>
          </a:xfrm>
        </p:spPr>
        <p:txBody>
          <a:bodyPr anchor="ctr" anchorCtr="0"/>
          <a:lstStyle/>
          <a:p>
            <a:pPr marL="0" indent="0" algn="just" eaLnBrk="1" hangingPunct="1">
              <a:lnSpc>
                <a:spcPct val="140000"/>
              </a:lnSpc>
              <a:buFontTx/>
              <a:buNone/>
            </a:pPr>
            <a:r>
              <a:rPr lang="en-US" sz="4800" b="0" u="sng" dirty="0">
                <a:solidFill>
                  <a:srgbClr val="FFFF00"/>
                </a:solidFill>
                <a:effectLst/>
                <a:latin typeface="+mj-lt"/>
                <a:cs typeface="Times New Roman" panose="02020603050405020304" pitchFamily="18" charset="0"/>
              </a:rPr>
              <a:t>A:</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Chúng</a:t>
            </a:r>
            <a:r>
              <a:rPr lang="en-US" sz="4800" b="0" dirty="0">
                <a:solidFill>
                  <a:schemeClr val="bg1"/>
                </a:solidFill>
                <a:effectLst/>
                <a:latin typeface="+mj-lt"/>
                <a:cs typeface="Times New Roman" panose="02020603050405020304" pitchFamily="18" charset="0"/>
              </a:rPr>
              <a:t> con </a:t>
            </a:r>
            <a:r>
              <a:rPr lang="en-US" sz="4800" b="0" dirty="0" err="1">
                <a:solidFill>
                  <a:schemeClr val="bg1"/>
                </a:solidFill>
                <a:effectLst/>
                <a:latin typeface="+mj-lt"/>
                <a:cs typeface="Times New Roman" panose="02020603050405020304" pitchFamily="18" charset="0"/>
              </a:rPr>
              <a:t>cảm</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tạ</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Chúa</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vì</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vinh</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quang</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cao</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cả</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Chúa</a:t>
            </a:r>
            <a:r>
              <a:rPr lang="en-US" sz="4800" b="0" dirty="0">
                <a:solidFill>
                  <a:schemeClr val="bg1"/>
                </a:solidFill>
                <a:effectLst/>
                <a:latin typeface="+mj-lt"/>
                <a:cs typeface="Times New Roman" panose="02020603050405020304" pitchFamily="18" charset="0"/>
              </a:rPr>
              <a:t>.</a:t>
            </a:r>
          </a:p>
          <a:p>
            <a:pPr marL="0" indent="0" algn="just" eaLnBrk="1" hangingPunct="1">
              <a:lnSpc>
                <a:spcPct val="140000"/>
              </a:lnSpc>
              <a:buFontTx/>
              <a:buNone/>
            </a:pPr>
            <a:r>
              <a:rPr lang="vi-VN" sz="4800" b="0" dirty="0">
                <a:solidFill>
                  <a:srgbClr val="FFFF00"/>
                </a:solidFill>
                <a:effectLst/>
                <a:latin typeface="+mj-lt"/>
                <a:cs typeface="Times New Roman" panose="02020603050405020304" pitchFamily="18" charset="0"/>
              </a:rPr>
              <a:t>B:</a:t>
            </a:r>
            <a:r>
              <a:rPr lang="vi-VN" sz="4800" b="0" dirty="0">
                <a:solidFill>
                  <a:schemeClr val="bg1"/>
                </a:solidFill>
                <a:effectLst/>
                <a:latin typeface="+mj-lt"/>
                <a:cs typeface="Times New Roman" panose="02020603050405020304" pitchFamily="18" charset="0"/>
              </a:rPr>
              <a:t> Lạy Chúa là Thiên Chúa, là Vua trên trời, là Chúa Cha toàn năng.</a:t>
            </a:r>
          </a:p>
        </p:txBody>
      </p:sp>
    </p:spTree>
    <p:extLst>
      <p:ext uri="{BB962C8B-B14F-4D97-AF65-F5344CB8AC3E}">
        <p14:creationId xmlns:p14="http://schemas.microsoft.com/office/powerpoint/2010/main" val="136069282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4994" name="Rectangle 2"/>
          <p:cNvSpPr>
            <a:spLocks noGrp="1" noChangeArrowheads="1"/>
          </p:cNvSpPr>
          <p:nvPr>
            <p:ph type="title"/>
          </p:nvPr>
        </p:nvSpPr>
        <p:spPr/>
        <p:txBody>
          <a:bodyPr/>
          <a:lstStyle/>
          <a:p>
            <a:pPr eaLnBrk="1" hangingPunct="1"/>
            <a:br>
              <a:rPr lang="en-US" sz="4000" b="0" dirty="0">
                <a:solidFill>
                  <a:schemeClr val="bg1"/>
                </a:solidFill>
                <a:effectLst/>
                <a:latin typeface="+mj-lt"/>
              </a:rPr>
            </a:br>
            <a:endParaRPr lang="en-US" sz="4000" b="0" dirty="0">
              <a:solidFill>
                <a:schemeClr val="bg1"/>
              </a:solidFill>
              <a:effectLst/>
              <a:latin typeface="+mj-lt"/>
            </a:endParaRPr>
          </a:p>
        </p:txBody>
      </p:sp>
      <p:sp>
        <p:nvSpPr>
          <p:cNvPr id="84995" name="Rectangle 3"/>
          <p:cNvSpPr>
            <a:spLocks noGrp="1" noChangeArrowheads="1"/>
          </p:cNvSpPr>
          <p:nvPr>
            <p:ph type="body" idx="1"/>
          </p:nvPr>
        </p:nvSpPr>
        <p:spPr>
          <a:xfrm>
            <a:off x="0" y="-247650"/>
            <a:ext cx="9144000" cy="5391150"/>
          </a:xfrm>
        </p:spPr>
        <p:txBody>
          <a:bodyPr anchor="ctr" anchorCtr="0"/>
          <a:lstStyle/>
          <a:p>
            <a:pPr marL="0" indent="0" algn="just" eaLnBrk="1" hangingPunct="1">
              <a:lnSpc>
                <a:spcPct val="145000"/>
              </a:lnSpc>
              <a:buFontTx/>
              <a:buNone/>
            </a:pPr>
            <a:r>
              <a:rPr lang="en-US" sz="4800" b="0" u="sng" dirty="0">
                <a:solidFill>
                  <a:srgbClr val="FFFF00"/>
                </a:solidFill>
                <a:effectLst/>
                <a:latin typeface="+mj-lt"/>
                <a:cs typeface="Times New Roman" panose="02020603050405020304" pitchFamily="18" charset="0"/>
              </a:rPr>
              <a:t>A:</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Lạy</a:t>
            </a:r>
            <a:r>
              <a:rPr lang="en-US" sz="4800" b="0" dirty="0">
                <a:solidFill>
                  <a:schemeClr val="bg1"/>
                </a:solidFill>
                <a:effectLst/>
                <a:latin typeface="+mj-lt"/>
                <a:cs typeface="Times New Roman" panose="02020603050405020304" pitchFamily="18" charset="0"/>
              </a:rPr>
              <a:t> con </a:t>
            </a:r>
            <a:r>
              <a:rPr lang="en-US" sz="4800" b="0" dirty="0" err="1">
                <a:solidFill>
                  <a:schemeClr val="bg1"/>
                </a:solidFill>
                <a:effectLst/>
                <a:latin typeface="+mj-lt"/>
                <a:cs typeface="Times New Roman" panose="02020603050405020304" pitchFamily="18" charset="0"/>
              </a:rPr>
              <a:t>một</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Thiên</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Chúa</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Chúa</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Giêsu</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Kitô</a:t>
            </a:r>
            <a:r>
              <a:rPr lang="en-US" sz="4800" b="0" dirty="0">
                <a:solidFill>
                  <a:schemeClr val="bg1"/>
                </a:solidFill>
                <a:effectLst/>
                <a:latin typeface="+mj-lt"/>
                <a:cs typeface="Times New Roman" panose="02020603050405020304" pitchFamily="18" charset="0"/>
              </a:rPr>
              <a:t>.</a:t>
            </a:r>
          </a:p>
          <a:p>
            <a:pPr marL="0" indent="0" algn="just" eaLnBrk="1" hangingPunct="1">
              <a:lnSpc>
                <a:spcPct val="145000"/>
              </a:lnSpc>
              <a:buFontTx/>
              <a:buNone/>
            </a:pPr>
            <a:r>
              <a:rPr lang="vi-VN" sz="4800" b="0" dirty="0">
                <a:solidFill>
                  <a:srgbClr val="FFFF00"/>
                </a:solidFill>
                <a:effectLst/>
                <a:latin typeface="+mj-lt"/>
                <a:cs typeface="Times New Roman" panose="02020603050405020304" pitchFamily="18" charset="0"/>
              </a:rPr>
              <a:t>B:</a:t>
            </a:r>
            <a:r>
              <a:rPr lang="vi-VN" sz="4800" b="0" dirty="0">
                <a:solidFill>
                  <a:schemeClr val="bg1"/>
                </a:solidFill>
                <a:effectLst/>
                <a:latin typeface="+mj-lt"/>
                <a:cs typeface="Times New Roman" panose="02020603050405020304" pitchFamily="18" charset="0"/>
              </a:rPr>
              <a:t> Lạy Chúa là Thiên Chúa, là Chiên Thiên Chúa là Con Đức Chúa Cha.</a:t>
            </a:r>
          </a:p>
        </p:txBody>
      </p:sp>
    </p:spTree>
    <p:extLst>
      <p:ext uri="{BB962C8B-B14F-4D97-AF65-F5344CB8AC3E}">
        <p14:creationId xmlns:p14="http://schemas.microsoft.com/office/powerpoint/2010/main" val="291094448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7042" name="Rectangle 2"/>
          <p:cNvSpPr>
            <a:spLocks noGrp="1" noChangeArrowheads="1"/>
          </p:cNvSpPr>
          <p:nvPr>
            <p:ph type="title"/>
          </p:nvPr>
        </p:nvSpPr>
        <p:spPr/>
        <p:txBody>
          <a:bodyPr/>
          <a:lstStyle/>
          <a:p>
            <a:pPr eaLnBrk="1" hangingPunct="1"/>
            <a:br>
              <a:rPr lang="en-US" sz="4000" b="0" dirty="0">
                <a:solidFill>
                  <a:schemeClr val="bg1"/>
                </a:solidFill>
                <a:effectLst/>
                <a:latin typeface="+mj-lt"/>
              </a:rPr>
            </a:br>
            <a:endParaRPr lang="en-US" sz="4000" b="0" dirty="0">
              <a:solidFill>
                <a:schemeClr val="bg1"/>
              </a:solidFill>
              <a:effectLst/>
              <a:latin typeface="+mj-lt"/>
            </a:endParaRPr>
          </a:p>
        </p:txBody>
      </p:sp>
      <p:sp>
        <p:nvSpPr>
          <p:cNvPr id="87043" name="Rectangle 3"/>
          <p:cNvSpPr>
            <a:spLocks noGrp="1" noChangeArrowheads="1"/>
          </p:cNvSpPr>
          <p:nvPr>
            <p:ph type="body" idx="1"/>
          </p:nvPr>
        </p:nvSpPr>
        <p:spPr>
          <a:xfrm>
            <a:off x="0" y="-171450"/>
            <a:ext cx="9144000" cy="5314950"/>
          </a:xfrm>
        </p:spPr>
        <p:txBody>
          <a:bodyPr anchor="ctr" anchorCtr="0"/>
          <a:lstStyle/>
          <a:p>
            <a:pPr marL="0" indent="0" algn="just" eaLnBrk="1" hangingPunct="1">
              <a:lnSpc>
                <a:spcPct val="145000"/>
              </a:lnSpc>
              <a:buFontTx/>
              <a:buNone/>
            </a:pPr>
            <a:r>
              <a:rPr lang="en-US" sz="5400" b="0" u="sng" dirty="0">
                <a:solidFill>
                  <a:srgbClr val="FFFF00"/>
                </a:solidFill>
                <a:effectLst/>
                <a:latin typeface="+mj-lt"/>
                <a:cs typeface="Times New Roman" panose="02020603050405020304" pitchFamily="18" charset="0"/>
              </a:rPr>
              <a:t>A:</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Chúa</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xóa</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tội</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trần</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gian</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xin</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thương</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xót</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chúng</a:t>
            </a:r>
            <a:r>
              <a:rPr lang="en-US" sz="5400" b="0" dirty="0">
                <a:solidFill>
                  <a:schemeClr val="bg1"/>
                </a:solidFill>
                <a:effectLst/>
                <a:latin typeface="+mj-lt"/>
                <a:cs typeface="Times New Roman" panose="02020603050405020304" pitchFamily="18" charset="0"/>
              </a:rPr>
              <a:t> con.</a:t>
            </a:r>
          </a:p>
          <a:p>
            <a:pPr marL="0" indent="0" algn="just" eaLnBrk="1" hangingPunct="1">
              <a:lnSpc>
                <a:spcPct val="145000"/>
              </a:lnSpc>
              <a:buFontTx/>
              <a:buNone/>
            </a:pPr>
            <a:r>
              <a:rPr lang="en-US" sz="5400" b="0" u="sng" dirty="0">
                <a:solidFill>
                  <a:srgbClr val="FFFF00"/>
                </a:solidFill>
                <a:effectLst/>
                <a:latin typeface="+mj-lt"/>
                <a:cs typeface="Times New Roman" panose="02020603050405020304" pitchFamily="18" charset="0"/>
              </a:rPr>
              <a:t>B:</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Chúa</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xóa</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tội</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trần</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gian</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xin</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nhậm</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lời</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chúng</a:t>
            </a:r>
            <a:r>
              <a:rPr lang="en-US" sz="5400" b="0" dirty="0">
                <a:solidFill>
                  <a:schemeClr val="bg1"/>
                </a:solidFill>
                <a:effectLst/>
                <a:latin typeface="+mj-lt"/>
                <a:cs typeface="Times New Roman" panose="02020603050405020304" pitchFamily="18" charset="0"/>
              </a:rPr>
              <a:t> con </a:t>
            </a:r>
            <a:r>
              <a:rPr lang="en-US" sz="5400" b="0" dirty="0" err="1">
                <a:solidFill>
                  <a:schemeClr val="bg1"/>
                </a:solidFill>
                <a:effectLst/>
                <a:latin typeface="+mj-lt"/>
                <a:cs typeface="Times New Roman" panose="02020603050405020304" pitchFamily="18" charset="0"/>
              </a:rPr>
              <a:t>cầu</a:t>
            </a:r>
            <a:r>
              <a:rPr lang="en-US" sz="5400" b="0" dirty="0">
                <a:solidFill>
                  <a:schemeClr val="bg1"/>
                </a:solidFill>
                <a:effectLst/>
                <a:latin typeface="+mj-lt"/>
                <a:cs typeface="Times New Roman" panose="02020603050405020304" pitchFamily="18" charset="0"/>
              </a:rPr>
              <a:t> </a:t>
            </a:r>
            <a:r>
              <a:rPr lang="en-US" sz="5400" b="0" dirty="0" err="1">
                <a:solidFill>
                  <a:schemeClr val="bg1"/>
                </a:solidFill>
                <a:effectLst/>
                <a:latin typeface="+mj-lt"/>
                <a:cs typeface="Times New Roman" panose="02020603050405020304" pitchFamily="18" charset="0"/>
              </a:rPr>
              <a:t>khẩn</a:t>
            </a:r>
            <a:r>
              <a:rPr lang="en-US" sz="5400" b="0" dirty="0">
                <a:solidFill>
                  <a:schemeClr val="bg1"/>
                </a:solidFill>
                <a:effectLst/>
                <a:latin typeface="+mj-lt"/>
                <a:cs typeface="Times New Roman" panose="02020603050405020304" pitchFamily="18" charset="0"/>
              </a:rPr>
              <a:t>.</a:t>
            </a:r>
          </a:p>
        </p:txBody>
      </p:sp>
    </p:spTree>
    <p:extLst>
      <p:ext uri="{BB962C8B-B14F-4D97-AF65-F5344CB8AC3E}">
        <p14:creationId xmlns:p14="http://schemas.microsoft.com/office/powerpoint/2010/main" val="37249857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9090" name="Rectangle 2"/>
          <p:cNvSpPr>
            <a:spLocks noGrp="1" noChangeArrowheads="1"/>
          </p:cNvSpPr>
          <p:nvPr>
            <p:ph type="title"/>
          </p:nvPr>
        </p:nvSpPr>
        <p:spPr/>
        <p:txBody>
          <a:bodyPr/>
          <a:lstStyle/>
          <a:p>
            <a:pPr eaLnBrk="1" hangingPunct="1"/>
            <a:br>
              <a:rPr lang="en-US" sz="4000" b="0" dirty="0">
                <a:solidFill>
                  <a:schemeClr val="bg1"/>
                </a:solidFill>
                <a:effectLst/>
                <a:latin typeface="+mj-lt"/>
              </a:rPr>
            </a:br>
            <a:endParaRPr lang="en-US" sz="4000" b="0" dirty="0">
              <a:solidFill>
                <a:schemeClr val="bg1"/>
              </a:solidFill>
              <a:effectLst/>
              <a:latin typeface="+mj-lt"/>
            </a:endParaRPr>
          </a:p>
        </p:txBody>
      </p:sp>
      <p:sp>
        <p:nvSpPr>
          <p:cNvPr id="89091" name="Rectangle 3"/>
          <p:cNvSpPr>
            <a:spLocks noGrp="1" noChangeArrowheads="1"/>
          </p:cNvSpPr>
          <p:nvPr>
            <p:ph type="body" idx="1"/>
          </p:nvPr>
        </p:nvSpPr>
        <p:spPr>
          <a:xfrm>
            <a:off x="0" y="0"/>
            <a:ext cx="9144000" cy="5143500"/>
          </a:xfrm>
        </p:spPr>
        <p:txBody>
          <a:bodyPr anchor="ctr" anchorCtr="0"/>
          <a:lstStyle/>
          <a:p>
            <a:pPr marL="0" indent="0" algn="just" eaLnBrk="1" hangingPunct="1">
              <a:lnSpc>
                <a:spcPct val="150000"/>
              </a:lnSpc>
              <a:buFontTx/>
              <a:buNone/>
            </a:pPr>
            <a:r>
              <a:rPr lang="en-US" sz="4800" b="0" u="sng" dirty="0">
                <a:solidFill>
                  <a:srgbClr val="FFFF00"/>
                </a:solidFill>
                <a:effectLst/>
                <a:latin typeface="+mj-lt"/>
                <a:cs typeface="Times New Roman" panose="02020603050405020304" pitchFamily="18" charset="0"/>
              </a:rPr>
              <a:t>A:</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Chúa</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ngự</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bên</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hữu</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Đức</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Chúa</a:t>
            </a:r>
            <a:r>
              <a:rPr lang="en-US" sz="4800" b="0" dirty="0">
                <a:solidFill>
                  <a:schemeClr val="bg1"/>
                </a:solidFill>
                <a:effectLst/>
                <a:latin typeface="+mj-lt"/>
                <a:cs typeface="Times New Roman" panose="02020603050405020304" pitchFamily="18" charset="0"/>
              </a:rPr>
              <a:t> Cha, </a:t>
            </a:r>
            <a:r>
              <a:rPr lang="en-US" sz="4800" b="0" dirty="0" err="1">
                <a:solidFill>
                  <a:schemeClr val="bg1"/>
                </a:solidFill>
                <a:effectLst/>
                <a:latin typeface="+mj-lt"/>
                <a:cs typeface="Times New Roman" panose="02020603050405020304" pitchFamily="18" charset="0"/>
              </a:rPr>
              <a:t>xin</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thương</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xót</a:t>
            </a:r>
            <a:r>
              <a:rPr lang="en-US" sz="4800" b="0" dirty="0">
                <a:solidFill>
                  <a:schemeClr val="bg1"/>
                </a:solidFill>
                <a:effectLst/>
                <a:latin typeface="+mj-lt"/>
                <a:cs typeface="Times New Roman" panose="02020603050405020304" pitchFamily="18" charset="0"/>
              </a:rPr>
              <a:t> </a:t>
            </a:r>
            <a:r>
              <a:rPr lang="en-US" sz="4800" b="0" dirty="0" err="1">
                <a:solidFill>
                  <a:schemeClr val="bg1"/>
                </a:solidFill>
                <a:effectLst/>
                <a:latin typeface="+mj-lt"/>
                <a:cs typeface="Times New Roman" panose="02020603050405020304" pitchFamily="18" charset="0"/>
              </a:rPr>
              <a:t>chúng</a:t>
            </a:r>
            <a:r>
              <a:rPr lang="en-US" sz="4800" b="0" dirty="0">
                <a:solidFill>
                  <a:schemeClr val="bg1"/>
                </a:solidFill>
                <a:effectLst/>
                <a:latin typeface="+mj-lt"/>
                <a:cs typeface="Times New Roman" panose="02020603050405020304" pitchFamily="18" charset="0"/>
              </a:rPr>
              <a:t> con.</a:t>
            </a:r>
          </a:p>
          <a:p>
            <a:pPr marL="0" indent="0" algn="just" eaLnBrk="1" hangingPunct="1">
              <a:lnSpc>
                <a:spcPct val="150000"/>
              </a:lnSpc>
              <a:buFontTx/>
              <a:buNone/>
            </a:pPr>
            <a:r>
              <a:rPr lang="vi-VN" sz="4800" b="0" u="sng" dirty="0">
                <a:solidFill>
                  <a:srgbClr val="FFFF00"/>
                </a:solidFill>
                <a:effectLst/>
                <a:latin typeface="+mj-lt"/>
                <a:cs typeface="Times New Roman" panose="02020603050405020304" pitchFamily="18" charset="0"/>
              </a:rPr>
              <a:t>B:</a:t>
            </a:r>
            <a:r>
              <a:rPr lang="vi-VN" sz="4800" b="0" dirty="0">
                <a:solidFill>
                  <a:schemeClr val="bg1"/>
                </a:solidFill>
                <a:effectLst/>
                <a:latin typeface="+mj-lt"/>
                <a:cs typeface="Times New Roman" panose="02020603050405020304" pitchFamily="18" charset="0"/>
              </a:rPr>
              <a:t> Vì lạy Chúa Giêsu Kitô, chỉ có Chúa là Đấng Thánh.</a:t>
            </a:r>
          </a:p>
        </p:txBody>
      </p:sp>
    </p:spTree>
    <p:extLst>
      <p:ext uri="{BB962C8B-B14F-4D97-AF65-F5344CB8AC3E}">
        <p14:creationId xmlns:p14="http://schemas.microsoft.com/office/powerpoint/2010/main" val="276830593"/>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91138" name="Rectangle 2"/>
          <p:cNvSpPr>
            <a:spLocks noGrp="1" noChangeArrowheads="1"/>
          </p:cNvSpPr>
          <p:nvPr>
            <p:ph type="title"/>
          </p:nvPr>
        </p:nvSpPr>
        <p:spPr/>
        <p:txBody>
          <a:bodyPr/>
          <a:lstStyle/>
          <a:p>
            <a:pPr eaLnBrk="1" hangingPunct="1"/>
            <a:br>
              <a:rPr lang="en-US" sz="4000" b="0" dirty="0">
                <a:solidFill>
                  <a:schemeClr val="bg1"/>
                </a:solidFill>
                <a:effectLst/>
                <a:latin typeface="+mj-lt"/>
              </a:rPr>
            </a:br>
            <a:endParaRPr lang="en-US" sz="4000" b="0" dirty="0">
              <a:solidFill>
                <a:schemeClr val="bg1"/>
              </a:solidFill>
              <a:effectLst/>
              <a:latin typeface="+mj-lt"/>
            </a:endParaRPr>
          </a:p>
        </p:txBody>
      </p:sp>
      <p:sp>
        <p:nvSpPr>
          <p:cNvPr id="91139" name="Rectangle 3"/>
          <p:cNvSpPr>
            <a:spLocks noGrp="1" noChangeArrowheads="1"/>
          </p:cNvSpPr>
          <p:nvPr>
            <p:ph type="body" idx="1"/>
          </p:nvPr>
        </p:nvSpPr>
        <p:spPr>
          <a:xfrm>
            <a:off x="0" y="0"/>
            <a:ext cx="9144000" cy="5143500"/>
          </a:xfrm>
        </p:spPr>
        <p:txBody>
          <a:bodyPr anchor="ctr" anchorCtr="0"/>
          <a:lstStyle/>
          <a:p>
            <a:pPr marL="0" indent="0" algn="just" eaLnBrk="1" hangingPunct="1">
              <a:lnSpc>
                <a:spcPct val="140000"/>
              </a:lnSpc>
              <a:buFontTx/>
              <a:buNone/>
            </a:pPr>
            <a:r>
              <a:rPr lang="en-US" sz="4400" b="0" dirty="0" err="1">
                <a:solidFill>
                  <a:schemeClr val="bg1"/>
                </a:solidFill>
                <a:effectLst/>
                <a:latin typeface="+mj-lt"/>
                <a:cs typeface="Times New Roman" panose="02020603050405020304" pitchFamily="18" charset="0"/>
              </a:rPr>
              <a:t>Chỉ</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có</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Chúa</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là</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Chúa</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chỉ</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có</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Chúa</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là</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đấng</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tối</a:t>
            </a:r>
            <a:r>
              <a:rPr lang="en-US" sz="4400" b="0" dirty="0">
                <a:solidFill>
                  <a:schemeClr val="bg1"/>
                </a:solidFill>
                <a:effectLst/>
                <a:latin typeface="+mj-lt"/>
                <a:cs typeface="Times New Roman" panose="02020603050405020304" pitchFamily="18" charset="0"/>
              </a:rPr>
              <a:t> </a:t>
            </a:r>
            <a:r>
              <a:rPr lang="en-US" sz="4400" b="0" dirty="0" err="1">
                <a:solidFill>
                  <a:schemeClr val="bg1"/>
                </a:solidFill>
                <a:effectLst/>
                <a:latin typeface="+mj-lt"/>
                <a:cs typeface="Times New Roman" panose="02020603050405020304" pitchFamily="18" charset="0"/>
              </a:rPr>
              <a:t>cao</a:t>
            </a:r>
            <a:r>
              <a:rPr lang="en-US" sz="4400" b="0" dirty="0">
                <a:solidFill>
                  <a:schemeClr val="bg1"/>
                </a:solidFill>
                <a:effectLst/>
                <a:latin typeface="+mj-lt"/>
                <a:cs typeface="Times New Roman" panose="02020603050405020304" pitchFamily="18" charset="0"/>
              </a:rPr>
              <a:t>.</a:t>
            </a:r>
          </a:p>
          <a:p>
            <a:pPr marL="0" indent="0" algn="just" eaLnBrk="1" hangingPunct="1">
              <a:lnSpc>
                <a:spcPct val="140000"/>
              </a:lnSpc>
              <a:buFontTx/>
              <a:buNone/>
            </a:pPr>
            <a:r>
              <a:rPr lang="vi-VN" sz="4400" b="0" u="sng" dirty="0">
                <a:solidFill>
                  <a:srgbClr val="FFFF00"/>
                </a:solidFill>
                <a:effectLst/>
                <a:latin typeface="+mj-lt"/>
                <a:cs typeface="Times New Roman" panose="02020603050405020304" pitchFamily="18" charset="0"/>
              </a:rPr>
              <a:t>A+</a:t>
            </a:r>
            <a:r>
              <a:rPr lang="en-US" sz="4400" b="0" u="sng" dirty="0">
                <a:solidFill>
                  <a:srgbClr val="FFFF00"/>
                </a:solidFill>
                <a:effectLst/>
                <a:latin typeface="+mj-lt"/>
                <a:cs typeface="Times New Roman" panose="02020603050405020304" pitchFamily="18" charset="0"/>
              </a:rPr>
              <a:t>B</a:t>
            </a:r>
            <a:r>
              <a:rPr lang="vi-VN" sz="4400" b="0" u="sng" dirty="0">
                <a:solidFill>
                  <a:srgbClr val="FFFF00"/>
                </a:solidFill>
                <a:effectLst/>
                <a:latin typeface="+mj-lt"/>
                <a:cs typeface="Times New Roman" panose="02020603050405020304" pitchFamily="18" charset="0"/>
              </a:rPr>
              <a:t>:</a:t>
            </a:r>
            <a:r>
              <a:rPr lang="vi-VN" sz="4400" b="0" dirty="0">
                <a:solidFill>
                  <a:schemeClr val="bg1"/>
                </a:solidFill>
                <a:effectLst/>
                <a:latin typeface="+mj-lt"/>
                <a:cs typeface="Times New Roman" panose="02020603050405020304" pitchFamily="18" charset="0"/>
              </a:rPr>
              <a:t> Cùng Đức Chúa Thánh Thần trong vinh quang Đức Chúa Cha. </a:t>
            </a:r>
          </a:p>
          <a:p>
            <a:pPr marL="0" indent="0" algn="just" eaLnBrk="1" hangingPunct="1">
              <a:lnSpc>
                <a:spcPct val="140000"/>
              </a:lnSpc>
              <a:buFontTx/>
              <a:buNone/>
            </a:pPr>
            <a:r>
              <a:rPr lang="vi-VN" sz="4400" b="0" u="sng" dirty="0">
                <a:solidFill>
                  <a:srgbClr val="FFFF00"/>
                </a:solidFill>
                <a:effectLst/>
                <a:latin typeface="+mj-lt"/>
                <a:cs typeface="Times New Roman" panose="02020603050405020304" pitchFamily="18" charset="0"/>
              </a:rPr>
              <a:t>Amen.</a:t>
            </a:r>
          </a:p>
        </p:txBody>
      </p:sp>
    </p:spTree>
    <p:extLst>
      <p:ext uri="{BB962C8B-B14F-4D97-AF65-F5344CB8AC3E}">
        <p14:creationId xmlns:p14="http://schemas.microsoft.com/office/powerpoint/2010/main" val="377260109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8F91A112-C484-8A55-FB4F-9C61E3826FC4}"/>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83C6963B-8DAA-5ED7-8EFD-11F5D9F6678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47" y="0"/>
            <a:ext cx="9138505" cy="5143500"/>
          </a:xfrm>
          <a:prstGeom prst="rect">
            <a:avLst/>
          </a:prstGeom>
        </p:spPr>
      </p:pic>
    </p:spTree>
    <p:extLst>
      <p:ext uri="{BB962C8B-B14F-4D97-AF65-F5344CB8AC3E}">
        <p14:creationId xmlns:p14="http://schemas.microsoft.com/office/powerpoint/2010/main" val="43628351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5CC8291B-3A0C-FD5A-FCE5-FFA5BEB1BF2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0"/>
            <a:ext cx="9144000" cy="5135270"/>
          </a:xfrm>
          <a:prstGeom prst="rect">
            <a:avLst/>
          </a:prstGeom>
        </p:spPr>
      </p:pic>
    </p:spTree>
    <p:extLst>
      <p:ext uri="{BB962C8B-B14F-4D97-AF65-F5344CB8AC3E}">
        <p14:creationId xmlns:p14="http://schemas.microsoft.com/office/powerpoint/2010/main" val="298227511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lstStyle/>
          <a:p>
            <a:r>
              <a:rPr lang="en-US" dirty="0">
                <a:solidFill>
                  <a:srgbClr val="FFFF00"/>
                </a:solidFill>
              </a:rPr>
              <a:t>THÁNH VỊNH 144</a:t>
            </a:r>
            <a:br>
              <a:rPr lang="en-US" dirty="0">
                <a:solidFill>
                  <a:srgbClr val="FFFF00"/>
                </a:solidFill>
              </a:rPr>
            </a:br>
            <a:r>
              <a:rPr lang="en-US" dirty="0">
                <a:solidFill>
                  <a:srgbClr val="FFFF00"/>
                </a:solidFill>
              </a:rPr>
              <a:t>CHÚA </a:t>
            </a:r>
            <a:r>
              <a:rPr lang="en-US">
                <a:solidFill>
                  <a:srgbClr val="FFFF00"/>
                </a:solidFill>
              </a:rPr>
              <a:t>NHẬT XVIII </a:t>
            </a:r>
            <a:r>
              <a:rPr lang="en-US" dirty="0">
                <a:solidFill>
                  <a:srgbClr val="FFFF00"/>
                </a:solidFill>
              </a:rPr>
              <a:t>THƯỜNG NIÊN</a:t>
            </a:r>
            <a:br>
              <a:rPr lang="en-US" dirty="0">
                <a:solidFill>
                  <a:srgbClr val="FFFF00"/>
                </a:solidFill>
              </a:rPr>
            </a:br>
            <a:r>
              <a:rPr lang="en-US">
                <a:solidFill>
                  <a:srgbClr val="FFFF00"/>
                </a:solidFill>
              </a:rPr>
              <a:t>NĂM A </a:t>
            </a:r>
            <a:br>
              <a:rPr lang="en-US" dirty="0">
                <a:solidFill>
                  <a:srgbClr val="FFFF00"/>
                </a:solidFill>
              </a:rPr>
            </a:br>
            <a:r>
              <a:rPr lang="en-US" i="1" dirty="0">
                <a:solidFill>
                  <a:schemeClr val="bg1"/>
                </a:solidFill>
              </a:rPr>
              <a:t>Lm. Kim Long</a:t>
            </a:r>
            <a:br>
              <a:rPr lang="en-US" i="1" dirty="0">
                <a:solidFill>
                  <a:schemeClr val="bg1"/>
                </a:solidFill>
              </a:rPr>
            </a:br>
            <a:r>
              <a:rPr lang="en-US" i="1" dirty="0">
                <a:solidFill>
                  <a:schemeClr val="bg1"/>
                </a:solidFill>
              </a:rPr>
              <a:t>03 </a:t>
            </a:r>
            <a:r>
              <a:rPr lang="en-US" i="1" dirty="0" err="1">
                <a:solidFill>
                  <a:schemeClr val="bg1"/>
                </a:solidFill>
              </a:rPr>
              <a:t>Câu</a:t>
            </a:r>
            <a:endParaRPr lang="en-US" i="1" dirty="0">
              <a:solidFill>
                <a:schemeClr val="bg1"/>
              </a:solidFill>
            </a:endParaRPr>
          </a:p>
        </p:txBody>
      </p:sp>
    </p:spTree>
    <p:extLst>
      <p:ext uri="{BB962C8B-B14F-4D97-AF65-F5344CB8AC3E}">
        <p14:creationId xmlns:p14="http://schemas.microsoft.com/office/powerpoint/2010/main" val="98140847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pPr algn="just"/>
            <a:r>
              <a:rPr lang="en-US" sz="6600" u="sng">
                <a:solidFill>
                  <a:srgbClr val="FFFF00"/>
                </a:solidFill>
              </a:rPr>
              <a:t>Đk:</a:t>
            </a:r>
            <a:r>
              <a:rPr lang="en-US" sz="6600">
                <a:solidFill>
                  <a:schemeClr val="bg1"/>
                </a:solidFill>
              </a:rPr>
              <a:t> </a:t>
            </a:r>
            <a:r>
              <a:rPr lang="vi-VN" sz="6600">
                <a:solidFill>
                  <a:schemeClr val="bg1"/>
                </a:solidFill>
              </a:rPr>
              <a:t>Lạy Chúa, khi Ngài rộng mở tay ban là bao sinh vật thoả thuê muôn vàn.</a:t>
            </a:r>
            <a:endParaRPr lang="en-US" sz="6600">
              <a:solidFill>
                <a:schemeClr val="bg1"/>
              </a:solidFill>
            </a:endParaRPr>
          </a:p>
        </p:txBody>
      </p:sp>
    </p:spTree>
    <p:extLst>
      <p:ext uri="{BB962C8B-B14F-4D97-AF65-F5344CB8AC3E}">
        <p14:creationId xmlns:p14="http://schemas.microsoft.com/office/powerpoint/2010/main" val="323269871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pPr algn="just"/>
            <a:r>
              <a:rPr lang="en-US" sz="6600" u="sng">
                <a:solidFill>
                  <a:srgbClr val="FFFF00"/>
                </a:solidFill>
              </a:rPr>
              <a:t>Đk:</a:t>
            </a:r>
            <a:r>
              <a:rPr lang="en-US" sz="6600">
                <a:solidFill>
                  <a:schemeClr val="bg1"/>
                </a:solidFill>
              </a:rPr>
              <a:t> </a:t>
            </a:r>
            <a:r>
              <a:rPr lang="vi-VN" sz="6600">
                <a:solidFill>
                  <a:schemeClr val="bg1"/>
                </a:solidFill>
              </a:rPr>
              <a:t>Lạy Chúa, khi Ngài rộng mở tay ban là bao sinh vật thoả thuê muôn vàn.</a:t>
            </a:r>
            <a:endParaRPr lang="en-US" sz="6600">
              <a:solidFill>
                <a:schemeClr val="bg1"/>
              </a:solidFill>
            </a:endParaRPr>
          </a:p>
        </p:txBody>
      </p:sp>
    </p:spTree>
    <p:extLst>
      <p:ext uri="{BB962C8B-B14F-4D97-AF65-F5344CB8AC3E}">
        <p14:creationId xmlns:p14="http://schemas.microsoft.com/office/powerpoint/2010/main" val="130302241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5400" u="sng" dirty="0">
                <a:solidFill>
                  <a:srgbClr val="FFFF00"/>
                </a:solidFill>
              </a:rPr>
              <a:t>Tk1:</a:t>
            </a:r>
            <a:r>
              <a:rPr lang="en-US" sz="5400" dirty="0">
                <a:solidFill>
                  <a:schemeClr val="bg1"/>
                </a:solidFill>
              </a:rPr>
              <a:t> </a:t>
            </a:r>
            <a:r>
              <a:rPr lang="vi-VN" sz="5400" dirty="0">
                <a:solidFill>
                  <a:schemeClr val="bg1"/>
                </a:solidFill>
              </a:rPr>
              <a:t>Thật Chúa nhân hậu và hay xót thương, không mau giận nhưng sẵn ân tình. Chúa nhân hậu với hết mọi người, tỏ lòng khoan dung với muôn loài Ngài đã dựng nên</a:t>
            </a:r>
            <a:r>
              <a:rPr lang="en-US" sz="5400" dirty="0">
                <a:solidFill>
                  <a:schemeClr val="bg1"/>
                </a:solidFill>
              </a:rPr>
              <a:t>.</a:t>
            </a:r>
          </a:p>
        </p:txBody>
      </p:sp>
    </p:spTree>
    <p:extLst>
      <p:ext uri="{BB962C8B-B14F-4D97-AF65-F5344CB8AC3E}">
        <p14:creationId xmlns:p14="http://schemas.microsoft.com/office/powerpoint/2010/main" val="216958335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pPr algn="just"/>
            <a:r>
              <a:rPr lang="en-US" sz="6600" u="sng">
                <a:solidFill>
                  <a:srgbClr val="FFFF00"/>
                </a:solidFill>
              </a:rPr>
              <a:t>Đk:</a:t>
            </a:r>
            <a:r>
              <a:rPr lang="en-US" sz="6600">
                <a:solidFill>
                  <a:schemeClr val="bg1"/>
                </a:solidFill>
              </a:rPr>
              <a:t> </a:t>
            </a:r>
            <a:r>
              <a:rPr lang="vi-VN" sz="6600">
                <a:solidFill>
                  <a:schemeClr val="bg1"/>
                </a:solidFill>
              </a:rPr>
              <a:t>Lạy Chúa, khi Ngài rộng mở tay ban là bao sinh vật thoả thuê muôn vàn.</a:t>
            </a:r>
            <a:endParaRPr lang="en-US" sz="6600">
              <a:solidFill>
                <a:schemeClr val="bg1"/>
              </a:solidFill>
            </a:endParaRPr>
          </a:p>
        </p:txBody>
      </p:sp>
    </p:spTree>
    <p:extLst>
      <p:ext uri="{BB962C8B-B14F-4D97-AF65-F5344CB8AC3E}">
        <p14:creationId xmlns:p14="http://schemas.microsoft.com/office/powerpoint/2010/main" val="136509352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5400" u="sng" dirty="0">
                <a:solidFill>
                  <a:srgbClr val="FFFF00"/>
                </a:solidFill>
              </a:rPr>
              <a:t>Tk2:</a:t>
            </a:r>
            <a:r>
              <a:rPr lang="en-US" sz="5400" dirty="0">
                <a:solidFill>
                  <a:schemeClr val="bg1"/>
                </a:solidFill>
              </a:rPr>
              <a:t> </a:t>
            </a:r>
            <a:r>
              <a:rPr lang="vi-VN" sz="5400" dirty="0">
                <a:solidFill>
                  <a:schemeClr val="bg1"/>
                </a:solidFill>
              </a:rPr>
              <a:t>Lạy Chúa muôn loài nhìn lên Chúa thương, ban lương thực cho chúng theo giờ. Lúc tay Ngài ái tuất mở rộng, lúc Ngài thi ân hết mọi loài đều sẽ thỏa thuê.</a:t>
            </a:r>
            <a:endParaRPr lang="en-US" sz="5400" dirty="0">
              <a:solidFill>
                <a:schemeClr val="bg1"/>
              </a:solidFill>
            </a:endParaRPr>
          </a:p>
        </p:txBody>
      </p:sp>
    </p:spTree>
    <p:extLst>
      <p:ext uri="{BB962C8B-B14F-4D97-AF65-F5344CB8AC3E}">
        <p14:creationId xmlns:p14="http://schemas.microsoft.com/office/powerpoint/2010/main" val="1746832445"/>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pPr algn="just"/>
            <a:r>
              <a:rPr lang="en-US" sz="6600" u="sng">
                <a:solidFill>
                  <a:srgbClr val="FFFF00"/>
                </a:solidFill>
              </a:rPr>
              <a:t>Đk:</a:t>
            </a:r>
            <a:r>
              <a:rPr lang="en-US" sz="6600">
                <a:solidFill>
                  <a:schemeClr val="bg1"/>
                </a:solidFill>
              </a:rPr>
              <a:t> </a:t>
            </a:r>
            <a:r>
              <a:rPr lang="vi-VN" sz="6600">
                <a:solidFill>
                  <a:schemeClr val="bg1"/>
                </a:solidFill>
              </a:rPr>
              <a:t>Lạy Chúa, khi Ngài rộng mở tay ban là bao sinh vật thoả thuê muôn vàn.</a:t>
            </a:r>
            <a:endParaRPr lang="en-US" sz="6600">
              <a:solidFill>
                <a:schemeClr val="bg1"/>
              </a:solidFill>
            </a:endParaRPr>
          </a:p>
        </p:txBody>
      </p:sp>
    </p:spTree>
    <p:extLst>
      <p:ext uri="{BB962C8B-B14F-4D97-AF65-F5344CB8AC3E}">
        <p14:creationId xmlns:p14="http://schemas.microsoft.com/office/powerpoint/2010/main" val="342470116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5400" u="sng" dirty="0">
                <a:solidFill>
                  <a:srgbClr val="FFFF00"/>
                </a:solidFill>
              </a:rPr>
              <a:t>Tk3:</a:t>
            </a:r>
            <a:r>
              <a:rPr lang="en-US" sz="5400" dirty="0">
                <a:solidFill>
                  <a:schemeClr val="bg1"/>
                </a:solidFill>
              </a:rPr>
              <a:t> </a:t>
            </a:r>
            <a:r>
              <a:rPr lang="vi-VN" sz="5400" dirty="0">
                <a:solidFill>
                  <a:schemeClr val="bg1"/>
                </a:solidFill>
              </a:rPr>
              <a:t>Đường lối của Ngài đều thật chí công. Bao công việc chan chứa ân tình. Chúa ở gần những kẻ kêu nài, những kẻ chuyên chăm biết tâm thành cầu khấn Ngài liên.</a:t>
            </a:r>
            <a:endParaRPr lang="en-US" sz="5400" dirty="0">
              <a:solidFill>
                <a:schemeClr val="bg1"/>
              </a:solidFill>
            </a:endParaRPr>
          </a:p>
        </p:txBody>
      </p:sp>
    </p:spTree>
    <p:extLst>
      <p:ext uri="{BB962C8B-B14F-4D97-AF65-F5344CB8AC3E}">
        <p14:creationId xmlns:p14="http://schemas.microsoft.com/office/powerpoint/2010/main" val="2769916067"/>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pPr algn="just"/>
            <a:r>
              <a:rPr lang="en-US" sz="6600" u="sng">
                <a:solidFill>
                  <a:srgbClr val="FFFF00"/>
                </a:solidFill>
              </a:rPr>
              <a:t>Đk:</a:t>
            </a:r>
            <a:r>
              <a:rPr lang="en-US" sz="6600">
                <a:solidFill>
                  <a:schemeClr val="bg1"/>
                </a:solidFill>
              </a:rPr>
              <a:t> </a:t>
            </a:r>
            <a:r>
              <a:rPr lang="vi-VN" sz="6600">
                <a:solidFill>
                  <a:schemeClr val="bg1"/>
                </a:solidFill>
              </a:rPr>
              <a:t>Lạy Chúa, khi Ngài rộng mở tay ban là bao sinh vật thoả thuê muôn vàn.</a:t>
            </a:r>
            <a:endParaRPr lang="en-US" sz="6600">
              <a:solidFill>
                <a:schemeClr val="bg1"/>
              </a:solidFill>
            </a:endParaRPr>
          </a:p>
        </p:txBody>
      </p:sp>
    </p:spTree>
    <p:extLst>
      <p:ext uri="{BB962C8B-B14F-4D97-AF65-F5344CB8AC3E}">
        <p14:creationId xmlns:p14="http://schemas.microsoft.com/office/powerpoint/2010/main" val="3008068260"/>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7086CC28-9EBB-785F-A1E5-7103832767A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3493787736"/>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794159"/>
            <a:ext cx="9144000" cy="3581400"/>
          </a:xfrm>
        </p:spPr>
        <p:txBody>
          <a:bodyPr>
            <a:noAutofit/>
          </a:bodyPr>
          <a:lstStyle/>
          <a:p>
            <a:pPr algn="just"/>
            <a:r>
              <a:rPr lang="vi-VN" sz="6000" dirty="0">
                <a:solidFill>
                  <a:schemeClr val="bg1"/>
                </a:solidFill>
              </a:rPr>
              <a:t>Người ta sống không nguyên bởi bánh, nhưng bởi mọi lời do miệng Thiên Chúa phán ra.</a:t>
            </a:r>
          </a:p>
        </p:txBody>
      </p:sp>
      <p:sp>
        <p:nvSpPr>
          <p:cNvPr id="3" name="Rectangle 2"/>
          <p:cNvSpPr/>
          <p:nvPr/>
        </p:nvSpPr>
        <p:spPr>
          <a:xfrm>
            <a:off x="76200" y="133350"/>
            <a:ext cx="6477000" cy="646331"/>
          </a:xfrm>
          <a:prstGeom prst="rect">
            <a:avLst/>
          </a:prstGeom>
        </p:spPr>
        <p:txBody>
          <a:bodyPr wrap="square">
            <a:spAutoFit/>
          </a:bodyPr>
          <a:lstStyle/>
          <a:p>
            <a:r>
              <a:rPr lang="en-US" sz="3600" u="sng">
                <a:solidFill>
                  <a:srgbClr val="FFFF00"/>
                </a:solidFill>
              </a:rPr>
              <a:t>Alleluia-Alleluia</a:t>
            </a:r>
          </a:p>
        </p:txBody>
      </p:sp>
      <p:sp>
        <p:nvSpPr>
          <p:cNvPr id="4" name="Rectangle 3"/>
          <p:cNvSpPr/>
          <p:nvPr/>
        </p:nvSpPr>
        <p:spPr>
          <a:xfrm>
            <a:off x="6400800" y="4458474"/>
            <a:ext cx="2108269" cy="707886"/>
          </a:xfrm>
          <a:prstGeom prst="rect">
            <a:avLst/>
          </a:prstGeom>
        </p:spPr>
        <p:txBody>
          <a:bodyPr wrap="none">
            <a:spAutoFit/>
          </a:bodyPr>
          <a:lstStyle/>
          <a:p>
            <a:r>
              <a:rPr lang="en-US" sz="4000">
                <a:solidFill>
                  <a:srgbClr val="FFFF00"/>
                </a:solidFill>
              </a:rPr>
              <a:t>Alleluia…</a:t>
            </a:r>
          </a:p>
        </p:txBody>
      </p:sp>
    </p:spTree>
    <p:extLst>
      <p:ext uri="{BB962C8B-B14F-4D97-AF65-F5344CB8AC3E}">
        <p14:creationId xmlns:p14="http://schemas.microsoft.com/office/powerpoint/2010/main" val="2806608242"/>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lstStyle/>
          <a:p>
            <a:pPr algn="just"/>
            <a:endParaRPr lang="en-US" b="0">
              <a:solidFill>
                <a:schemeClr val="bg1"/>
              </a:solidFill>
              <a:effectLst/>
            </a:endParaRPr>
          </a:p>
        </p:txBody>
      </p:sp>
      <p:pic>
        <p:nvPicPr>
          <p:cNvPr id="4" name="Picture 3">
            <a:extLst>
              <a:ext uri="{FF2B5EF4-FFF2-40B4-BE49-F238E27FC236}">
                <a16:creationId xmlns:a16="http://schemas.microsoft.com/office/drawing/2014/main" id="{F60409C9-46D1-3D2D-E006-74B05E7D80E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47" y="0"/>
            <a:ext cx="9138505" cy="5143500"/>
          </a:xfrm>
          <a:prstGeom prst="rect">
            <a:avLst/>
          </a:prstGeom>
        </p:spPr>
      </p:pic>
    </p:spTree>
    <p:extLst>
      <p:ext uri="{BB962C8B-B14F-4D97-AF65-F5344CB8AC3E}">
        <p14:creationId xmlns:p14="http://schemas.microsoft.com/office/powerpoint/2010/main" val="280898522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794159"/>
            <a:ext cx="9144000" cy="3581400"/>
          </a:xfrm>
        </p:spPr>
        <p:txBody>
          <a:bodyPr>
            <a:noAutofit/>
          </a:bodyPr>
          <a:lstStyle/>
          <a:p>
            <a:pPr algn="just"/>
            <a:r>
              <a:rPr lang="vi-VN" sz="6000">
                <a:solidFill>
                  <a:schemeClr val="bg1"/>
                </a:solidFill>
              </a:rPr>
              <a:t>Một tiên tri vĩ đại đã xuất hiện giữa chúng ta, và Thiên Chúa đã viếng thăm dân Ngài.</a:t>
            </a:r>
          </a:p>
        </p:txBody>
      </p:sp>
      <p:sp>
        <p:nvSpPr>
          <p:cNvPr id="3" name="Rectangle 2"/>
          <p:cNvSpPr/>
          <p:nvPr/>
        </p:nvSpPr>
        <p:spPr>
          <a:xfrm>
            <a:off x="76200" y="133350"/>
            <a:ext cx="6477000" cy="646331"/>
          </a:xfrm>
          <a:prstGeom prst="rect">
            <a:avLst/>
          </a:prstGeom>
        </p:spPr>
        <p:txBody>
          <a:bodyPr wrap="square">
            <a:spAutoFit/>
          </a:bodyPr>
          <a:lstStyle/>
          <a:p>
            <a:r>
              <a:rPr lang="en-US" sz="3600" u="sng">
                <a:solidFill>
                  <a:srgbClr val="FFFF00"/>
                </a:solidFill>
              </a:rPr>
              <a:t>Alleluia-Alleluia</a:t>
            </a:r>
          </a:p>
        </p:txBody>
      </p:sp>
      <p:sp>
        <p:nvSpPr>
          <p:cNvPr id="4" name="Rectangle 3"/>
          <p:cNvSpPr/>
          <p:nvPr/>
        </p:nvSpPr>
        <p:spPr>
          <a:xfrm>
            <a:off x="6400800" y="4458474"/>
            <a:ext cx="2108269" cy="707886"/>
          </a:xfrm>
          <a:prstGeom prst="rect">
            <a:avLst/>
          </a:prstGeom>
        </p:spPr>
        <p:txBody>
          <a:bodyPr wrap="none">
            <a:spAutoFit/>
          </a:bodyPr>
          <a:lstStyle/>
          <a:p>
            <a:r>
              <a:rPr lang="en-US" sz="4000">
                <a:solidFill>
                  <a:srgbClr val="FFFF00"/>
                </a:solidFill>
              </a:rPr>
              <a:t>Alleluia…</a:t>
            </a:r>
          </a:p>
        </p:txBody>
      </p:sp>
    </p:spTree>
    <p:extLst>
      <p:ext uri="{BB962C8B-B14F-4D97-AF65-F5344CB8AC3E}">
        <p14:creationId xmlns:p14="http://schemas.microsoft.com/office/powerpoint/2010/main" val="189713380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r>
              <a:rPr lang="en-US" sz="6000" b="0" dirty="0">
                <a:solidFill>
                  <a:srgbClr val="FFFF00"/>
                </a:solidFill>
                <a:effectLst/>
                <a:latin typeface="+mj-lt"/>
                <a:cs typeface="Times New Roman" pitchFamily="18" charset="0"/>
              </a:rPr>
              <a:t>KINH TIN KÍNH</a:t>
            </a:r>
          </a:p>
        </p:txBody>
      </p:sp>
    </p:spTree>
    <p:extLst>
      <p:ext uri="{BB962C8B-B14F-4D97-AF65-F5344CB8AC3E}">
        <p14:creationId xmlns:p14="http://schemas.microsoft.com/office/powerpoint/2010/main" val="2379032395"/>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600" b="0" dirty="0">
                <a:solidFill>
                  <a:schemeClr val="bg1"/>
                </a:solidFill>
                <a:effectLst/>
                <a:latin typeface="+mj-lt"/>
                <a:cs typeface="Times New Roman" pitchFamily="18" charset="0"/>
              </a:rPr>
              <a:t>Tôi tin kính một Thiên Chúa là Cha toàn năng, Đấng tạo thành trời đất, muôn vật hữu hình và vô hình. </a:t>
            </a:r>
            <a:endParaRPr lang="en-US" sz="66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344571345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en-US" sz="6600" b="0" dirty="0" err="1">
                <a:solidFill>
                  <a:schemeClr val="bg1"/>
                </a:solidFill>
                <a:effectLst/>
                <a:latin typeface="+mj-lt"/>
                <a:cs typeface="Times New Roman" pitchFamily="18" charset="0"/>
              </a:rPr>
              <a:t>Tôi</a:t>
            </a:r>
            <a:r>
              <a:rPr lang="en-US" sz="6600" b="0" dirty="0">
                <a:solidFill>
                  <a:schemeClr val="bg1"/>
                </a:solidFill>
                <a:effectLst/>
                <a:latin typeface="+mj-lt"/>
                <a:cs typeface="Times New Roman" pitchFamily="18" charset="0"/>
              </a:rPr>
              <a:t> tin </a:t>
            </a:r>
            <a:r>
              <a:rPr lang="en-US" sz="6600" b="0" dirty="0" err="1">
                <a:solidFill>
                  <a:schemeClr val="bg1"/>
                </a:solidFill>
                <a:effectLst/>
                <a:latin typeface="+mj-lt"/>
                <a:cs typeface="Times New Roman" pitchFamily="18" charset="0"/>
              </a:rPr>
              <a:t>kính</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một</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Chúa</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Giêsu</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Kitô</a:t>
            </a:r>
            <a:r>
              <a:rPr lang="en-US" sz="6600" b="0" dirty="0">
                <a:solidFill>
                  <a:schemeClr val="bg1"/>
                </a:solidFill>
                <a:effectLst/>
                <a:latin typeface="+mj-lt"/>
                <a:cs typeface="Times New Roman" pitchFamily="18" charset="0"/>
              </a:rPr>
              <a:t>, Con </a:t>
            </a:r>
            <a:r>
              <a:rPr lang="en-US" sz="6600" b="0" dirty="0" err="1">
                <a:solidFill>
                  <a:schemeClr val="bg1"/>
                </a:solidFill>
                <a:effectLst/>
                <a:latin typeface="+mj-lt"/>
                <a:cs typeface="Times New Roman" pitchFamily="18" charset="0"/>
              </a:rPr>
              <a:t>Một</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Thiên</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Chúa</a:t>
            </a:r>
            <a:r>
              <a:rPr lang="en-US" sz="6600" b="0" dirty="0">
                <a:solidFill>
                  <a:schemeClr val="bg1"/>
                </a:solidFill>
                <a:effectLst/>
                <a:latin typeface="+mj-lt"/>
                <a:cs typeface="Times New Roman" pitchFamily="18" charset="0"/>
              </a:rPr>
              <a:t>, </a:t>
            </a:r>
            <a:r>
              <a:rPr lang="vi-VN" sz="6600" b="0" dirty="0">
                <a:solidFill>
                  <a:schemeClr val="bg1"/>
                </a:solidFill>
                <a:effectLst/>
                <a:latin typeface="+mj-lt"/>
                <a:cs typeface="Times New Roman" pitchFamily="18" charset="0"/>
              </a:rPr>
              <a:t>Sinh bởi Đức Chúa Cha từ trước muôn đời. </a:t>
            </a:r>
            <a:endParaRPr lang="en-US" sz="66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326460293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600" b="0" dirty="0">
                <a:solidFill>
                  <a:schemeClr val="bg1"/>
                </a:solidFill>
                <a:effectLst/>
                <a:latin typeface="+mj-lt"/>
                <a:cs typeface="Times New Roman" pitchFamily="18" charset="0"/>
              </a:rPr>
              <a:t>Người là Thiên Chúa bởi Thiên Chúa, Ánh Sáng bởi Ánh Sáng,</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Thiên</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Chúa</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thật</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bởi</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Thiên</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Chúa</a:t>
            </a:r>
            <a:r>
              <a:rPr lang="en-US" sz="6600" b="0" dirty="0">
                <a:solidFill>
                  <a:schemeClr val="bg1"/>
                </a:solidFill>
                <a:effectLst/>
                <a:latin typeface="+mj-lt"/>
                <a:cs typeface="Times New Roman" pitchFamily="18" charset="0"/>
              </a:rPr>
              <a:t> </a:t>
            </a:r>
            <a:r>
              <a:rPr lang="en-US" sz="6600" b="0" dirty="0" err="1">
                <a:solidFill>
                  <a:schemeClr val="bg1"/>
                </a:solidFill>
                <a:effectLst/>
                <a:latin typeface="+mj-lt"/>
                <a:cs typeface="Times New Roman" pitchFamily="18" charset="0"/>
              </a:rPr>
              <a:t>thật</a:t>
            </a:r>
            <a:r>
              <a:rPr lang="en-US" sz="6600" b="0" dirty="0">
                <a:solidFill>
                  <a:schemeClr val="bg1"/>
                </a:solidFill>
                <a:effectLst/>
                <a:latin typeface="+mj-lt"/>
                <a:cs typeface="Times New Roman" pitchFamily="18" charset="0"/>
              </a:rPr>
              <a:t>,</a:t>
            </a:r>
          </a:p>
        </p:txBody>
      </p:sp>
    </p:spTree>
    <p:extLst>
      <p:ext uri="{BB962C8B-B14F-4D97-AF65-F5344CB8AC3E}">
        <p14:creationId xmlns:p14="http://schemas.microsoft.com/office/powerpoint/2010/main" val="361800111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000" b="0" dirty="0">
                <a:solidFill>
                  <a:schemeClr val="bg1"/>
                </a:solidFill>
                <a:effectLst/>
                <a:latin typeface="+mj-lt"/>
              </a:rPr>
              <a:t>được sinh ra mà không phải được tạo thành, đồng bản thể với Đức Chúa Cha: nhờ Người mà muôn vật được tạo thành. </a:t>
            </a:r>
            <a:endParaRPr lang="en-US" sz="60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50536083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7200" b="0" dirty="0">
                <a:solidFill>
                  <a:schemeClr val="bg1"/>
                </a:solidFill>
                <a:effectLst/>
                <a:latin typeface="+mj-lt"/>
              </a:rPr>
              <a:t>Vì loài người chúng ta và để cứu độ chúng ta,</a:t>
            </a:r>
            <a:r>
              <a:rPr lang="en-US" sz="7200" b="0" dirty="0">
                <a:solidFill>
                  <a:schemeClr val="bg1"/>
                </a:solidFill>
                <a:effectLst/>
                <a:latin typeface="+mj-lt"/>
              </a:rPr>
              <a:t> </a:t>
            </a:r>
            <a:r>
              <a:rPr lang="vi-VN" sz="7200" b="0" dirty="0">
                <a:solidFill>
                  <a:schemeClr val="bg1"/>
                </a:solidFill>
                <a:effectLst/>
                <a:latin typeface="+mj-lt"/>
                <a:cs typeface="Times New Roman" pitchFamily="18" charset="0"/>
              </a:rPr>
              <a:t>Người đã từ trời xuống thế. </a:t>
            </a:r>
            <a:endParaRPr lang="en-US" sz="72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38023927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600" b="0" dirty="0">
                <a:solidFill>
                  <a:srgbClr val="FFFF00"/>
                </a:solidFill>
                <a:effectLst/>
                <a:latin typeface="+mj-lt"/>
                <a:cs typeface="Times New Roman" pitchFamily="18" charset="0"/>
              </a:rPr>
              <a:t>Bởi phép Đức Chúa Thánh Thần, Người đã nhập thể trong lòng Trinh Nữ Maria, và đã làm người.</a:t>
            </a:r>
            <a:endParaRPr lang="en-US" sz="6600" b="0" dirty="0">
              <a:solidFill>
                <a:srgbClr val="FFFF00"/>
              </a:solidFill>
              <a:effectLst/>
              <a:latin typeface="+mj-lt"/>
              <a:cs typeface="Times New Roman" pitchFamily="18" charset="0"/>
            </a:endParaRPr>
          </a:p>
        </p:txBody>
      </p:sp>
    </p:spTree>
    <p:extLst>
      <p:ext uri="{BB962C8B-B14F-4D97-AF65-F5344CB8AC3E}">
        <p14:creationId xmlns:p14="http://schemas.microsoft.com/office/powerpoint/2010/main" val="113986092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fontScale="90000"/>
          </a:bodyPr>
          <a:lstStyle/>
          <a:p>
            <a:pPr algn="just"/>
            <a:r>
              <a:rPr lang="vi-VN" sz="6000" b="0" dirty="0">
                <a:solidFill>
                  <a:schemeClr val="bg1"/>
                </a:solidFill>
                <a:effectLst/>
                <a:latin typeface="+mj-lt"/>
                <a:cs typeface="Times New Roman" pitchFamily="18" charset="0"/>
              </a:rPr>
              <a:t>Người chịu đóng đinh vào thập giá vì chúng ta, thời quan Phongxiô Philatô; Người chịu khổ hình và mai táng, ngày thứ ba Người sống lại như lời Thánh Kinh.</a:t>
            </a:r>
            <a:endParaRPr lang="en-US" sz="60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102771427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5300" b="0" dirty="0">
                <a:solidFill>
                  <a:schemeClr val="bg1"/>
                </a:solidFill>
                <a:effectLst/>
                <a:latin typeface="+mj-lt"/>
              </a:rPr>
              <a:t>Người lên trời, ngự bên hữu Đức Chúa Cha, và Người sẽ lại đến trong vinh quang để phán xét kẻ sống và kẻ chết, Nước Người sẽ không bao giờ cùng.</a:t>
            </a:r>
            <a:endParaRPr lang="en-US" sz="53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185200178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000" b="0" dirty="0">
                <a:solidFill>
                  <a:schemeClr val="bg1"/>
                </a:solidFill>
                <a:effectLst/>
                <a:latin typeface="+mj-lt"/>
                <a:cs typeface="Times New Roman" pitchFamily="18" charset="0"/>
              </a:rPr>
              <a:t>Tôi tin kính Đức Chúa Thánh Thần là Thiên Chúa và là Đấng ban sự sống, Người bởi Đức Chúa Cha và Đức Chúa Con mà ra,</a:t>
            </a:r>
            <a:endParaRPr lang="en-US" sz="60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832580727"/>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a:extLst>
            <a:ext uri="{FF2B5EF4-FFF2-40B4-BE49-F238E27FC236}">
              <a16:creationId xmlns:a16="http://schemas.microsoft.com/office/drawing/2014/main" id="{E0D9FB22-2439-C7D6-3233-EA1F09A78613}"/>
            </a:ext>
          </a:extLst>
        </p:cNvPr>
        <p:cNvGrpSpPr/>
        <p:nvPr/>
      </p:nvGrpSpPr>
      <p:grpSpPr>
        <a:xfrm>
          <a:off x="0" y="0"/>
          <a:ext cx="0" cy="0"/>
          <a:chOff x="0" y="0"/>
          <a:chExt cx="0" cy="0"/>
        </a:xfrm>
      </p:grpSpPr>
      <p:pic>
        <p:nvPicPr>
          <p:cNvPr id="3" name="Picture 2">
            <a:extLst>
              <a:ext uri="{FF2B5EF4-FFF2-40B4-BE49-F238E27FC236}">
                <a16:creationId xmlns:a16="http://schemas.microsoft.com/office/drawing/2014/main" id="{E212BFCF-9192-4172-F9AB-19D604903E16}"/>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47" y="0"/>
            <a:ext cx="9138505" cy="5143500"/>
          </a:xfrm>
          <a:prstGeom prst="rect">
            <a:avLst/>
          </a:prstGeom>
        </p:spPr>
      </p:pic>
    </p:spTree>
    <p:extLst>
      <p:ext uri="{BB962C8B-B14F-4D97-AF65-F5344CB8AC3E}">
        <p14:creationId xmlns:p14="http://schemas.microsoft.com/office/powerpoint/2010/main" val="268348751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Autofit/>
          </a:bodyPr>
          <a:lstStyle/>
          <a:p>
            <a:pPr algn="just"/>
            <a:r>
              <a:rPr lang="vi-VN" sz="6000" b="0" dirty="0">
                <a:solidFill>
                  <a:schemeClr val="bg1"/>
                </a:solidFill>
                <a:effectLst/>
                <a:latin typeface="+mj-lt"/>
              </a:rPr>
              <a:t>Người được phụng thờ và tôn vinh cùng với Đức Chúa Cha và Đức Chúa Con: Người đã dùng các tiên tri mà phán dạy. </a:t>
            </a:r>
            <a:endParaRPr lang="en-US" sz="60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1260445266"/>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Autofit/>
          </a:bodyPr>
          <a:lstStyle/>
          <a:p>
            <a:pPr algn="just"/>
            <a:r>
              <a:rPr lang="vi-VN" sz="8000" b="0" dirty="0">
                <a:solidFill>
                  <a:schemeClr val="bg1"/>
                </a:solidFill>
                <a:effectLst/>
                <a:latin typeface="+mj-lt"/>
              </a:rPr>
              <a:t>Tôi tin Hội Thánh duy nhất thánh thiện công giáo và tông truyền.</a:t>
            </a:r>
            <a:endParaRPr lang="en-US" sz="8000" b="0"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874006242"/>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pPr algn="just"/>
            <a:r>
              <a:rPr lang="vi-VN" sz="6600" b="0" dirty="0">
                <a:solidFill>
                  <a:schemeClr val="bg1"/>
                </a:solidFill>
                <a:effectLst/>
                <a:latin typeface="+mj-lt"/>
                <a:cs typeface="Times New Roman" pitchFamily="18" charset="0"/>
              </a:rPr>
              <a:t>Tôi tuyên xưng có một Phép Rửa để tha tội. Tôi trông đợi kẻ chết sống lại và sự</a:t>
            </a:r>
            <a:r>
              <a:rPr lang="en-US" sz="6600" b="0" dirty="0">
                <a:solidFill>
                  <a:schemeClr val="bg1"/>
                </a:solidFill>
                <a:effectLst/>
                <a:latin typeface="+mj-lt"/>
                <a:cs typeface="Times New Roman" pitchFamily="18" charset="0"/>
              </a:rPr>
              <a:t> </a:t>
            </a:r>
            <a:r>
              <a:rPr lang="vi-VN" sz="6600" b="0" dirty="0">
                <a:solidFill>
                  <a:schemeClr val="bg1"/>
                </a:solidFill>
                <a:effectLst/>
                <a:latin typeface="+mj-lt"/>
                <a:cs typeface="Times New Roman" pitchFamily="18" charset="0"/>
              </a:rPr>
              <a:t>sống đời sau. </a:t>
            </a:r>
            <a:r>
              <a:rPr lang="vi-VN" sz="6600" b="0" u="sng" dirty="0">
                <a:solidFill>
                  <a:srgbClr val="FFFF00"/>
                </a:solidFill>
                <a:effectLst/>
                <a:latin typeface="+mj-lt"/>
                <a:cs typeface="Times New Roman" pitchFamily="18" charset="0"/>
              </a:rPr>
              <a:t>Amen.</a:t>
            </a:r>
            <a:endParaRPr lang="en-US" sz="6600" b="0" u="sng" dirty="0">
              <a:solidFill>
                <a:srgbClr val="FFFF00"/>
              </a:solidFill>
              <a:effectLst/>
              <a:latin typeface="+mj-lt"/>
              <a:cs typeface="Times New Roman" pitchFamily="18" charset="0"/>
            </a:endParaRPr>
          </a:p>
        </p:txBody>
      </p:sp>
    </p:spTree>
    <p:extLst>
      <p:ext uri="{BB962C8B-B14F-4D97-AF65-F5344CB8AC3E}">
        <p14:creationId xmlns:p14="http://schemas.microsoft.com/office/powerpoint/2010/main" val="320389524"/>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br>
              <a:rPr lang="en-US" altLang="en-US" sz="7200" b="0" u="sng" dirty="0">
                <a:solidFill>
                  <a:schemeClr val="bg1"/>
                </a:solidFill>
                <a:effectLst/>
                <a:latin typeface="+mj-lt"/>
                <a:cs typeface="Times New Roman" panose="02020603050405020304" pitchFamily="18" charset="0"/>
              </a:rPr>
            </a:br>
            <a:endParaRPr lang="en-US" sz="6600" b="0" dirty="0">
              <a:solidFill>
                <a:schemeClr val="bg1"/>
              </a:solidFill>
              <a:effectLst/>
              <a:latin typeface="+mj-lt"/>
              <a:cs typeface="Times New Roman" pitchFamily="18" charset="0"/>
            </a:endParaRPr>
          </a:p>
        </p:txBody>
      </p:sp>
      <p:sp>
        <p:nvSpPr>
          <p:cNvPr id="4" name="TextBox 3"/>
          <p:cNvSpPr txBox="1"/>
          <p:nvPr/>
        </p:nvSpPr>
        <p:spPr>
          <a:xfrm>
            <a:off x="5029200" y="155515"/>
            <a:ext cx="3733800" cy="58477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a:ln>
                  <a:noFill/>
                </a:ln>
                <a:solidFill>
                  <a:prstClr val="white"/>
                </a:solidFill>
                <a:effectLst/>
                <a:uLnTx/>
                <a:uFillTx/>
                <a:latin typeface="UTM American Sans"/>
                <a:ea typeface="+mn-ea"/>
                <a:cs typeface="+mn-cs"/>
              </a:rPr>
              <a:t>Lời Nguyện Tín Hữu</a:t>
            </a:r>
          </a:p>
        </p:txBody>
      </p:sp>
      <p:pic>
        <p:nvPicPr>
          <p:cNvPr id="5" name="Picture 4"/>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74144387"/>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lstStyle/>
          <a:p>
            <a:pPr algn="just"/>
            <a:endParaRPr lang="en-US" b="0">
              <a:solidFill>
                <a:schemeClr val="bg1"/>
              </a:solidFill>
              <a:effectLst/>
            </a:endParaRPr>
          </a:p>
        </p:txBody>
      </p:sp>
      <p:pic>
        <p:nvPicPr>
          <p:cNvPr id="3" name="Picture 2"/>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
        <p:nvSpPr>
          <p:cNvPr id="4" name="Rectangle 3"/>
          <p:cNvSpPr/>
          <p:nvPr/>
        </p:nvSpPr>
        <p:spPr>
          <a:xfrm>
            <a:off x="2590800" y="2419350"/>
            <a:ext cx="6400800" cy="1631216"/>
          </a:xfrm>
          <a:prstGeom prst="rect">
            <a:avLst/>
          </a:prstGeom>
        </p:spPr>
        <p:txBody>
          <a:bodyPr wrap="square">
            <a:spAutoFit/>
          </a:bodyPr>
          <a:lstStyle/>
          <a:p>
            <a:pPr algn="ctr"/>
            <a:r>
              <a:rPr lang="en-US" sz="6000" b="1" i="1" dirty="0" err="1">
                <a:solidFill>
                  <a:srgbClr val="FFFF00"/>
                </a:solidFill>
              </a:rPr>
              <a:t>Lễ</a:t>
            </a:r>
            <a:r>
              <a:rPr lang="en-US" sz="6000" b="1" i="1" dirty="0">
                <a:solidFill>
                  <a:srgbClr val="FFFF00"/>
                </a:solidFill>
              </a:rPr>
              <a:t> </a:t>
            </a:r>
            <a:r>
              <a:rPr lang="en-US" sz="6000" b="1" i="1" dirty="0" err="1">
                <a:solidFill>
                  <a:srgbClr val="FFFF00"/>
                </a:solidFill>
              </a:rPr>
              <a:t>Dâng</a:t>
            </a:r>
            <a:r>
              <a:rPr lang="en-US" sz="6000" b="1" i="1" dirty="0">
                <a:solidFill>
                  <a:srgbClr val="FFFF00"/>
                </a:solidFill>
              </a:rPr>
              <a:t> </a:t>
            </a:r>
            <a:r>
              <a:rPr lang="en-US" sz="6000" b="1" i="1" dirty="0" err="1">
                <a:solidFill>
                  <a:srgbClr val="FFFF00"/>
                </a:solidFill>
              </a:rPr>
              <a:t>Tình</a:t>
            </a:r>
            <a:r>
              <a:rPr lang="en-US" sz="6000" b="1" i="1" dirty="0">
                <a:solidFill>
                  <a:srgbClr val="FFFF00"/>
                </a:solidFill>
              </a:rPr>
              <a:t> </a:t>
            </a:r>
            <a:r>
              <a:rPr lang="en-US" sz="6000" b="1" i="1" dirty="0" err="1">
                <a:solidFill>
                  <a:srgbClr val="FFFF00"/>
                </a:solidFill>
              </a:rPr>
              <a:t>Yêu</a:t>
            </a:r>
            <a:endParaRPr lang="en-US" sz="6000" b="1" i="1" dirty="0">
              <a:solidFill>
                <a:srgbClr val="FFFF00"/>
              </a:solidFill>
            </a:endParaRPr>
          </a:p>
          <a:p>
            <a:pPr algn="ctr"/>
            <a:r>
              <a:rPr lang="en-US" sz="3600" b="1" i="1" dirty="0" err="1">
                <a:solidFill>
                  <a:schemeClr val="bg1"/>
                </a:solidFill>
              </a:rPr>
              <a:t>Đinh</a:t>
            </a:r>
            <a:r>
              <a:rPr lang="en-US" sz="3600" b="1" i="1" dirty="0">
                <a:solidFill>
                  <a:schemeClr val="bg1"/>
                </a:solidFill>
              </a:rPr>
              <a:t> </a:t>
            </a:r>
            <a:r>
              <a:rPr lang="en-US" sz="3600" b="1" i="1" dirty="0" err="1">
                <a:solidFill>
                  <a:schemeClr val="bg1"/>
                </a:solidFill>
              </a:rPr>
              <a:t>Công</a:t>
            </a:r>
            <a:r>
              <a:rPr lang="en-US" sz="3600" b="1" i="1" dirty="0">
                <a:solidFill>
                  <a:schemeClr val="bg1"/>
                </a:solidFill>
              </a:rPr>
              <a:t> </a:t>
            </a:r>
            <a:r>
              <a:rPr lang="en-US" sz="3600" b="1" i="1" dirty="0" err="1">
                <a:solidFill>
                  <a:schemeClr val="bg1"/>
                </a:solidFill>
              </a:rPr>
              <a:t>Huỳnh</a:t>
            </a:r>
            <a:endParaRPr lang="en-US" sz="3600" b="1" i="1" dirty="0">
              <a:solidFill>
                <a:schemeClr val="bg1"/>
              </a:solidFill>
            </a:endParaRPr>
          </a:p>
        </p:txBody>
      </p:sp>
    </p:spTree>
    <p:extLst>
      <p:ext uri="{BB962C8B-B14F-4D97-AF65-F5344CB8AC3E}">
        <p14:creationId xmlns:p14="http://schemas.microsoft.com/office/powerpoint/2010/main" val="1235855486"/>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pPr algn="just"/>
            <a:r>
              <a:rPr lang="en-US" sz="6600" b="0" u="sng" dirty="0">
                <a:solidFill>
                  <a:srgbClr val="FFFF00"/>
                </a:solidFill>
                <a:effectLst/>
              </a:rPr>
              <a:t>Tk1:</a:t>
            </a:r>
            <a:r>
              <a:rPr lang="en-US" sz="6600" b="0" dirty="0">
                <a:solidFill>
                  <a:schemeClr val="bg1"/>
                </a:solidFill>
                <a:effectLst/>
              </a:rPr>
              <a:t> </a:t>
            </a:r>
            <a:r>
              <a:rPr lang="vi-VN" sz="6600" b="0" dirty="0">
                <a:solidFill>
                  <a:schemeClr val="bg1"/>
                </a:solidFill>
                <a:effectLst/>
              </a:rPr>
              <a:t>Chúa ơi con chẳng có gì có gì tiến dâng lên Ngài</a:t>
            </a:r>
            <a:r>
              <a:rPr lang="en-US" sz="6600" b="0" dirty="0">
                <a:solidFill>
                  <a:schemeClr val="bg1"/>
                </a:solidFill>
                <a:effectLst/>
              </a:rPr>
              <a:t>,</a:t>
            </a:r>
            <a:r>
              <a:rPr lang="vi-VN" sz="6600" b="0" dirty="0">
                <a:solidFill>
                  <a:schemeClr val="bg1"/>
                </a:solidFill>
                <a:effectLst/>
              </a:rPr>
              <a:t> vì đời con có đáng gì đâu chỉ có trái tim</a:t>
            </a:r>
            <a:r>
              <a:rPr lang="en-US" sz="6600" b="0" dirty="0">
                <a:solidFill>
                  <a:schemeClr val="bg1"/>
                </a:solidFill>
                <a:effectLst/>
              </a:rPr>
              <a:t> c</a:t>
            </a:r>
            <a:r>
              <a:rPr lang="vi-VN" sz="6600" b="0" dirty="0">
                <a:solidFill>
                  <a:schemeClr val="bg1"/>
                </a:solidFill>
                <a:effectLst/>
              </a:rPr>
              <a:t>hân thàn</a:t>
            </a:r>
            <a:r>
              <a:rPr lang="en-US" sz="6600" b="0" dirty="0">
                <a:solidFill>
                  <a:schemeClr val="bg1"/>
                </a:solidFill>
                <a:effectLst/>
              </a:rPr>
              <a:t>h.</a:t>
            </a:r>
          </a:p>
        </p:txBody>
      </p:sp>
    </p:spTree>
    <p:extLst>
      <p:ext uri="{BB962C8B-B14F-4D97-AF65-F5344CB8AC3E}">
        <p14:creationId xmlns:p14="http://schemas.microsoft.com/office/powerpoint/2010/main" val="3759399204"/>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5800" b="0" u="sng" dirty="0" err="1">
                <a:solidFill>
                  <a:srgbClr val="FFFF00"/>
                </a:solidFill>
                <a:effectLst/>
              </a:rPr>
              <a:t>Đk</a:t>
            </a:r>
            <a:r>
              <a:rPr lang="en-US" sz="5800" b="0" u="sng" dirty="0">
                <a:solidFill>
                  <a:srgbClr val="FFFF00"/>
                </a:solidFill>
                <a:effectLst/>
              </a:rPr>
              <a:t>:</a:t>
            </a:r>
            <a:r>
              <a:rPr lang="en-US" sz="5800" b="0" dirty="0">
                <a:solidFill>
                  <a:schemeClr val="bg1"/>
                </a:solidFill>
                <a:effectLst/>
              </a:rPr>
              <a:t> </a:t>
            </a:r>
            <a:r>
              <a:rPr lang="vi-VN" sz="5800" b="0" dirty="0">
                <a:solidFill>
                  <a:schemeClr val="bg1"/>
                </a:solidFill>
                <a:effectLst/>
              </a:rPr>
              <a:t>Xin dâng lên hoa trái thơm ngon bao hương hoa từ những cánh đồng nguyện dâng lên Chúa toàn năng lễ vặt thắm bao la ân tình. </a:t>
            </a:r>
            <a:endParaRPr lang="en-US" sz="5800" b="0" dirty="0">
              <a:solidFill>
                <a:schemeClr val="bg1"/>
              </a:solidFill>
              <a:effectLst/>
            </a:endParaRPr>
          </a:p>
        </p:txBody>
      </p:sp>
    </p:spTree>
    <p:extLst>
      <p:ext uri="{BB962C8B-B14F-4D97-AF65-F5344CB8AC3E}">
        <p14:creationId xmlns:p14="http://schemas.microsoft.com/office/powerpoint/2010/main" val="407394378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6600" b="0" u="sng" dirty="0">
                <a:solidFill>
                  <a:srgbClr val="FFFF00"/>
                </a:solidFill>
                <a:effectLst/>
              </a:rPr>
              <a:t>Tk2:</a:t>
            </a:r>
            <a:r>
              <a:rPr lang="en-US" sz="6600" b="0" dirty="0">
                <a:solidFill>
                  <a:schemeClr val="bg1"/>
                </a:solidFill>
                <a:effectLst/>
              </a:rPr>
              <a:t> </a:t>
            </a:r>
            <a:r>
              <a:rPr lang="en-US" sz="6000" b="0" dirty="0" err="1">
                <a:solidFill>
                  <a:schemeClr val="bg1"/>
                </a:solidFill>
                <a:effectLst/>
              </a:rPr>
              <a:t>Bánh</a:t>
            </a:r>
            <a:r>
              <a:rPr lang="en-US" sz="6000" b="0" dirty="0">
                <a:solidFill>
                  <a:schemeClr val="bg1"/>
                </a:solidFill>
                <a:effectLst/>
              </a:rPr>
              <a:t> </a:t>
            </a:r>
            <a:r>
              <a:rPr lang="en-US" sz="6000" b="0" dirty="0" err="1">
                <a:solidFill>
                  <a:schemeClr val="bg1"/>
                </a:solidFill>
                <a:effectLst/>
              </a:rPr>
              <a:t>th</a:t>
            </a:r>
            <a:r>
              <a:rPr lang="vi-VN" sz="6000" b="0" dirty="0">
                <a:solidFill>
                  <a:schemeClr val="bg1"/>
                </a:solidFill>
                <a:effectLst/>
              </a:rPr>
              <a:t>ơ</a:t>
            </a:r>
            <a:r>
              <a:rPr lang="en-US" sz="6000" b="0" dirty="0">
                <a:solidFill>
                  <a:schemeClr val="bg1"/>
                </a:solidFill>
                <a:effectLst/>
              </a:rPr>
              <a:t>m </a:t>
            </a:r>
            <a:r>
              <a:rPr lang="en-US" sz="6000" b="0" dirty="0" err="1">
                <a:solidFill>
                  <a:schemeClr val="bg1"/>
                </a:solidFill>
                <a:effectLst/>
              </a:rPr>
              <a:t>ly</a:t>
            </a:r>
            <a:r>
              <a:rPr lang="en-US" sz="6000" b="0" dirty="0">
                <a:solidFill>
                  <a:schemeClr val="bg1"/>
                </a:solidFill>
                <a:effectLst/>
              </a:rPr>
              <a:t> r</a:t>
            </a:r>
            <a:r>
              <a:rPr lang="vi-VN" sz="6000" b="0" dirty="0">
                <a:solidFill>
                  <a:schemeClr val="bg1"/>
                </a:solidFill>
                <a:effectLst/>
              </a:rPr>
              <a:t>ư</a:t>
            </a:r>
            <a:r>
              <a:rPr lang="en-US" sz="6000" b="0" dirty="0" err="1">
                <a:solidFill>
                  <a:schemeClr val="bg1"/>
                </a:solidFill>
                <a:effectLst/>
              </a:rPr>
              <a:t>ợu</a:t>
            </a:r>
            <a:r>
              <a:rPr lang="en-US" sz="6000" b="0" dirty="0">
                <a:solidFill>
                  <a:schemeClr val="bg1"/>
                </a:solidFill>
                <a:effectLst/>
              </a:rPr>
              <a:t> </a:t>
            </a:r>
            <a:r>
              <a:rPr lang="en-US" sz="6000" b="0" dirty="0" err="1">
                <a:solidFill>
                  <a:schemeClr val="bg1"/>
                </a:solidFill>
                <a:effectLst/>
              </a:rPr>
              <a:t>tinh</a:t>
            </a:r>
            <a:r>
              <a:rPr lang="en-US" sz="6000" b="0" dirty="0">
                <a:solidFill>
                  <a:schemeClr val="bg1"/>
                </a:solidFill>
                <a:effectLst/>
              </a:rPr>
              <a:t> </a:t>
            </a:r>
            <a:r>
              <a:rPr lang="en-US" sz="6000" b="0" dirty="0" err="1">
                <a:solidFill>
                  <a:schemeClr val="bg1"/>
                </a:solidFill>
                <a:effectLst/>
              </a:rPr>
              <a:t>tuyền</a:t>
            </a:r>
            <a:r>
              <a:rPr lang="en-US" sz="6000" b="0" dirty="0">
                <a:solidFill>
                  <a:schemeClr val="bg1"/>
                </a:solidFill>
                <a:effectLst/>
              </a:rPr>
              <a:t> </a:t>
            </a:r>
            <a:r>
              <a:rPr lang="en-US" sz="6000" b="0" dirty="0" err="1">
                <a:solidFill>
                  <a:schemeClr val="bg1"/>
                </a:solidFill>
                <a:effectLst/>
              </a:rPr>
              <a:t>gói</a:t>
            </a:r>
            <a:r>
              <a:rPr lang="en-US" sz="6000" b="0" dirty="0">
                <a:solidFill>
                  <a:schemeClr val="bg1"/>
                </a:solidFill>
                <a:effectLst/>
              </a:rPr>
              <a:t> </a:t>
            </a:r>
            <a:r>
              <a:rPr lang="en-US" sz="6000" b="0" dirty="0" err="1">
                <a:solidFill>
                  <a:schemeClr val="bg1"/>
                </a:solidFill>
                <a:effectLst/>
              </a:rPr>
              <a:t>trọn</a:t>
            </a:r>
            <a:r>
              <a:rPr lang="en-US" sz="6000" b="0" dirty="0">
                <a:solidFill>
                  <a:schemeClr val="bg1"/>
                </a:solidFill>
                <a:effectLst/>
              </a:rPr>
              <a:t> </a:t>
            </a:r>
            <a:r>
              <a:rPr lang="en-US" sz="6000" b="0" dirty="0" err="1">
                <a:solidFill>
                  <a:schemeClr val="bg1"/>
                </a:solidFill>
                <a:effectLst/>
              </a:rPr>
              <a:t>với</a:t>
            </a:r>
            <a:r>
              <a:rPr lang="en-US" sz="6000" b="0" dirty="0">
                <a:solidFill>
                  <a:schemeClr val="bg1"/>
                </a:solidFill>
                <a:effectLst/>
              </a:rPr>
              <a:t> bao </a:t>
            </a:r>
            <a:r>
              <a:rPr lang="en-US" sz="6000" b="0" dirty="0" err="1">
                <a:solidFill>
                  <a:schemeClr val="bg1"/>
                </a:solidFill>
                <a:effectLst/>
              </a:rPr>
              <a:t>tâm</a:t>
            </a:r>
            <a:r>
              <a:rPr lang="en-US" sz="6000" b="0" dirty="0">
                <a:solidFill>
                  <a:schemeClr val="bg1"/>
                </a:solidFill>
                <a:effectLst/>
              </a:rPr>
              <a:t> </a:t>
            </a:r>
            <a:r>
              <a:rPr lang="en-US" sz="6000" b="0" dirty="0" err="1">
                <a:solidFill>
                  <a:schemeClr val="bg1"/>
                </a:solidFill>
                <a:effectLst/>
              </a:rPr>
              <a:t>tình</a:t>
            </a:r>
            <a:r>
              <a:rPr lang="en-US" sz="6000" b="0" dirty="0">
                <a:solidFill>
                  <a:schemeClr val="bg1"/>
                </a:solidFill>
                <a:effectLst/>
              </a:rPr>
              <a:t>. </a:t>
            </a:r>
            <a:r>
              <a:rPr lang="en-US" sz="6000" b="0" dirty="0" err="1">
                <a:solidFill>
                  <a:schemeClr val="bg1"/>
                </a:solidFill>
                <a:effectLst/>
              </a:rPr>
              <a:t>Nguyện</a:t>
            </a:r>
            <a:r>
              <a:rPr lang="en-US" sz="6000" b="0" dirty="0">
                <a:solidFill>
                  <a:schemeClr val="bg1"/>
                </a:solidFill>
                <a:effectLst/>
              </a:rPr>
              <a:t> </a:t>
            </a:r>
            <a:r>
              <a:rPr lang="en-US" sz="6000" b="0" dirty="0" err="1">
                <a:solidFill>
                  <a:schemeClr val="bg1"/>
                </a:solidFill>
                <a:effectLst/>
              </a:rPr>
              <a:t>trở</a:t>
            </a:r>
            <a:r>
              <a:rPr lang="en-US" sz="6000" b="0" dirty="0">
                <a:solidFill>
                  <a:schemeClr val="bg1"/>
                </a:solidFill>
                <a:effectLst/>
              </a:rPr>
              <a:t> </a:t>
            </a:r>
            <a:r>
              <a:rPr lang="en-US" sz="6000" b="0" dirty="0" err="1">
                <a:solidFill>
                  <a:schemeClr val="bg1"/>
                </a:solidFill>
                <a:effectLst/>
              </a:rPr>
              <a:t>nên</a:t>
            </a:r>
            <a:r>
              <a:rPr lang="en-US" sz="6000" b="0" dirty="0">
                <a:solidFill>
                  <a:schemeClr val="bg1"/>
                </a:solidFill>
                <a:effectLst/>
              </a:rPr>
              <a:t> </a:t>
            </a:r>
            <a:r>
              <a:rPr lang="en-US" sz="6000" b="0" dirty="0" err="1">
                <a:solidFill>
                  <a:schemeClr val="bg1"/>
                </a:solidFill>
                <a:effectLst/>
              </a:rPr>
              <a:t>hy</a:t>
            </a:r>
            <a:r>
              <a:rPr lang="en-US" sz="6000" b="0" dirty="0">
                <a:solidFill>
                  <a:schemeClr val="bg1"/>
                </a:solidFill>
                <a:effectLst/>
              </a:rPr>
              <a:t> </a:t>
            </a:r>
            <a:r>
              <a:rPr lang="en-US" sz="6000" b="0" dirty="0" err="1">
                <a:solidFill>
                  <a:schemeClr val="bg1"/>
                </a:solidFill>
                <a:effectLst/>
              </a:rPr>
              <a:t>lễ</a:t>
            </a:r>
            <a:r>
              <a:rPr lang="en-US" sz="6000" b="0" dirty="0">
                <a:solidFill>
                  <a:schemeClr val="bg1"/>
                </a:solidFill>
                <a:effectLst/>
              </a:rPr>
              <a:t> </a:t>
            </a:r>
            <a:r>
              <a:rPr lang="en-US" sz="6000" b="0" dirty="0" err="1">
                <a:solidFill>
                  <a:schemeClr val="bg1"/>
                </a:solidFill>
                <a:effectLst/>
              </a:rPr>
              <a:t>tình</a:t>
            </a:r>
            <a:r>
              <a:rPr lang="en-US" sz="6000" b="0" dirty="0">
                <a:solidFill>
                  <a:schemeClr val="bg1"/>
                </a:solidFill>
                <a:effectLst/>
              </a:rPr>
              <a:t> </a:t>
            </a:r>
            <a:r>
              <a:rPr lang="en-US" sz="6000" b="0" dirty="0" err="1">
                <a:solidFill>
                  <a:schemeClr val="bg1"/>
                </a:solidFill>
                <a:effectLst/>
              </a:rPr>
              <a:t>yêu</a:t>
            </a:r>
            <a:r>
              <a:rPr lang="en-US" sz="6000" b="0" dirty="0">
                <a:solidFill>
                  <a:schemeClr val="bg1"/>
                </a:solidFill>
                <a:effectLst/>
              </a:rPr>
              <a:t> </a:t>
            </a:r>
            <a:r>
              <a:rPr lang="en-US" sz="6000" b="0" dirty="0" err="1">
                <a:solidFill>
                  <a:schemeClr val="bg1"/>
                </a:solidFill>
                <a:effectLst/>
              </a:rPr>
              <a:t>tỏa</a:t>
            </a:r>
            <a:r>
              <a:rPr lang="en-US" sz="6000" b="0" dirty="0">
                <a:solidFill>
                  <a:schemeClr val="bg1"/>
                </a:solidFill>
                <a:effectLst/>
              </a:rPr>
              <a:t> h</a:t>
            </a:r>
            <a:r>
              <a:rPr lang="vi-VN" sz="6000" b="0" dirty="0">
                <a:solidFill>
                  <a:schemeClr val="bg1"/>
                </a:solidFill>
                <a:effectLst/>
              </a:rPr>
              <a:t>ư</a:t>
            </a:r>
            <a:r>
              <a:rPr lang="en-US" sz="6000" b="0" dirty="0" err="1">
                <a:solidFill>
                  <a:schemeClr val="bg1"/>
                </a:solidFill>
                <a:effectLst/>
              </a:rPr>
              <a:t>ơng</a:t>
            </a:r>
            <a:r>
              <a:rPr lang="en-US" sz="6000" b="0" dirty="0">
                <a:solidFill>
                  <a:schemeClr val="bg1"/>
                </a:solidFill>
                <a:effectLst/>
              </a:rPr>
              <a:t> </a:t>
            </a:r>
            <a:r>
              <a:rPr lang="en-US" sz="6000" b="0" dirty="0" err="1">
                <a:solidFill>
                  <a:schemeClr val="bg1"/>
                </a:solidFill>
                <a:effectLst/>
              </a:rPr>
              <a:t>ngát</a:t>
            </a:r>
            <a:r>
              <a:rPr lang="en-US" sz="6000" b="0" dirty="0">
                <a:solidFill>
                  <a:schemeClr val="bg1"/>
                </a:solidFill>
                <a:effectLst/>
              </a:rPr>
              <a:t> </a:t>
            </a:r>
            <a:r>
              <a:rPr lang="en-US" sz="6000" b="0" dirty="0" err="1">
                <a:solidFill>
                  <a:schemeClr val="bg1"/>
                </a:solidFill>
                <a:effectLst/>
              </a:rPr>
              <a:t>th</a:t>
            </a:r>
            <a:r>
              <a:rPr lang="vi-VN" sz="6000" b="0" dirty="0">
                <a:solidFill>
                  <a:schemeClr val="bg1"/>
                </a:solidFill>
                <a:effectLst/>
              </a:rPr>
              <a:t>ơ</a:t>
            </a:r>
            <a:r>
              <a:rPr lang="en-US" sz="6000" b="0" dirty="0">
                <a:solidFill>
                  <a:schemeClr val="bg1"/>
                </a:solidFill>
                <a:effectLst/>
              </a:rPr>
              <a:t>m </a:t>
            </a:r>
            <a:r>
              <a:rPr lang="en-US" sz="6000" b="0" dirty="0" err="1">
                <a:solidFill>
                  <a:schemeClr val="bg1"/>
                </a:solidFill>
                <a:effectLst/>
              </a:rPr>
              <a:t>sớm</a:t>
            </a:r>
            <a:r>
              <a:rPr lang="en-US" sz="6000" b="0" dirty="0">
                <a:solidFill>
                  <a:schemeClr val="bg1"/>
                </a:solidFill>
                <a:effectLst/>
              </a:rPr>
              <a:t> </a:t>
            </a:r>
            <a:r>
              <a:rPr lang="en-US" sz="6000" b="0" dirty="0" err="1">
                <a:solidFill>
                  <a:schemeClr val="bg1"/>
                </a:solidFill>
                <a:effectLst/>
              </a:rPr>
              <a:t>chiều</a:t>
            </a:r>
            <a:r>
              <a:rPr lang="en-US" sz="6000" b="0" dirty="0">
                <a:solidFill>
                  <a:schemeClr val="bg1"/>
                </a:solidFill>
                <a:effectLst/>
              </a:rPr>
              <a:t>. </a:t>
            </a:r>
            <a:endParaRPr lang="en-US" sz="6600" b="0" dirty="0">
              <a:solidFill>
                <a:schemeClr val="bg1"/>
              </a:solidFill>
              <a:effectLst/>
            </a:endParaRPr>
          </a:p>
        </p:txBody>
      </p:sp>
    </p:spTree>
    <p:extLst>
      <p:ext uri="{BB962C8B-B14F-4D97-AF65-F5344CB8AC3E}">
        <p14:creationId xmlns:p14="http://schemas.microsoft.com/office/powerpoint/2010/main" val="220090980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5800" b="0" u="sng" dirty="0" err="1">
                <a:solidFill>
                  <a:srgbClr val="FFFF00"/>
                </a:solidFill>
                <a:effectLst/>
              </a:rPr>
              <a:t>Đk</a:t>
            </a:r>
            <a:r>
              <a:rPr lang="en-US" sz="5800" b="0" u="sng" dirty="0">
                <a:solidFill>
                  <a:srgbClr val="FFFF00"/>
                </a:solidFill>
                <a:effectLst/>
              </a:rPr>
              <a:t>:</a:t>
            </a:r>
            <a:r>
              <a:rPr lang="en-US" sz="5800" b="0" dirty="0">
                <a:solidFill>
                  <a:schemeClr val="bg1"/>
                </a:solidFill>
                <a:effectLst/>
              </a:rPr>
              <a:t> </a:t>
            </a:r>
            <a:r>
              <a:rPr lang="vi-VN" sz="5800" b="0" dirty="0">
                <a:solidFill>
                  <a:schemeClr val="bg1"/>
                </a:solidFill>
                <a:effectLst/>
              </a:rPr>
              <a:t>Xin dâng lên hoa trái thơm ngon bao hương hoa từ những cánh đồng nguyện dâng lên Chúa toàn năng lễ vặt thắm bao la ân tình. </a:t>
            </a:r>
            <a:endParaRPr lang="en-US" sz="5800" b="0" dirty="0">
              <a:solidFill>
                <a:schemeClr val="bg1"/>
              </a:solidFill>
              <a:effectLst/>
            </a:endParaRPr>
          </a:p>
        </p:txBody>
      </p:sp>
    </p:spTree>
    <p:extLst>
      <p:ext uri="{BB962C8B-B14F-4D97-AF65-F5344CB8AC3E}">
        <p14:creationId xmlns:p14="http://schemas.microsoft.com/office/powerpoint/2010/main" val="2015238314"/>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228148205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r>
              <a:rPr lang="en-US" sz="6000" b="0" dirty="0">
                <a:solidFill>
                  <a:srgbClr val="FFFF00"/>
                </a:solidFill>
                <a:effectLst/>
              </a:rPr>
              <a:t>Ca </a:t>
            </a:r>
            <a:r>
              <a:rPr lang="en-US" sz="6000" b="0" dirty="0" err="1">
                <a:solidFill>
                  <a:srgbClr val="FFFF00"/>
                </a:solidFill>
                <a:effectLst/>
              </a:rPr>
              <a:t>Nhập</a:t>
            </a:r>
            <a:r>
              <a:rPr lang="en-US" sz="6000" b="0" dirty="0">
                <a:solidFill>
                  <a:srgbClr val="FFFF00"/>
                </a:solidFill>
                <a:effectLst/>
              </a:rPr>
              <a:t> </a:t>
            </a:r>
            <a:r>
              <a:rPr lang="en-US" sz="6000" b="0" dirty="0" err="1">
                <a:solidFill>
                  <a:srgbClr val="FFFF00"/>
                </a:solidFill>
                <a:effectLst/>
              </a:rPr>
              <a:t>Lễ</a:t>
            </a:r>
            <a:br>
              <a:rPr lang="en-US" sz="6000" b="0" dirty="0">
                <a:solidFill>
                  <a:srgbClr val="FFFF00"/>
                </a:solidFill>
                <a:effectLst/>
              </a:rPr>
            </a:br>
            <a:r>
              <a:rPr lang="en-US" sz="9600" b="0" dirty="0" err="1">
                <a:solidFill>
                  <a:srgbClr val="FFFF00"/>
                </a:solidFill>
                <a:effectLst/>
              </a:rPr>
              <a:t>Nào</a:t>
            </a:r>
            <a:r>
              <a:rPr lang="en-US" sz="9600" b="0" dirty="0">
                <a:solidFill>
                  <a:srgbClr val="FFFF00"/>
                </a:solidFill>
                <a:effectLst/>
              </a:rPr>
              <a:t> Ta </a:t>
            </a:r>
            <a:r>
              <a:rPr lang="en-US" sz="9600" b="0" dirty="0" err="1">
                <a:solidFill>
                  <a:srgbClr val="FFFF00"/>
                </a:solidFill>
                <a:effectLst/>
              </a:rPr>
              <a:t>Hân</a:t>
            </a:r>
            <a:r>
              <a:rPr lang="en-US" sz="9600" b="0" dirty="0">
                <a:solidFill>
                  <a:srgbClr val="FFFF00"/>
                </a:solidFill>
                <a:effectLst/>
              </a:rPr>
              <a:t> </a:t>
            </a:r>
            <a:r>
              <a:rPr lang="en-US" sz="9600" b="0" dirty="0" err="1">
                <a:solidFill>
                  <a:srgbClr val="FFFF00"/>
                </a:solidFill>
                <a:effectLst/>
              </a:rPr>
              <a:t>Hoan</a:t>
            </a:r>
            <a:br>
              <a:rPr lang="en-US" sz="6000" b="0" dirty="0">
                <a:solidFill>
                  <a:srgbClr val="FFFF00"/>
                </a:solidFill>
                <a:effectLst/>
              </a:rPr>
            </a:br>
            <a:br>
              <a:rPr lang="en-US" sz="6000" b="0" i="1" dirty="0">
                <a:solidFill>
                  <a:schemeClr val="bg1"/>
                </a:solidFill>
                <a:effectLst/>
              </a:rPr>
            </a:br>
            <a:endParaRPr lang="en-US" sz="6000" b="0" i="1" dirty="0">
              <a:solidFill>
                <a:schemeClr val="bg1"/>
              </a:solidFill>
              <a:effectLst/>
            </a:endParaRPr>
          </a:p>
        </p:txBody>
      </p:sp>
    </p:spTree>
    <p:extLst>
      <p:ext uri="{BB962C8B-B14F-4D97-AF65-F5344CB8AC3E}">
        <p14:creationId xmlns:p14="http://schemas.microsoft.com/office/powerpoint/2010/main" val="1148415723"/>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D1606202-E53E-AB39-EAC9-25D1DF7381D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47" y="0"/>
            <a:ext cx="9138505" cy="5143500"/>
          </a:xfrm>
          <a:prstGeom prst="rect">
            <a:avLst/>
          </a:prstGeom>
        </p:spPr>
      </p:pic>
    </p:spTree>
    <p:extLst>
      <p:ext uri="{BB962C8B-B14F-4D97-AF65-F5344CB8AC3E}">
        <p14:creationId xmlns:p14="http://schemas.microsoft.com/office/powerpoint/2010/main" val="142120411"/>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rmAutofit/>
          </a:bodyPr>
          <a:lstStyle/>
          <a:p>
            <a:r>
              <a:rPr lang="en-US" sz="6600" b="0" dirty="0">
                <a:solidFill>
                  <a:srgbClr val="FFFF00"/>
                </a:solidFill>
                <a:effectLst/>
              </a:rPr>
              <a:t>Ca </a:t>
            </a:r>
            <a:r>
              <a:rPr lang="en-US" sz="6600" b="0" dirty="0" err="1">
                <a:solidFill>
                  <a:srgbClr val="FFFF00"/>
                </a:solidFill>
                <a:effectLst/>
              </a:rPr>
              <a:t>Nguyện</a:t>
            </a:r>
            <a:r>
              <a:rPr lang="en-US" sz="6600" b="0" dirty="0">
                <a:solidFill>
                  <a:srgbClr val="FFFF00"/>
                </a:solidFill>
                <a:effectLst/>
              </a:rPr>
              <a:t> </a:t>
            </a:r>
            <a:r>
              <a:rPr lang="en-US" sz="6600" b="0" dirty="0" err="1">
                <a:solidFill>
                  <a:srgbClr val="FFFF00"/>
                </a:solidFill>
                <a:effectLst/>
              </a:rPr>
              <a:t>Hiệp</a:t>
            </a:r>
            <a:r>
              <a:rPr lang="en-US" sz="6600" b="0" dirty="0">
                <a:solidFill>
                  <a:srgbClr val="FFFF00"/>
                </a:solidFill>
                <a:effectLst/>
              </a:rPr>
              <a:t> </a:t>
            </a:r>
            <a:r>
              <a:rPr lang="en-US" sz="6600" b="0" dirty="0" err="1">
                <a:solidFill>
                  <a:srgbClr val="FFFF00"/>
                </a:solidFill>
                <a:effectLst/>
              </a:rPr>
              <a:t>Lễ</a:t>
            </a:r>
            <a:br>
              <a:rPr lang="en-US" sz="6600" b="0" dirty="0">
                <a:solidFill>
                  <a:srgbClr val="FFFF00"/>
                </a:solidFill>
                <a:effectLst/>
              </a:rPr>
            </a:br>
            <a:r>
              <a:rPr lang="en-US" sz="4800" dirty="0" err="1">
                <a:solidFill>
                  <a:srgbClr val="FFFF00"/>
                </a:solidFill>
              </a:rPr>
              <a:t>Chúa</a:t>
            </a:r>
            <a:r>
              <a:rPr lang="en-US" sz="4800" dirty="0">
                <a:solidFill>
                  <a:srgbClr val="FFFF00"/>
                </a:solidFill>
              </a:rPr>
              <a:t> </a:t>
            </a:r>
            <a:r>
              <a:rPr lang="en-US" sz="4800" dirty="0" err="1">
                <a:solidFill>
                  <a:srgbClr val="FFFF00"/>
                </a:solidFill>
              </a:rPr>
              <a:t>Làm</a:t>
            </a:r>
            <a:r>
              <a:rPr lang="en-US" sz="4800" dirty="0">
                <a:solidFill>
                  <a:srgbClr val="FFFF00"/>
                </a:solidFill>
              </a:rPr>
              <a:t> </a:t>
            </a:r>
            <a:r>
              <a:rPr lang="en-US" sz="4800" dirty="0" err="1">
                <a:solidFill>
                  <a:srgbClr val="FFFF00"/>
                </a:solidFill>
              </a:rPr>
              <a:t>Phép</a:t>
            </a:r>
            <a:r>
              <a:rPr lang="en-US" sz="4800" dirty="0">
                <a:solidFill>
                  <a:srgbClr val="FFFF00"/>
                </a:solidFill>
              </a:rPr>
              <a:t> </a:t>
            </a:r>
            <a:r>
              <a:rPr lang="en-US" sz="4800" dirty="0" err="1">
                <a:solidFill>
                  <a:srgbClr val="FFFF00"/>
                </a:solidFill>
              </a:rPr>
              <a:t>Lạ</a:t>
            </a:r>
            <a:r>
              <a:rPr lang="en-US" sz="4800" dirty="0">
                <a:solidFill>
                  <a:srgbClr val="FFFF00"/>
                </a:solidFill>
              </a:rPr>
              <a:t> </a:t>
            </a:r>
            <a:r>
              <a:rPr lang="en-US" sz="4800" dirty="0" err="1">
                <a:solidFill>
                  <a:srgbClr val="FFFF00"/>
                </a:solidFill>
              </a:rPr>
              <a:t>Bánh</a:t>
            </a:r>
            <a:r>
              <a:rPr lang="en-US" sz="4800" dirty="0">
                <a:solidFill>
                  <a:srgbClr val="FFFF00"/>
                </a:solidFill>
              </a:rPr>
              <a:t> </a:t>
            </a:r>
            <a:r>
              <a:rPr lang="en-US" sz="4800" dirty="0" err="1">
                <a:solidFill>
                  <a:srgbClr val="FFFF00"/>
                </a:solidFill>
              </a:rPr>
              <a:t>Và</a:t>
            </a:r>
            <a:r>
              <a:rPr lang="en-US" sz="4800" dirty="0">
                <a:solidFill>
                  <a:srgbClr val="FFFF00"/>
                </a:solidFill>
              </a:rPr>
              <a:t> </a:t>
            </a:r>
            <a:r>
              <a:rPr lang="en-US" sz="4800" dirty="0" err="1">
                <a:solidFill>
                  <a:srgbClr val="FFFF00"/>
                </a:solidFill>
              </a:rPr>
              <a:t>Cá</a:t>
            </a:r>
            <a:r>
              <a:rPr lang="en-US" sz="4800" dirty="0">
                <a:solidFill>
                  <a:srgbClr val="FFFF00"/>
                </a:solidFill>
              </a:rPr>
              <a:t> </a:t>
            </a:r>
            <a:br>
              <a:rPr lang="en-US" sz="5400" dirty="0">
                <a:solidFill>
                  <a:srgbClr val="FFFF00"/>
                </a:solidFill>
              </a:rPr>
            </a:br>
            <a:r>
              <a:rPr lang="en-US" sz="3600" i="1" dirty="0" err="1">
                <a:solidFill>
                  <a:schemeClr val="bg1"/>
                </a:solidFill>
              </a:rPr>
              <a:t>Đinh</a:t>
            </a:r>
            <a:r>
              <a:rPr lang="en-US" sz="3600" i="1" dirty="0">
                <a:solidFill>
                  <a:schemeClr val="bg1"/>
                </a:solidFill>
              </a:rPr>
              <a:t> </a:t>
            </a:r>
            <a:r>
              <a:rPr lang="en-US" sz="3600" i="1" dirty="0" err="1">
                <a:solidFill>
                  <a:schemeClr val="bg1"/>
                </a:solidFill>
              </a:rPr>
              <a:t>Công</a:t>
            </a:r>
            <a:r>
              <a:rPr lang="en-US" sz="3600" i="1" dirty="0">
                <a:solidFill>
                  <a:schemeClr val="bg1"/>
                </a:solidFill>
              </a:rPr>
              <a:t> </a:t>
            </a:r>
            <a:r>
              <a:rPr lang="en-US" sz="3600" i="1" dirty="0" err="1">
                <a:solidFill>
                  <a:schemeClr val="bg1"/>
                </a:solidFill>
              </a:rPr>
              <a:t>Huỳnh</a:t>
            </a:r>
            <a:r>
              <a:rPr lang="en-US" sz="3600" i="1" dirty="0">
                <a:solidFill>
                  <a:schemeClr val="bg1"/>
                </a:solidFill>
              </a:rPr>
              <a:t> &amp; </a:t>
            </a:r>
            <a:r>
              <a:rPr lang="en-US" sz="3600" i="1" dirty="0" err="1">
                <a:solidFill>
                  <a:schemeClr val="bg1"/>
                </a:solidFill>
              </a:rPr>
              <a:t>Huỳnh</a:t>
            </a:r>
            <a:r>
              <a:rPr lang="en-US" sz="3600" i="1" dirty="0">
                <a:solidFill>
                  <a:schemeClr val="bg1"/>
                </a:solidFill>
              </a:rPr>
              <a:t> Minh </a:t>
            </a:r>
            <a:r>
              <a:rPr lang="en-US" sz="3600" i="1" dirty="0" err="1">
                <a:solidFill>
                  <a:schemeClr val="bg1"/>
                </a:solidFill>
              </a:rPr>
              <a:t>Kỳ</a:t>
            </a:r>
            <a:r>
              <a:rPr lang="en-US" sz="3600" i="1" dirty="0">
                <a:solidFill>
                  <a:schemeClr val="bg1"/>
                </a:solidFill>
              </a:rPr>
              <a:t>.</a:t>
            </a:r>
            <a:endParaRPr lang="en-US" sz="3200" b="0" i="1" dirty="0">
              <a:solidFill>
                <a:schemeClr val="bg1"/>
              </a:solidFill>
              <a:effectLst/>
            </a:endParaRPr>
          </a:p>
        </p:txBody>
      </p:sp>
    </p:spTree>
    <p:extLst>
      <p:ext uri="{BB962C8B-B14F-4D97-AF65-F5344CB8AC3E}">
        <p14:creationId xmlns:p14="http://schemas.microsoft.com/office/powerpoint/2010/main" val="3538784278"/>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15240" y="0"/>
            <a:ext cx="9144000" cy="5143499"/>
          </a:xfrm>
        </p:spPr>
        <p:txBody>
          <a:bodyPr>
            <a:noAutofit/>
          </a:bodyPr>
          <a:lstStyle/>
          <a:p>
            <a:pPr algn="just" fontAlgn="base"/>
            <a:r>
              <a:rPr lang="en-US" sz="4750" b="0" u="sng" dirty="0">
                <a:solidFill>
                  <a:srgbClr val="FFFF00"/>
                </a:solidFill>
                <a:effectLst/>
              </a:rPr>
              <a:t>Tk1:</a:t>
            </a:r>
            <a:r>
              <a:rPr lang="en-US" sz="4750" b="0" dirty="0">
                <a:solidFill>
                  <a:srgbClr val="FFFF00"/>
                </a:solidFill>
                <a:effectLst/>
              </a:rPr>
              <a:t> </a:t>
            </a:r>
            <a:r>
              <a:rPr lang="vi-VN" sz="4750" dirty="0">
                <a:solidFill>
                  <a:schemeClr val="bg1"/>
                </a:solidFill>
              </a:rPr>
              <a:t>Chúa làm phép lạ từ năm chiếc bánh và hai con cá. Sau khi tạ ơn Người phân phát đến kẻ ngồi ăn. Ai muốn bao nhiêu thì hãy ăn no nê tùy thích. Vì bánh ban xuống chính suối nguồn bổ dưỡng tâm linh.</a:t>
            </a:r>
            <a:endParaRPr lang="vi-VN" sz="4750" b="0" dirty="0">
              <a:solidFill>
                <a:schemeClr val="bg1"/>
              </a:solidFill>
              <a:effectLst/>
            </a:endParaRPr>
          </a:p>
        </p:txBody>
      </p:sp>
    </p:spTree>
    <p:extLst>
      <p:ext uri="{BB962C8B-B14F-4D97-AF65-F5344CB8AC3E}">
        <p14:creationId xmlns:p14="http://schemas.microsoft.com/office/powerpoint/2010/main" val="52035077"/>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b="0" u="sng" dirty="0" err="1">
                <a:solidFill>
                  <a:srgbClr val="FFFF00"/>
                </a:solidFill>
                <a:effectLst/>
              </a:rPr>
              <a:t>Đk</a:t>
            </a:r>
            <a:r>
              <a:rPr lang="en-US" b="0" u="sng" dirty="0">
                <a:solidFill>
                  <a:srgbClr val="FFFF00"/>
                </a:solidFill>
                <a:effectLst/>
              </a:rPr>
              <a:t>:</a:t>
            </a:r>
            <a:r>
              <a:rPr lang="en-US" b="0" dirty="0">
                <a:solidFill>
                  <a:schemeClr val="bg1"/>
                </a:solidFill>
                <a:effectLst/>
              </a:rPr>
              <a:t> </a:t>
            </a:r>
            <a:r>
              <a:rPr lang="vi-VN" dirty="0">
                <a:solidFill>
                  <a:schemeClr val="bg1"/>
                </a:solidFill>
              </a:rPr>
              <a:t>Lạy Chúa! Chúa chính là nguồn mạch thần lương nuôi dưỡng chúng con. Lạy Chúa! Bánh bởi trời Ngài đã tặng ban luôn mãi dư đầy. Hãy biết mở tấm lòng để cùng cảm thông chia sẻ yêu thương. Và biết sống quảng đại để lòng trổ sinh hoa trái tình yêu.</a:t>
            </a:r>
            <a:endParaRPr lang="en-US" b="0" dirty="0">
              <a:solidFill>
                <a:schemeClr val="bg1"/>
              </a:solidFill>
              <a:effectLst/>
            </a:endParaRPr>
          </a:p>
        </p:txBody>
      </p:sp>
    </p:spTree>
    <p:extLst>
      <p:ext uri="{BB962C8B-B14F-4D97-AF65-F5344CB8AC3E}">
        <p14:creationId xmlns:p14="http://schemas.microsoft.com/office/powerpoint/2010/main" val="1718770771"/>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fontAlgn="base"/>
            <a:r>
              <a:rPr lang="en-US" sz="4700" b="0" u="sng" dirty="0">
                <a:solidFill>
                  <a:srgbClr val="FFFF00"/>
                </a:solidFill>
                <a:effectLst/>
              </a:rPr>
              <a:t>Tk2:</a:t>
            </a:r>
            <a:r>
              <a:rPr lang="en-US" sz="4700" b="0" dirty="0">
                <a:solidFill>
                  <a:schemeClr val="bg1"/>
                </a:solidFill>
                <a:effectLst/>
              </a:rPr>
              <a:t> </a:t>
            </a:r>
            <a:r>
              <a:rPr lang="vi-VN" sz="4700" dirty="0">
                <a:solidFill>
                  <a:schemeClr val="bg1"/>
                </a:solidFill>
              </a:rPr>
              <a:t>Những người đói khổ chờ mong chiếc bánh tình thương nhân ái. Nhưng con dửng dưng lòng chai đá nhắm mắt làm ngơ. Xin Chúa cho con hãy biết luôn chia cơm sẻ áo. Một miếng khi đói vẫn hơn nhiều một gói khi no.</a:t>
            </a:r>
            <a:endParaRPr lang="en-US" sz="4700" b="0" dirty="0">
              <a:solidFill>
                <a:schemeClr val="bg1"/>
              </a:solidFill>
              <a:effectLst/>
            </a:endParaRPr>
          </a:p>
        </p:txBody>
      </p:sp>
    </p:spTree>
    <p:extLst>
      <p:ext uri="{BB962C8B-B14F-4D97-AF65-F5344CB8AC3E}">
        <p14:creationId xmlns:p14="http://schemas.microsoft.com/office/powerpoint/2010/main" val="2426266137"/>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b="0" u="sng" dirty="0" err="1">
                <a:solidFill>
                  <a:srgbClr val="FFFF00"/>
                </a:solidFill>
                <a:effectLst/>
              </a:rPr>
              <a:t>Đk</a:t>
            </a:r>
            <a:r>
              <a:rPr lang="en-US" b="0" u="sng" dirty="0">
                <a:solidFill>
                  <a:srgbClr val="FFFF00"/>
                </a:solidFill>
                <a:effectLst/>
              </a:rPr>
              <a:t>:</a:t>
            </a:r>
            <a:r>
              <a:rPr lang="en-US" b="0" dirty="0">
                <a:solidFill>
                  <a:schemeClr val="bg1"/>
                </a:solidFill>
                <a:effectLst/>
              </a:rPr>
              <a:t> </a:t>
            </a:r>
            <a:r>
              <a:rPr lang="vi-VN" dirty="0">
                <a:solidFill>
                  <a:schemeClr val="bg1"/>
                </a:solidFill>
              </a:rPr>
              <a:t>Lạy Chúa! Chúa chính là nguồn mạch thần lương nuôi dưỡng chúng con. Lạy Chúa! Bánh bởi trời Ngài đã tặng ban luôn mãi dư đầy. Hãy biết mở tấm lòng để cùng cảm thông chia sẻ yêu thương. Và biết sống quảng đại để lòng trổ sinh hoa trái tình yêu.</a:t>
            </a:r>
            <a:endParaRPr lang="en-US" b="0" dirty="0">
              <a:solidFill>
                <a:schemeClr val="bg1"/>
              </a:solidFill>
              <a:effectLst/>
            </a:endParaRPr>
          </a:p>
        </p:txBody>
      </p:sp>
    </p:spTree>
    <p:extLst>
      <p:ext uri="{BB962C8B-B14F-4D97-AF65-F5344CB8AC3E}">
        <p14:creationId xmlns:p14="http://schemas.microsoft.com/office/powerpoint/2010/main" val="210097863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4700" b="0" u="sng" dirty="0">
                <a:solidFill>
                  <a:srgbClr val="FFFF00"/>
                </a:solidFill>
                <a:effectLst/>
              </a:rPr>
              <a:t>Tk3:</a:t>
            </a:r>
            <a:r>
              <a:rPr lang="en-US" sz="4700" b="0" dirty="0">
                <a:solidFill>
                  <a:schemeClr val="bg1"/>
                </a:solidFill>
                <a:effectLst/>
              </a:rPr>
              <a:t> </a:t>
            </a:r>
            <a:r>
              <a:rPr lang="vi-VN" sz="4700" dirty="0">
                <a:solidFill>
                  <a:schemeClr val="bg1"/>
                </a:solidFill>
              </a:rPr>
              <a:t>Nếm trải khổ sầu lòng con mới biết khổ đau nhân thế. Cho con quả tim hằng thông cảm với ai lầm than.</a:t>
            </a:r>
            <a:r>
              <a:rPr lang="en-US" sz="4700" dirty="0">
                <a:solidFill>
                  <a:schemeClr val="bg1"/>
                </a:solidFill>
              </a:rPr>
              <a:t> </a:t>
            </a:r>
            <a:r>
              <a:rPr lang="vi-VN" sz="4700" dirty="0">
                <a:solidFill>
                  <a:schemeClr val="bg1"/>
                </a:solidFill>
              </a:rPr>
              <a:t>Luôn biết dấn thân tìm đến ai co ro nghèo đói. Vì Chúa ở giữa những con người cùng khốn bơ vơ.</a:t>
            </a:r>
            <a:endParaRPr lang="en-US" sz="4700" b="0" dirty="0">
              <a:solidFill>
                <a:schemeClr val="bg1"/>
              </a:solidFill>
              <a:effectLst/>
            </a:endParaRPr>
          </a:p>
        </p:txBody>
      </p:sp>
    </p:spTree>
    <p:extLst>
      <p:ext uri="{BB962C8B-B14F-4D97-AF65-F5344CB8AC3E}">
        <p14:creationId xmlns:p14="http://schemas.microsoft.com/office/powerpoint/2010/main" val="2426266137"/>
      </p:ext>
    </p:extLst>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b="0" u="sng" dirty="0" err="1">
                <a:solidFill>
                  <a:srgbClr val="FFFF00"/>
                </a:solidFill>
                <a:effectLst/>
              </a:rPr>
              <a:t>Đk</a:t>
            </a:r>
            <a:r>
              <a:rPr lang="en-US" b="0" u="sng" dirty="0">
                <a:solidFill>
                  <a:srgbClr val="FFFF00"/>
                </a:solidFill>
                <a:effectLst/>
              </a:rPr>
              <a:t>:</a:t>
            </a:r>
            <a:r>
              <a:rPr lang="en-US" b="0" dirty="0">
                <a:solidFill>
                  <a:schemeClr val="bg1"/>
                </a:solidFill>
                <a:effectLst/>
              </a:rPr>
              <a:t> </a:t>
            </a:r>
            <a:r>
              <a:rPr lang="vi-VN" dirty="0">
                <a:solidFill>
                  <a:schemeClr val="bg1"/>
                </a:solidFill>
              </a:rPr>
              <a:t>Lạy Chúa! Chúa chính là nguồn mạch thần lương nuôi dưỡng chúng con. Lạy Chúa! Bánh bởi trời Ngài đã tặng ban luôn mãi dư đầy. Hãy biết mở tấm lòng để cùng cảm thông chia sẻ yêu thương. Và biết sống quảng đại để lòng trổ sinh hoa trái tình yêu.</a:t>
            </a:r>
            <a:endParaRPr lang="en-US" b="0" dirty="0">
              <a:solidFill>
                <a:schemeClr val="bg1"/>
              </a:solidFill>
              <a:effectLst/>
            </a:endParaRPr>
          </a:p>
        </p:txBody>
      </p:sp>
    </p:spTree>
    <p:extLst>
      <p:ext uri="{BB962C8B-B14F-4D97-AF65-F5344CB8AC3E}">
        <p14:creationId xmlns:p14="http://schemas.microsoft.com/office/powerpoint/2010/main" val="2100978635"/>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320D24F5-6AD6-3772-9914-6355E30294D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747" y="0"/>
            <a:ext cx="9138505" cy="5143500"/>
          </a:xfrm>
          <a:prstGeom prst="rect">
            <a:avLst/>
          </a:prstGeom>
        </p:spPr>
      </p:pic>
    </p:spTree>
    <p:extLst>
      <p:ext uri="{BB962C8B-B14F-4D97-AF65-F5344CB8AC3E}">
        <p14:creationId xmlns:p14="http://schemas.microsoft.com/office/powerpoint/2010/main" val="318648237"/>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57150"/>
            <a:ext cx="9144000" cy="4400550"/>
          </a:xfrm>
        </p:spPr>
        <p:txBody>
          <a:bodyPr>
            <a:normAutofit/>
          </a:bodyPr>
          <a:lstStyle/>
          <a:p>
            <a:r>
              <a:rPr lang="en-US" sz="8000" b="0" dirty="0">
                <a:solidFill>
                  <a:srgbClr val="FFFF00"/>
                </a:solidFill>
                <a:effectLst/>
              </a:rPr>
              <a:t>Ca </a:t>
            </a:r>
            <a:r>
              <a:rPr lang="en-US" sz="8000" b="0" dirty="0" err="1">
                <a:solidFill>
                  <a:srgbClr val="FFFF00"/>
                </a:solidFill>
                <a:effectLst/>
              </a:rPr>
              <a:t>Kết</a:t>
            </a:r>
            <a:r>
              <a:rPr lang="en-US" sz="8000" b="0" dirty="0">
                <a:solidFill>
                  <a:srgbClr val="FFFF00"/>
                </a:solidFill>
                <a:effectLst/>
              </a:rPr>
              <a:t> </a:t>
            </a:r>
            <a:r>
              <a:rPr lang="en-US" sz="8000" b="0" dirty="0" err="1">
                <a:solidFill>
                  <a:srgbClr val="FFFF00"/>
                </a:solidFill>
                <a:effectLst/>
              </a:rPr>
              <a:t>Lễ</a:t>
            </a:r>
            <a:br>
              <a:rPr lang="en-US" sz="8000" b="0" dirty="0">
                <a:solidFill>
                  <a:srgbClr val="FFFF00"/>
                </a:solidFill>
                <a:effectLst/>
              </a:rPr>
            </a:br>
            <a:r>
              <a:rPr lang="en-US" sz="11500" b="0" dirty="0" err="1">
                <a:solidFill>
                  <a:srgbClr val="FFFF00"/>
                </a:solidFill>
                <a:effectLst/>
              </a:rPr>
              <a:t>Kinh</a:t>
            </a:r>
            <a:r>
              <a:rPr lang="en-US" sz="11500" b="0" dirty="0">
                <a:solidFill>
                  <a:srgbClr val="FFFF00"/>
                </a:solidFill>
                <a:effectLst/>
              </a:rPr>
              <a:t> </a:t>
            </a:r>
            <a:r>
              <a:rPr lang="en-US" sz="11500" b="0" dirty="0" err="1">
                <a:solidFill>
                  <a:srgbClr val="FFFF00"/>
                </a:solidFill>
                <a:effectLst/>
              </a:rPr>
              <a:t>Tạ</a:t>
            </a:r>
            <a:r>
              <a:rPr lang="en-US" sz="11500" b="0" dirty="0">
                <a:solidFill>
                  <a:srgbClr val="FFFF00"/>
                </a:solidFill>
                <a:effectLst/>
              </a:rPr>
              <a:t> </a:t>
            </a:r>
            <a:r>
              <a:rPr lang="en-US" sz="11500" b="0" dirty="0" err="1">
                <a:solidFill>
                  <a:srgbClr val="FFFF00"/>
                </a:solidFill>
                <a:effectLst/>
              </a:rPr>
              <a:t>Lễ</a:t>
            </a:r>
            <a:br>
              <a:rPr lang="en-US" sz="5400" b="0" dirty="0">
                <a:solidFill>
                  <a:srgbClr val="FFFF00"/>
                </a:solidFill>
                <a:effectLst/>
              </a:rPr>
            </a:br>
            <a:r>
              <a:rPr lang="en-US" sz="5400" b="0" i="1" dirty="0" err="1">
                <a:solidFill>
                  <a:schemeClr val="bg1"/>
                </a:solidFill>
                <a:effectLst/>
              </a:rPr>
              <a:t>Lm</a:t>
            </a:r>
            <a:r>
              <a:rPr lang="en-US" sz="5400" b="0" i="1" dirty="0">
                <a:solidFill>
                  <a:schemeClr val="bg1"/>
                </a:solidFill>
                <a:effectLst/>
              </a:rPr>
              <a:t>. </a:t>
            </a:r>
            <a:r>
              <a:rPr lang="en-US" sz="5400" b="0" i="1" dirty="0" err="1">
                <a:solidFill>
                  <a:schemeClr val="bg1"/>
                </a:solidFill>
                <a:effectLst/>
              </a:rPr>
              <a:t>Nguyễn</a:t>
            </a:r>
            <a:r>
              <a:rPr lang="en-US" sz="5400" b="0" i="1" dirty="0">
                <a:solidFill>
                  <a:schemeClr val="bg1"/>
                </a:solidFill>
                <a:effectLst/>
              </a:rPr>
              <a:t> </a:t>
            </a:r>
            <a:r>
              <a:rPr lang="en-US" sz="5400" b="0" i="1" dirty="0" err="1">
                <a:solidFill>
                  <a:schemeClr val="bg1"/>
                </a:solidFill>
                <a:effectLst/>
              </a:rPr>
              <a:t>Duy</a:t>
            </a:r>
            <a:endParaRPr lang="en-US" sz="6000" b="0" i="1" dirty="0">
              <a:solidFill>
                <a:schemeClr val="bg1"/>
              </a:solidFill>
              <a:effectLst/>
            </a:endParaRPr>
          </a:p>
        </p:txBody>
      </p:sp>
    </p:spTree>
    <p:extLst>
      <p:ext uri="{BB962C8B-B14F-4D97-AF65-F5344CB8AC3E}">
        <p14:creationId xmlns:p14="http://schemas.microsoft.com/office/powerpoint/2010/main" val="3508502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5143500"/>
          </a:xfrm>
        </p:spPr>
        <p:txBody>
          <a:bodyPr anchor="ctr">
            <a:noAutofit/>
          </a:bodyPr>
          <a:lstStyle/>
          <a:p>
            <a:pPr algn="just">
              <a:lnSpc>
                <a:spcPct val="90000"/>
              </a:lnSpc>
              <a:spcBef>
                <a:spcPts val="0"/>
              </a:spcBef>
            </a:pPr>
            <a:r>
              <a:rPr lang="vi-VN" sz="5600" b="0" u="sng" dirty="0">
                <a:solidFill>
                  <a:srgbClr val="FFFF00"/>
                </a:solidFill>
                <a:effectLst/>
              </a:rPr>
              <a:t>ĐK:</a:t>
            </a:r>
            <a:r>
              <a:rPr lang="vi-VN" sz="5600" b="0" dirty="0">
                <a:solidFill>
                  <a:schemeClr val="bg1"/>
                </a:solidFill>
                <a:effectLst/>
              </a:rPr>
              <a:t> </a:t>
            </a:r>
            <a:r>
              <a:rPr lang="vi-VN" sz="5400" b="0" dirty="0">
                <a:solidFill>
                  <a:schemeClr val="bg1"/>
                </a:solidFill>
                <a:effectLst/>
              </a:rPr>
              <a:t>Nào ta hân hoan vào cung Thánh Chúa tấu vang cung đàn mừng chúc không ngơi. Hòa trong câu ca nhịp chân tiến bước sánh vai tiến về đền Thánh Chúa Trời.</a:t>
            </a:r>
            <a:endParaRPr lang="vi-VN" sz="5600" b="0" dirty="0">
              <a:solidFill>
                <a:schemeClr val="bg1"/>
              </a:solidFill>
              <a:effectLst/>
            </a:endParaRPr>
          </a:p>
        </p:txBody>
      </p:sp>
    </p:spTree>
    <p:extLst>
      <p:ext uri="{BB962C8B-B14F-4D97-AF65-F5344CB8AC3E}">
        <p14:creationId xmlns:p14="http://schemas.microsoft.com/office/powerpoint/2010/main" val="2315032721"/>
      </p:ext>
    </p:extLst>
  </p:cSld>
  <p:clrMapOvr>
    <a:masterClrMapping/>
  </p:clrMapOvr>
  <p:transition/>
</p:sld>
</file>

<file path=ppt/slides/slide7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6000" b="0" u="sng" dirty="0" err="1">
                <a:solidFill>
                  <a:srgbClr val="FFFF00"/>
                </a:solidFill>
                <a:effectLst/>
              </a:rPr>
              <a:t>Đk</a:t>
            </a:r>
            <a:r>
              <a:rPr lang="en-US" sz="6000" b="0" u="sng" dirty="0">
                <a:solidFill>
                  <a:srgbClr val="FFFF00"/>
                </a:solidFill>
                <a:effectLst/>
              </a:rPr>
              <a:t>:</a:t>
            </a:r>
            <a:r>
              <a:rPr lang="en-US" sz="6000" b="0" dirty="0">
                <a:solidFill>
                  <a:schemeClr val="bg1"/>
                </a:solidFill>
                <a:effectLst/>
              </a:rPr>
              <a:t> </a:t>
            </a:r>
            <a:r>
              <a:rPr lang="vi-VN" sz="6000" b="0" dirty="0">
                <a:solidFill>
                  <a:schemeClr val="bg1"/>
                </a:solidFill>
                <a:effectLst/>
              </a:rPr>
              <a:t>Tạ ơn Chúa chúng con ra về hoan ca trong cuộc đời nhân chứng. Tạ ơn Chúa chúng con nhịp bước đến khắp nơi để đem Tin Mừng.</a:t>
            </a:r>
          </a:p>
        </p:txBody>
      </p:sp>
    </p:spTree>
    <p:extLst>
      <p:ext uri="{BB962C8B-B14F-4D97-AF65-F5344CB8AC3E}">
        <p14:creationId xmlns:p14="http://schemas.microsoft.com/office/powerpoint/2010/main" val="4278353812"/>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7000" b="0" u="sng" dirty="0">
                <a:solidFill>
                  <a:srgbClr val="FFFF00"/>
                </a:solidFill>
                <a:effectLst/>
              </a:rPr>
              <a:t>Tk1:</a:t>
            </a:r>
            <a:r>
              <a:rPr lang="en-US" sz="7000" b="0" dirty="0">
                <a:solidFill>
                  <a:schemeClr val="bg1"/>
                </a:solidFill>
                <a:effectLst/>
              </a:rPr>
              <a:t> </a:t>
            </a:r>
            <a:r>
              <a:rPr lang="vi-VN" sz="7000" b="0" dirty="0">
                <a:solidFill>
                  <a:schemeClr val="bg1"/>
                </a:solidFill>
                <a:effectLst/>
              </a:rPr>
              <a:t>Ra đi đến với người gần xa, khơi lên những tiếng lòng ngợi ca.</a:t>
            </a:r>
            <a:endParaRPr lang="en-US" sz="7000" b="0" dirty="0">
              <a:solidFill>
                <a:schemeClr val="bg1"/>
              </a:solidFill>
              <a:effectLst/>
            </a:endParaRPr>
          </a:p>
        </p:txBody>
      </p:sp>
    </p:spTree>
    <p:extLst>
      <p:ext uri="{BB962C8B-B14F-4D97-AF65-F5344CB8AC3E}">
        <p14:creationId xmlns:p14="http://schemas.microsoft.com/office/powerpoint/2010/main" val="2817531618"/>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7000" b="0" u="sng" dirty="0">
                <a:solidFill>
                  <a:srgbClr val="FFFF00"/>
                </a:solidFill>
                <a:effectLst/>
              </a:rPr>
              <a:t>Tk2:</a:t>
            </a:r>
            <a:r>
              <a:rPr lang="en-US" sz="7000" b="0" dirty="0">
                <a:solidFill>
                  <a:schemeClr val="bg1"/>
                </a:solidFill>
                <a:effectLst/>
              </a:rPr>
              <a:t> </a:t>
            </a:r>
            <a:r>
              <a:rPr lang="vi-VN" sz="7000" b="0" dirty="0">
                <a:solidFill>
                  <a:schemeClr val="bg1"/>
                </a:solidFill>
                <a:effectLst/>
              </a:rPr>
              <a:t>Con xin Chúa xuống nguồn hồng ân, cho nhân thế tháng ngày bình an.</a:t>
            </a:r>
          </a:p>
        </p:txBody>
      </p:sp>
    </p:spTree>
    <p:extLst>
      <p:ext uri="{BB962C8B-B14F-4D97-AF65-F5344CB8AC3E}">
        <p14:creationId xmlns:p14="http://schemas.microsoft.com/office/powerpoint/2010/main" val="20114789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
            <a:ext cx="9144000" cy="5143499"/>
          </a:xfrm>
        </p:spPr>
        <p:txBody>
          <a:bodyPr>
            <a:noAutofit/>
          </a:bodyPr>
          <a:lstStyle/>
          <a:p>
            <a:pPr algn="just"/>
            <a:r>
              <a:rPr lang="en-US" sz="6000" b="0" u="sng" dirty="0" err="1">
                <a:solidFill>
                  <a:srgbClr val="FFFF00"/>
                </a:solidFill>
                <a:effectLst/>
              </a:rPr>
              <a:t>Đk</a:t>
            </a:r>
            <a:r>
              <a:rPr lang="en-US" sz="6000" b="0" u="sng" dirty="0">
                <a:solidFill>
                  <a:srgbClr val="FFFF00"/>
                </a:solidFill>
                <a:effectLst/>
              </a:rPr>
              <a:t>:</a:t>
            </a:r>
            <a:r>
              <a:rPr lang="en-US" sz="6000" b="0" dirty="0">
                <a:solidFill>
                  <a:schemeClr val="bg1"/>
                </a:solidFill>
                <a:effectLst/>
              </a:rPr>
              <a:t> </a:t>
            </a:r>
            <a:r>
              <a:rPr lang="vi-VN" sz="6000" b="0" dirty="0">
                <a:solidFill>
                  <a:schemeClr val="bg1"/>
                </a:solidFill>
                <a:effectLst/>
              </a:rPr>
              <a:t>Tạ ơn Chúa chúng con ra về hoan ca trong cuộc đời nhân chứng. Tạ ơn Chúa chúng con nhịp bước đến khắp nơi để đem Tin Mừng.</a:t>
            </a:r>
          </a:p>
        </p:txBody>
      </p:sp>
    </p:spTree>
    <p:extLst>
      <p:ext uri="{BB962C8B-B14F-4D97-AF65-F5344CB8AC3E}">
        <p14:creationId xmlns:p14="http://schemas.microsoft.com/office/powerpoint/2010/main" val="388672635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4" name="Picture 3" descr="A group of people standing in a crowd&#10;&#10;Description automatically generated">
            <a:extLst>
              <a:ext uri="{FF2B5EF4-FFF2-40B4-BE49-F238E27FC236}">
                <a16:creationId xmlns:a16="http://schemas.microsoft.com/office/drawing/2014/main" id="{1BF67E89-268F-4CC7-8BA2-BAEC9E1A0B1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0" y="4115"/>
            <a:ext cx="9144000" cy="5135270"/>
          </a:xfrm>
          <a:prstGeom prst="rect">
            <a:avLst/>
          </a:prstGeom>
        </p:spPr>
      </p:pic>
    </p:spTree>
    <p:extLst>
      <p:ext uri="{BB962C8B-B14F-4D97-AF65-F5344CB8AC3E}">
        <p14:creationId xmlns:p14="http://schemas.microsoft.com/office/powerpoint/2010/main" val="297342445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5143500"/>
          </a:xfrm>
        </p:spPr>
        <p:txBody>
          <a:bodyPr anchor="ctr">
            <a:noAutofit/>
          </a:bodyPr>
          <a:lstStyle/>
          <a:p>
            <a:pPr algn="just">
              <a:lnSpc>
                <a:spcPct val="90000"/>
              </a:lnSpc>
              <a:spcBef>
                <a:spcPts val="0"/>
              </a:spcBef>
            </a:pPr>
            <a:r>
              <a:rPr lang="en-US" sz="5400" b="0" u="sng" dirty="0">
                <a:solidFill>
                  <a:srgbClr val="FFFF00"/>
                </a:solidFill>
                <a:effectLst/>
                <a:latin typeface="+mj-lt"/>
              </a:rPr>
              <a:t>Tk</a:t>
            </a:r>
            <a:r>
              <a:rPr lang="vi-VN" sz="5400" b="0" u="sng" dirty="0">
                <a:solidFill>
                  <a:srgbClr val="FFFF00"/>
                </a:solidFill>
                <a:effectLst/>
                <a:latin typeface="+mj-lt"/>
              </a:rPr>
              <a:t>1.</a:t>
            </a:r>
            <a:r>
              <a:rPr lang="vi-VN" sz="5400" b="0" dirty="0">
                <a:solidFill>
                  <a:srgbClr val="FFFF00"/>
                </a:solidFill>
                <a:effectLst/>
                <a:latin typeface="+mj-lt"/>
              </a:rPr>
              <a:t> </a:t>
            </a:r>
            <a:r>
              <a:rPr lang="vi-VN" sz="6000" b="0" dirty="0">
                <a:solidFill>
                  <a:schemeClr val="bg1"/>
                </a:solidFill>
                <a:effectLst/>
              </a:rPr>
              <a:t>Chúc khen Người nhân loại muôn phương dâng lên Người niềm tin kính mến. Ca khen Chúa khắp chốn muôn nơi vạn vật hỡi tán dương Danh Người.</a:t>
            </a:r>
            <a:endParaRPr lang="vi-VN" sz="5400" b="0" dirty="0">
              <a:solidFill>
                <a:schemeClr val="bg1"/>
              </a:solidFill>
              <a:effectLst/>
              <a:latin typeface="+mj-lt"/>
            </a:endParaRPr>
          </a:p>
        </p:txBody>
      </p:sp>
      <p:sp>
        <p:nvSpPr>
          <p:cNvPr id="4" name="Subtitle 2">
            <a:hlinkClick r:id="" action="ppaction://noaction"/>
          </p:cNvPr>
          <p:cNvSpPr txBox="1">
            <a:spLocks/>
          </p:cNvSpPr>
          <p:nvPr/>
        </p:nvSpPr>
        <p:spPr bwMode="auto">
          <a:xfrm>
            <a:off x="5076056" y="4443958"/>
            <a:ext cx="4067944" cy="720080"/>
          </a:xfrm>
          <a:prstGeom prst="rect">
            <a:avLst/>
          </a:prstGeom>
          <a:noFill/>
          <a:ln w="9525">
            <a:noFill/>
            <a:miter lim="800000"/>
            <a:headEnd/>
            <a:tailEnd/>
          </a:ln>
        </p:spPr>
        <p:txBody>
          <a:bodyPr vert="horz" wrap="square" lIns="91434" tIns="45717" rIns="91434" bIns="45717" numCol="1" anchor="b" anchorCtr="0" compatLnSpc="1">
            <a:prstTxWarp prst="textNoShape">
              <a:avLst/>
            </a:prstTxWarp>
            <a:noAutofit/>
          </a:bodyPr>
          <a:lstStyle>
            <a:lvl1pPr marL="0" indent="0" algn="ctr" rtl="0" eaLnBrk="0" fontAlgn="base" hangingPunct="0">
              <a:spcBef>
                <a:spcPct val="20000"/>
              </a:spcBef>
              <a:spcAft>
                <a:spcPct val="0"/>
              </a:spcAft>
              <a:buNone/>
              <a:defRPr sz="3200">
                <a:solidFill>
                  <a:schemeClr val="tx1"/>
                </a:solidFill>
                <a:latin typeface="+mn-lt"/>
                <a:ea typeface="+mn-ea"/>
                <a:cs typeface="+mn-cs"/>
              </a:defRPr>
            </a:lvl1pPr>
            <a:lvl2pPr marL="457166" indent="0" algn="ctr" rtl="0" eaLnBrk="0" fontAlgn="base" hangingPunct="0">
              <a:spcBef>
                <a:spcPct val="20000"/>
              </a:spcBef>
              <a:spcAft>
                <a:spcPct val="0"/>
              </a:spcAft>
              <a:buNone/>
              <a:defRPr sz="2800">
                <a:solidFill>
                  <a:schemeClr val="tx1"/>
                </a:solidFill>
                <a:latin typeface="+mn-lt"/>
                <a:cs typeface="+mn-cs"/>
              </a:defRPr>
            </a:lvl2pPr>
            <a:lvl3pPr marL="914333" indent="0" algn="ctr" rtl="0" eaLnBrk="0" fontAlgn="base" hangingPunct="0">
              <a:spcBef>
                <a:spcPct val="20000"/>
              </a:spcBef>
              <a:spcAft>
                <a:spcPct val="0"/>
              </a:spcAft>
              <a:buNone/>
              <a:defRPr sz="2400">
                <a:solidFill>
                  <a:schemeClr val="tx1"/>
                </a:solidFill>
                <a:latin typeface="+mn-lt"/>
                <a:cs typeface="+mn-cs"/>
              </a:defRPr>
            </a:lvl3pPr>
            <a:lvl4pPr marL="1371498" indent="0" algn="ctr" rtl="0" eaLnBrk="0" fontAlgn="base" hangingPunct="0">
              <a:spcBef>
                <a:spcPct val="20000"/>
              </a:spcBef>
              <a:spcAft>
                <a:spcPct val="0"/>
              </a:spcAft>
              <a:buNone/>
              <a:defRPr sz="2000">
                <a:solidFill>
                  <a:schemeClr val="tx1"/>
                </a:solidFill>
                <a:latin typeface="+mn-lt"/>
                <a:cs typeface="+mn-cs"/>
              </a:defRPr>
            </a:lvl4pPr>
            <a:lvl5pPr marL="1828664" indent="0" algn="ctr" rtl="0" eaLnBrk="0" fontAlgn="base" hangingPunct="0">
              <a:spcBef>
                <a:spcPct val="20000"/>
              </a:spcBef>
              <a:spcAft>
                <a:spcPct val="0"/>
              </a:spcAft>
              <a:buNone/>
              <a:defRPr sz="2000">
                <a:solidFill>
                  <a:schemeClr val="tx1"/>
                </a:solidFill>
                <a:latin typeface="+mn-lt"/>
                <a:cs typeface="+mn-cs"/>
              </a:defRPr>
            </a:lvl5pPr>
            <a:lvl6pPr marL="2285829" indent="0" algn="ctr" rtl="0" fontAlgn="base">
              <a:spcBef>
                <a:spcPct val="20000"/>
              </a:spcBef>
              <a:spcAft>
                <a:spcPct val="0"/>
              </a:spcAft>
              <a:buNone/>
              <a:defRPr sz="2000">
                <a:solidFill>
                  <a:schemeClr val="tx1"/>
                </a:solidFill>
                <a:latin typeface="+mn-lt"/>
                <a:cs typeface="+mn-cs"/>
              </a:defRPr>
            </a:lvl6pPr>
            <a:lvl7pPr marL="2742995" indent="0" algn="ctr" rtl="0" fontAlgn="base">
              <a:spcBef>
                <a:spcPct val="20000"/>
              </a:spcBef>
              <a:spcAft>
                <a:spcPct val="0"/>
              </a:spcAft>
              <a:buNone/>
              <a:defRPr sz="2000">
                <a:solidFill>
                  <a:schemeClr val="tx1"/>
                </a:solidFill>
                <a:latin typeface="+mn-lt"/>
                <a:cs typeface="+mn-cs"/>
              </a:defRPr>
            </a:lvl7pPr>
            <a:lvl8pPr marL="3200160" indent="0" algn="ctr" rtl="0" fontAlgn="base">
              <a:spcBef>
                <a:spcPct val="20000"/>
              </a:spcBef>
              <a:spcAft>
                <a:spcPct val="0"/>
              </a:spcAft>
              <a:buNone/>
              <a:defRPr sz="2000">
                <a:solidFill>
                  <a:schemeClr val="tx1"/>
                </a:solidFill>
                <a:latin typeface="+mn-lt"/>
                <a:cs typeface="+mn-cs"/>
              </a:defRPr>
            </a:lvl8pPr>
            <a:lvl9pPr marL="3657326" indent="0" algn="ctr" rtl="0" fontAlgn="base">
              <a:spcBef>
                <a:spcPct val="20000"/>
              </a:spcBef>
              <a:spcAft>
                <a:spcPct val="0"/>
              </a:spcAft>
              <a:buNone/>
              <a:defRPr sz="2000">
                <a:solidFill>
                  <a:schemeClr val="tx1"/>
                </a:solidFill>
                <a:latin typeface="+mn-lt"/>
                <a:cs typeface="+mn-cs"/>
              </a:defRPr>
            </a:lvl9pPr>
          </a:lstStyle>
          <a:p>
            <a:pPr algn="r">
              <a:lnSpc>
                <a:spcPct val="90000"/>
              </a:lnSpc>
              <a:spcBef>
                <a:spcPts val="0"/>
              </a:spcBef>
            </a:pPr>
            <a:r>
              <a:rPr lang="en-US" sz="3000" kern="0" dirty="0">
                <a:solidFill>
                  <a:srgbClr val="FFFFFF">
                    <a:lumMod val="85000"/>
                  </a:srgbClr>
                </a:solidFill>
                <a:latin typeface="Arial" pitchFamily="34" charset="0"/>
                <a:cs typeface="Arial" pitchFamily="34" charset="0"/>
              </a:rPr>
              <a:t>&gt;&gt;</a:t>
            </a:r>
          </a:p>
        </p:txBody>
      </p:sp>
    </p:spTree>
    <p:extLst>
      <p:ext uri="{BB962C8B-B14F-4D97-AF65-F5344CB8AC3E}">
        <p14:creationId xmlns:p14="http://schemas.microsoft.com/office/powerpoint/2010/main" val="2829271595"/>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Subtitle 2"/>
          <p:cNvSpPr>
            <a:spLocks noGrp="1"/>
          </p:cNvSpPr>
          <p:nvPr>
            <p:ph type="subTitle" idx="1"/>
          </p:nvPr>
        </p:nvSpPr>
        <p:spPr>
          <a:xfrm>
            <a:off x="0" y="0"/>
            <a:ext cx="9144000" cy="5143500"/>
          </a:xfrm>
        </p:spPr>
        <p:txBody>
          <a:bodyPr anchor="ctr">
            <a:noAutofit/>
          </a:bodyPr>
          <a:lstStyle/>
          <a:p>
            <a:pPr algn="just">
              <a:lnSpc>
                <a:spcPct val="90000"/>
              </a:lnSpc>
              <a:spcBef>
                <a:spcPts val="0"/>
              </a:spcBef>
            </a:pPr>
            <a:r>
              <a:rPr lang="vi-VN" sz="5600" b="0" u="sng" dirty="0">
                <a:solidFill>
                  <a:srgbClr val="FFFF00"/>
                </a:solidFill>
                <a:effectLst/>
              </a:rPr>
              <a:t>ĐK:</a:t>
            </a:r>
            <a:r>
              <a:rPr lang="vi-VN" sz="5600" b="0" dirty="0">
                <a:solidFill>
                  <a:schemeClr val="bg1"/>
                </a:solidFill>
                <a:effectLst/>
              </a:rPr>
              <a:t> </a:t>
            </a:r>
            <a:r>
              <a:rPr lang="vi-VN" sz="5400" b="0" dirty="0">
                <a:solidFill>
                  <a:schemeClr val="bg1"/>
                </a:solidFill>
                <a:effectLst/>
              </a:rPr>
              <a:t>Nào ta hân hoan vào cung Thánh Chúa tấu vang cung đàn mừng chúc không ngơi. Hòa trong câu ca nhịp chân tiến bước sánh vai tiến về đền Thánh Chúa Trời.</a:t>
            </a:r>
            <a:endParaRPr lang="vi-VN" sz="5600" b="0" dirty="0">
              <a:solidFill>
                <a:schemeClr val="bg1"/>
              </a:solidFill>
              <a:effectLst/>
            </a:endParaRPr>
          </a:p>
        </p:txBody>
      </p:sp>
    </p:spTree>
    <p:extLst>
      <p:ext uri="{BB962C8B-B14F-4D97-AF65-F5344CB8AC3E}">
        <p14:creationId xmlns:p14="http://schemas.microsoft.com/office/powerpoint/2010/main" val="325750201"/>
      </p:ext>
    </p:extLst>
  </p:cSld>
  <p:clrMapOvr>
    <a:masterClrMapping/>
  </p:clrMapOvr>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0.xml><?xml version="1.0" encoding="utf-8"?>
<a:theme xmlns:a="http://schemas.openxmlformats.org/drawingml/2006/main" name="7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36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4.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37_Default Design">
  <a:themeElements>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6.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9.xml><?xml version="1.0" encoding="utf-8"?>
<a:theme xmlns:a="http://schemas.openxmlformats.org/drawingml/2006/main" name="26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2">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818</TotalTime>
  <Words>1764</Words>
  <Application>Microsoft Office PowerPoint</Application>
  <PresentationFormat>On-screen Show (16:9)</PresentationFormat>
  <Paragraphs>109</Paragraphs>
  <Slides>74</Slides>
  <Notes>0</Notes>
  <HiddenSlides>0</HiddenSlides>
  <MMClips>0</MMClips>
  <ScaleCrop>false</ScaleCrop>
  <HeadingPairs>
    <vt:vector size="6" baseType="variant">
      <vt:variant>
        <vt:lpstr>Fonts Used</vt:lpstr>
      </vt:variant>
      <vt:variant>
        <vt:i4>3</vt:i4>
      </vt:variant>
      <vt:variant>
        <vt:lpstr>Theme</vt:lpstr>
      </vt:variant>
      <vt:variant>
        <vt:i4>10</vt:i4>
      </vt:variant>
      <vt:variant>
        <vt:lpstr>Slide Titles</vt:lpstr>
      </vt:variant>
      <vt:variant>
        <vt:i4>74</vt:i4>
      </vt:variant>
    </vt:vector>
  </HeadingPairs>
  <TitlesOfParts>
    <vt:vector size="87" baseType="lpstr">
      <vt:lpstr>Arial</vt:lpstr>
      <vt:lpstr>Times New Roman</vt:lpstr>
      <vt:lpstr>UTM American Sans</vt:lpstr>
      <vt:lpstr>Office Theme</vt:lpstr>
      <vt:lpstr>12_Office Theme</vt:lpstr>
      <vt:lpstr>36_Default Design</vt:lpstr>
      <vt:lpstr>10_Office Theme</vt:lpstr>
      <vt:lpstr>37_Default Design</vt:lpstr>
      <vt:lpstr>4_Office Theme</vt:lpstr>
      <vt:lpstr>6_Office Theme</vt:lpstr>
      <vt:lpstr>1_Office Theme</vt:lpstr>
      <vt:lpstr>26_Office Theme</vt:lpstr>
      <vt:lpstr>7_Office Theme</vt:lpstr>
      <vt:lpstr>PowerPoint Presentation</vt:lpstr>
      <vt:lpstr>TẬP HÁT CỘNG ĐOÀN</vt:lpstr>
      <vt:lpstr>Đk: Lạy Chúa, khi Ngài rộng mở tay ban là bao sinh vật thoả thuê muôn vàn.</vt:lpstr>
      <vt:lpstr>Một tiên tri vĩ đại đã xuất hiện giữa chúng ta, và Thiên Chúa đã viếng thăm dân Ngài.</vt:lpstr>
      <vt:lpstr>PowerPoint Presentation</vt:lpstr>
      <vt:lpstr>Ca Nhập Lễ Nào Ta Hân Hoan  </vt:lpstr>
      <vt:lpstr>PowerPoint Presentation</vt:lpstr>
      <vt:lpstr>PowerPoint Presentation</vt:lpstr>
      <vt:lpstr>PowerPoint Presentation</vt:lpstr>
      <vt:lpstr>PowerPoint Presentation</vt:lpstr>
      <vt:lpstr> </vt:lpstr>
      <vt:lpstr> </vt:lpstr>
      <vt:lpstr> </vt:lpstr>
      <vt:lpstr> </vt:lpstr>
      <vt:lpstr> </vt:lpstr>
      <vt:lpstr> </vt:lpstr>
      <vt:lpstr> </vt:lpstr>
      <vt:lpstr> </vt:lpstr>
      <vt:lpstr> </vt:lpstr>
      <vt:lpstr> </vt:lpstr>
      <vt:lpstr> </vt:lpstr>
      <vt:lpstr> </vt:lpstr>
      <vt:lpstr> </vt:lpstr>
      <vt:lpstr> </vt:lpstr>
      <vt:lpstr> </vt:lpstr>
      <vt:lpstr> </vt:lpstr>
      <vt:lpstr>PowerPoint Presentation</vt:lpstr>
      <vt:lpstr>PowerPoint Presentation</vt:lpstr>
      <vt:lpstr>THÁNH VỊNH 144 CHÚA NHẬT XVIII THƯỜNG NIÊN NĂM A  Lm. Kim Long 03 Câu</vt:lpstr>
      <vt:lpstr>Đk: Lạy Chúa, khi Ngài rộng mở tay ban là bao sinh vật thoả thuê muôn vàn.</vt:lpstr>
      <vt:lpstr>Tk1: Thật Chúa nhân hậu và hay xót thương, không mau giận nhưng sẵn ân tình. Chúa nhân hậu với hết mọi người, tỏ lòng khoan dung với muôn loài Ngài đã dựng nên.</vt:lpstr>
      <vt:lpstr>Đk: Lạy Chúa, khi Ngài rộng mở tay ban là bao sinh vật thoả thuê muôn vàn.</vt:lpstr>
      <vt:lpstr>Tk2: Lạy Chúa muôn loài nhìn lên Chúa thương, ban lương thực cho chúng theo giờ. Lúc tay Ngài ái tuất mở rộng, lúc Ngài thi ân hết mọi loài đều sẽ thỏa thuê.</vt:lpstr>
      <vt:lpstr>Đk: Lạy Chúa, khi Ngài rộng mở tay ban là bao sinh vật thoả thuê muôn vàn.</vt:lpstr>
      <vt:lpstr>Tk3: Đường lối của Ngài đều thật chí công. Bao công việc chan chứa ân tình. Chúa ở gần những kẻ kêu nài, những kẻ chuyên chăm biết tâm thành cầu khấn Ngài liên.</vt:lpstr>
      <vt:lpstr>Đk: Lạy Chúa, khi Ngài rộng mở tay ban là bao sinh vật thoả thuê muôn vàn.</vt:lpstr>
      <vt:lpstr>PowerPoint Presentation</vt:lpstr>
      <vt:lpstr>Người ta sống không nguyên bởi bánh, nhưng bởi mọi lời do miệng Thiên Chúa phán ra.</vt:lpstr>
      <vt:lpstr>PowerPoint Presentation</vt:lpstr>
      <vt:lpstr>KINH TIN KÍNH</vt:lpstr>
      <vt:lpstr>Tôi tin kính một Thiên Chúa là Cha toàn năng, Đấng tạo thành trời đất, muôn vật hữu hình và vô hình. </vt:lpstr>
      <vt:lpstr>Tôi tin kính một Chúa Giêsu Kitô, Con Một Thiên Chúa, Sinh bởi Đức Chúa Cha từ trước muôn đời. </vt:lpstr>
      <vt:lpstr>Người là Thiên Chúa bởi Thiên Chúa, Ánh Sáng bởi Ánh Sáng, Thiên Chúa thật bởi Thiên Chúa thật,</vt:lpstr>
      <vt:lpstr>được sinh ra mà không phải được tạo thành, đồng bản thể với Đức Chúa Cha: nhờ Người mà muôn vật được tạo thành. </vt:lpstr>
      <vt:lpstr>Vì loài người chúng ta và để cứu độ chúng ta, Người đã từ trời xuống thế. </vt:lpstr>
      <vt:lpstr>Bởi phép Đức Chúa Thánh Thần, Người đã nhập thể trong lòng Trinh Nữ Maria, và đã làm người.</vt:lpstr>
      <vt:lpstr>Người chịu đóng đinh vào thập giá vì chúng ta, thời quan Phongxiô Philatô; Người chịu khổ hình và mai táng, ngày thứ ba Người sống lại như lời Thánh Kinh.</vt:lpstr>
      <vt:lpstr>Người lên trời, ngự bên hữu Đức Chúa Cha, và Người sẽ lại đến trong vinh quang để phán xét kẻ sống và kẻ chết, Nước Người sẽ không bao giờ cùng.</vt:lpstr>
      <vt:lpstr>Tôi tin kính Đức Chúa Thánh Thần là Thiên Chúa và là Đấng ban sự sống, Người bởi Đức Chúa Cha và Đức Chúa Con mà ra,</vt:lpstr>
      <vt:lpstr>Người được phụng thờ và tôn vinh cùng với Đức Chúa Cha và Đức Chúa Con: Người đã dùng các tiên tri mà phán dạy. </vt:lpstr>
      <vt:lpstr>Tôi tin Hội Thánh duy nhất thánh thiện công giáo và tông truyền.</vt:lpstr>
      <vt:lpstr>Tôi tuyên xưng có một Phép Rửa để tha tội. Tôi trông đợi kẻ chết sống lại và sự sống đời sau. Amen.</vt:lpstr>
      <vt:lpstr> </vt:lpstr>
      <vt:lpstr>PowerPoint Presentation</vt:lpstr>
      <vt:lpstr>Tk1: Chúa ơi con chẳng có gì có gì tiến dâng lên Ngài, vì đời con có đáng gì đâu chỉ có trái tim chân thành.</vt:lpstr>
      <vt:lpstr>Đk: Xin dâng lên hoa trái thơm ngon bao hương hoa từ những cánh đồng nguyện dâng lên Chúa toàn năng lễ vặt thắm bao la ân tình. </vt:lpstr>
      <vt:lpstr>Tk2: Bánh thơm ly rượu tinh tuyền gói trọn với bao tâm tình. Nguyện trở nên hy lễ tình yêu tỏa hương ngát thơm sớm chiều. </vt:lpstr>
      <vt:lpstr>Đk: Xin dâng lên hoa trái thơm ngon bao hương hoa từ những cánh đồng nguyện dâng lên Chúa toàn năng lễ vặt thắm bao la ân tình. </vt:lpstr>
      <vt:lpstr>PowerPoint Presentation</vt:lpstr>
      <vt:lpstr>PowerPoint Presentation</vt:lpstr>
      <vt:lpstr>Ca Nguyện Hiệp Lễ Chúa Làm Phép Lạ Bánh Và Cá  Đinh Công Huỳnh &amp; Huỳnh Minh Kỳ.</vt:lpstr>
      <vt:lpstr>Tk1: Chúa làm phép lạ từ năm chiếc bánh và hai con cá. Sau khi tạ ơn Người phân phát đến kẻ ngồi ăn. Ai muốn bao nhiêu thì hãy ăn no nê tùy thích. Vì bánh ban xuống chính suối nguồn bổ dưỡng tâm linh.</vt:lpstr>
      <vt:lpstr>Đk: Lạy Chúa! Chúa chính là nguồn mạch thần lương nuôi dưỡng chúng con. Lạy Chúa! Bánh bởi trời Ngài đã tặng ban luôn mãi dư đầy. Hãy biết mở tấm lòng để cùng cảm thông chia sẻ yêu thương. Và biết sống quảng đại để lòng trổ sinh hoa trái tình yêu.</vt:lpstr>
      <vt:lpstr>Tk2: Những người đói khổ chờ mong chiếc bánh tình thương nhân ái. Nhưng con dửng dưng lòng chai đá nhắm mắt làm ngơ. Xin Chúa cho con hãy biết luôn chia cơm sẻ áo. Một miếng khi đói vẫn hơn nhiều một gói khi no.</vt:lpstr>
      <vt:lpstr>Đk: Lạy Chúa! Chúa chính là nguồn mạch thần lương nuôi dưỡng chúng con. Lạy Chúa! Bánh bởi trời Ngài đã tặng ban luôn mãi dư đầy. Hãy biết mở tấm lòng để cùng cảm thông chia sẻ yêu thương. Và biết sống quảng đại để lòng trổ sinh hoa trái tình yêu.</vt:lpstr>
      <vt:lpstr>Tk3: Nếm trải khổ sầu lòng con mới biết khổ đau nhân thế. Cho con quả tim hằng thông cảm với ai lầm than. Luôn biết dấn thân tìm đến ai co ro nghèo đói. Vì Chúa ở giữa những con người cùng khốn bơ vơ.</vt:lpstr>
      <vt:lpstr>Đk: Lạy Chúa! Chúa chính là nguồn mạch thần lương nuôi dưỡng chúng con. Lạy Chúa! Bánh bởi trời Ngài đã tặng ban luôn mãi dư đầy. Hãy biết mở tấm lòng để cùng cảm thông chia sẻ yêu thương. Và biết sống quảng đại để lòng trổ sinh hoa trái tình yêu.</vt:lpstr>
      <vt:lpstr>PowerPoint Presentation</vt:lpstr>
      <vt:lpstr>Ca Kết Lễ Kinh Tạ Lễ Lm. Nguyễn Duy</vt:lpstr>
      <vt:lpstr>Đk: Tạ ơn Chúa chúng con ra về hoan ca trong cuộc đời nhân chứng. Tạ ơn Chúa chúng con nhịp bước đến khắp nơi để đem Tin Mừng.</vt:lpstr>
      <vt:lpstr>Tk1: Ra đi đến với người gần xa, khơi lên những tiếng lòng ngợi ca.</vt:lpstr>
      <vt:lpstr>Tk2: Con xin Chúa xuống nguồn hồng ân, cho nhân thế tháng ngày bình an.</vt:lpstr>
      <vt:lpstr>Đk: Tạ ơn Chúa chúng con ra về hoan ca trong cuộc đời nhân chứng. Tạ ơn Chúa chúng con nhịp bước đến khắp nơi để đem Tin Mừng.</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 Nhập Lễ Từ Hừng Sáng Lm. Kim Long</dc:title>
  <dc:creator>Hung Nam</dc:creator>
  <cp:lastModifiedBy>Nam Hung</cp:lastModifiedBy>
  <cp:revision>67</cp:revision>
  <dcterms:created xsi:type="dcterms:W3CDTF">2023-05-21T07:25:42Z</dcterms:created>
  <dcterms:modified xsi:type="dcterms:W3CDTF">2026-07-31T09:11:39Z</dcterms:modified>
</cp:coreProperties>
</file>