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928" r:id="rId3"/>
    <p:sldMasterId id="2147483964" r:id="rId4"/>
    <p:sldMasterId id="2147483976" r:id="rId5"/>
    <p:sldMasterId id="2147484024" r:id="rId6"/>
    <p:sldMasterId id="2147484036" r:id="rId7"/>
    <p:sldMasterId id="2147484048" r:id="rId8"/>
    <p:sldMasterId id="2147484056" r:id="rId9"/>
    <p:sldMasterId id="2147484068" r:id="rId10"/>
    <p:sldMasterId id="2147484076" r:id="rId11"/>
  </p:sldMasterIdLst>
  <p:sldIdLst>
    <p:sldId id="507" r:id="rId12"/>
    <p:sldId id="376" r:id="rId13"/>
    <p:sldId id="642" r:id="rId14"/>
    <p:sldId id="644" r:id="rId15"/>
    <p:sldId id="9786" r:id="rId16"/>
    <p:sldId id="553" r:id="rId17"/>
    <p:sldId id="443" r:id="rId18"/>
    <p:sldId id="585" r:id="rId19"/>
    <p:sldId id="617" r:id="rId20"/>
    <p:sldId id="9787" r:id="rId21"/>
    <p:sldId id="9754" r:id="rId22"/>
    <p:sldId id="9755" r:id="rId23"/>
    <p:sldId id="9756" r:id="rId24"/>
    <p:sldId id="9757" r:id="rId25"/>
    <p:sldId id="9758" r:id="rId26"/>
    <p:sldId id="9759" r:id="rId27"/>
    <p:sldId id="9760" r:id="rId28"/>
    <p:sldId id="9761" r:id="rId29"/>
    <p:sldId id="9763" r:id="rId30"/>
    <p:sldId id="9764" r:id="rId31"/>
    <p:sldId id="9765" r:id="rId32"/>
    <p:sldId id="9766" r:id="rId33"/>
    <p:sldId id="9767" r:id="rId34"/>
    <p:sldId id="9768" r:id="rId35"/>
    <p:sldId id="9769" r:id="rId36"/>
    <p:sldId id="9770" r:id="rId37"/>
    <p:sldId id="9788" r:id="rId38"/>
    <p:sldId id="649" r:id="rId39"/>
    <p:sldId id="636" r:id="rId40"/>
    <p:sldId id="637" r:id="rId41"/>
    <p:sldId id="638" r:id="rId42"/>
    <p:sldId id="654" r:id="rId43"/>
    <p:sldId id="639" r:id="rId44"/>
    <p:sldId id="655" r:id="rId45"/>
    <p:sldId id="640" r:id="rId46"/>
    <p:sldId id="656" r:id="rId47"/>
    <p:sldId id="653" r:id="rId48"/>
    <p:sldId id="641" r:id="rId49"/>
    <p:sldId id="648" r:id="rId50"/>
    <p:sldId id="9772" r:id="rId51"/>
    <p:sldId id="9773" r:id="rId52"/>
    <p:sldId id="9774" r:id="rId53"/>
    <p:sldId id="9775" r:id="rId54"/>
    <p:sldId id="9776" r:id="rId55"/>
    <p:sldId id="9777" r:id="rId56"/>
    <p:sldId id="9778" r:id="rId57"/>
    <p:sldId id="9779" r:id="rId58"/>
    <p:sldId id="9780" r:id="rId59"/>
    <p:sldId id="9781" r:id="rId60"/>
    <p:sldId id="9782" r:id="rId61"/>
    <p:sldId id="9783" r:id="rId62"/>
    <p:sldId id="9784" r:id="rId63"/>
    <p:sldId id="9785" r:id="rId64"/>
    <p:sldId id="558" r:id="rId65"/>
    <p:sldId id="559" r:id="rId66"/>
    <p:sldId id="561" r:id="rId67"/>
    <p:sldId id="630" r:id="rId68"/>
    <p:sldId id="614" r:id="rId69"/>
    <p:sldId id="631" r:id="rId70"/>
    <p:sldId id="276" r:id="rId71"/>
    <p:sldId id="650" r:id="rId72"/>
    <p:sldId id="277" r:id="rId73"/>
    <p:sldId id="278" r:id="rId74"/>
    <p:sldId id="279" r:id="rId75"/>
    <p:sldId id="290" r:id="rId76"/>
    <p:sldId id="632" r:id="rId77"/>
    <p:sldId id="291" r:id="rId78"/>
    <p:sldId id="633" r:id="rId79"/>
    <p:sldId id="9789" r:id="rId80"/>
    <p:sldId id="293" r:id="rId81"/>
    <p:sldId id="563" r:id="rId82"/>
    <p:sldId id="564" r:id="rId83"/>
    <p:sldId id="634" r:id="rId84"/>
    <p:sldId id="9790" r:id="rId8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175" d="100"/>
          <a:sy n="175" d="100"/>
        </p:scale>
        <p:origin x="1230" y="144"/>
      </p:cViewPr>
      <p:guideLst>
        <p:guide orient="horz" pos="1620"/>
        <p:guide pos="2880"/>
      </p:guideLst>
    </p:cSldViewPr>
  </p:slideViewPr>
  <p:outlineViewPr>
    <p:cViewPr>
      <p:scale>
        <a:sx n="33" d="100"/>
        <a:sy n="33" d="100"/>
      </p:scale>
      <p:origin x="0" y="1944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tableStyles" Target="tableStyle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viewProps" Target="viewProp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3796627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265165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8231846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8087563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92157407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77031467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035511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14616775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19931506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92578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0906892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41132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19257757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331008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3762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60529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5537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01037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3181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928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80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9975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6843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13673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5704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91246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7545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07799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444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848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98321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09179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06039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46140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5736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8456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16865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9270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29100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1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547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647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5385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84478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01451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0186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05771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6506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09087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0965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08017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33032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1177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32486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24270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3208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45003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29990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9690741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42881336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0894594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1481688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5610493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7071341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9919808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4110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9347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70237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712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80527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539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4742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77733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45371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5997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10042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3213590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9190398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1421391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807457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3.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2.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3.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19556815"/>
      </p:ext>
    </p:extLst>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728128727"/>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853837"/>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9149280"/>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043320"/>
      </p:ext>
    </p:extLst>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815685"/>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03324330"/>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560772"/>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6.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103.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b="0" dirty="0" err="1">
                <a:solidFill>
                  <a:schemeClr val="bg1"/>
                </a:solidFill>
                <a:effectLst/>
                <a:latin typeface="+mj-lt"/>
              </a:rPr>
              <a:t>Chúa</a:t>
            </a:r>
            <a:r>
              <a:rPr lang="en-US" b="0" dirty="0">
                <a:solidFill>
                  <a:schemeClr val="bg1"/>
                </a:solidFill>
                <a:effectLst/>
                <a:latin typeface="+mj-lt"/>
              </a:rPr>
              <a:t> </a:t>
            </a:r>
            <a:r>
              <a:rPr lang="en-US" b="0" dirty="0" err="1">
                <a:solidFill>
                  <a:schemeClr val="bg1"/>
                </a:solidFill>
                <a:effectLst/>
                <a:latin typeface="+mj-lt"/>
              </a:rPr>
              <a:t>Nhật</a:t>
            </a:r>
            <a:r>
              <a:rPr lang="en-US" b="0" dirty="0">
                <a:solidFill>
                  <a:schemeClr val="bg1"/>
                </a:solidFill>
                <a:effectLst/>
                <a:latin typeface="+mj-lt"/>
              </a:rPr>
              <a:t> XX TN </a:t>
            </a:r>
            <a:r>
              <a:rPr lang="en-US" b="0" dirty="0" err="1">
                <a:solidFill>
                  <a:schemeClr val="bg1"/>
                </a:solidFill>
                <a:effectLst/>
                <a:latin typeface="+mj-lt"/>
              </a:rPr>
              <a:t>Năm</a:t>
            </a:r>
            <a:r>
              <a:rPr lang="en-US" b="0" dirty="0">
                <a:solidFill>
                  <a:schemeClr val="bg1"/>
                </a:solidFill>
                <a:effectLst/>
                <a:latin typeface="+mj-lt"/>
              </a:rPr>
              <a:t> A</a:t>
            </a:r>
            <a:br>
              <a:rPr lang="en-US" b="0" dirty="0">
                <a:solidFill>
                  <a:schemeClr val="bg1"/>
                </a:solidFill>
                <a:effectLst/>
                <a:latin typeface="+mj-lt"/>
              </a:rPr>
            </a:br>
            <a:endParaRPr lang="en-US" b="0" dirty="0">
              <a:solidFill>
                <a:schemeClr val="bg1"/>
              </a:solidFill>
              <a:effectLst/>
              <a:latin typeface="+mj-lt"/>
            </a:endParaRPr>
          </a:p>
        </p:txBody>
      </p:sp>
      <p:pic>
        <p:nvPicPr>
          <p:cNvPr id="5" name="Picture 4" descr="A person standing next to a person&#10;&#10;Description automatically generated">
            <a:extLst>
              <a:ext uri="{FF2B5EF4-FFF2-40B4-BE49-F238E27FC236}">
                <a16:creationId xmlns:a16="http://schemas.microsoft.com/office/drawing/2014/main" id="{98E727BD-AF1C-47F7-A28D-D8AB0FEDA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b="0" dirty="0" err="1">
                <a:solidFill>
                  <a:schemeClr val="bg1"/>
                </a:solidFill>
                <a:effectLst/>
                <a:latin typeface="+mj-lt"/>
              </a:rPr>
              <a:t>Chúa</a:t>
            </a:r>
            <a:r>
              <a:rPr lang="en-US" b="0" dirty="0">
                <a:solidFill>
                  <a:schemeClr val="bg1"/>
                </a:solidFill>
                <a:effectLst/>
                <a:latin typeface="+mj-lt"/>
              </a:rPr>
              <a:t> </a:t>
            </a:r>
            <a:r>
              <a:rPr lang="en-US" b="0" dirty="0" err="1">
                <a:solidFill>
                  <a:schemeClr val="bg1"/>
                </a:solidFill>
                <a:effectLst/>
                <a:latin typeface="+mj-lt"/>
              </a:rPr>
              <a:t>Nhật</a:t>
            </a:r>
            <a:r>
              <a:rPr lang="en-US" b="0" dirty="0">
                <a:solidFill>
                  <a:schemeClr val="bg1"/>
                </a:solidFill>
                <a:effectLst/>
                <a:latin typeface="+mj-lt"/>
              </a:rPr>
              <a:t> XX TN </a:t>
            </a:r>
            <a:r>
              <a:rPr lang="en-US" b="0" dirty="0" err="1">
                <a:solidFill>
                  <a:schemeClr val="bg1"/>
                </a:solidFill>
                <a:effectLst/>
                <a:latin typeface="+mj-lt"/>
              </a:rPr>
              <a:t>Năm</a:t>
            </a:r>
            <a:r>
              <a:rPr lang="en-US" b="0" dirty="0">
                <a:solidFill>
                  <a:schemeClr val="bg1"/>
                </a:solidFill>
                <a:effectLst/>
                <a:latin typeface="+mj-lt"/>
              </a:rPr>
              <a:t> A</a:t>
            </a:r>
            <a:br>
              <a:rPr lang="en-US" b="0" dirty="0">
                <a:solidFill>
                  <a:schemeClr val="bg1"/>
                </a:solidFill>
                <a:effectLst/>
                <a:latin typeface="+mj-lt"/>
              </a:rPr>
            </a:br>
            <a:endParaRPr lang="en-US" b="0" dirty="0">
              <a:solidFill>
                <a:schemeClr val="bg1"/>
              </a:solidFill>
              <a:effectLst/>
              <a:latin typeface="+mj-lt"/>
            </a:endParaRPr>
          </a:p>
        </p:txBody>
      </p:sp>
      <p:pic>
        <p:nvPicPr>
          <p:cNvPr id="5" name="Picture 4" descr="A person standing next to a person&#10;&#10;Description automatically generated">
            <a:extLst>
              <a:ext uri="{FF2B5EF4-FFF2-40B4-BE49-F238E27FC236}">
                <a16:creationId xmlns:a16="http://schemas.microsoft.com/office/drawing/2014/main" id="{98E727BD-AF1C-47F7-A28D-D8AB0FEDA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57880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latin typeface="+mj-l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b="0" dirty="0" err="1">
                <a:solidFill>
                  <a:schemeClr val="bg1"/>
                </a:solidFill>
                <a:effectLst/>
                <a:latin typeface="+mj-lt"/>
              </a:rPr>
              <a:t>Chúa</a:t>
            </a:r>
            <a:r>
              <a:rPr lang="en-US" b="0" dirty="0">
                <a:solidFill>
                  <a:schemeClr val="bg1"/>
                </a:solidFill>
                <a:effectLst/>
                <a:latin typeface="+mj-lt"/>
              </a:rPr>
              <a:t> </a:t>
            </a:r>
            <a:r>
              <a:rPr lang="en-US" b="0" dirty="0" err="1">
                <a:solidFill>
                  <a:schemeClr val="bg1"/>
                </a:solidFill>
                <a:effectLst/>
                <a:latin typeface="+mj-lt"/>
              </a:rPr>
              <a:t>Nhật</a:t>
            </a:r>
            <a:r>
              <a:rPr lang="en-US" b="0" dirty="0">
                <a:solidFill>
                  <a:schemeClr val="bg1"/>
                </a:solidFill>
                <a:effectLst/>
                <a:latin typeface="+mj-lt"/>
              </a:rPr>
              <a:t> XX TN </a:t>
            </a:r>
            <a:r>
              <a:rPr lang="en-US" b="0" dirty="0" err="1">
                <a:solidFill>
                  <a:schemeClr val="bg1"/>
                </a:solidFill>
                <a:effectLst/>
                <a:latin typeface="+mj-lt"/>
              </a:rPr>
              <a:t>Năm</a:t>
            </a:r>
            <a:r>
              <a:rPr lang="en-US" b="0" dirty="0">
                <a:solidFill>
                  <a:schemeClr val="bg1"/>
                </a:solidFill>
                <a:effectLst/>
                <a:latin typeface="+mj-lt"/>
              </a:rPr>
              <a:t> A</a:t>
            </a:r>
            <a:br>
              <a:rPr lang="en-US" b="0" dirty="0">
                <a:solidFill>
                  <a:schemeClr val="bg1"/>
                </a:solidFill>
                <a:effectLst/>
                <a:latin typeface="+mj-lt"/>
              </a:rPr>
            </a:br>
            <a:endParaRPr lang="en-US" b="0" dirty="0">
              <a:solidFill>
                <a:schemeClr val="bg1"/>
              </a:solidFill>
              <a:effectLst/>
              <a:latin typeface="+mj-lt"/>
            </a:endParaRPr>
          </a:p>
        </p:txBody>
      </p:sp>
      <p:pic>
        <p:nvPicPr>
          <p:cNvPr id="5" name="Picture 4" descr="A person standing next to a person&#10;&#10;Description automatically generated">
            <a:extLst>
              <a:ext uri="{FF2B5EF4-FFF2-40B4-BE49-F238E27FC236}">
                <a16:creationId xmlns:a16="http://schemas.microsoft.com/office/drawing/2014/main" id="{98E727BD-AF1C-47F7-A28D-D8AB0FEDA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516550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71A0B9-D84F-0391-0F66-DD0B42BDED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9" y="0"/>
            <a:ext cx="9139141" cy="5143500"/>
          </a:xfrm>
          <a:prstGeom prst="rect">
            <a:avLst/>
          </a:prstGeom>
        </p:spPr>
      </p:pic>
    </p:spTree>
    <p:extLst>
      <p:ext uri="{BB962C8B-B14F-4D97-AF65-F5344CB8AC3E}">
        <p14:creationId xmlns:p14="http://schemas.microsoft.com/office/powerpoint/2010/main" val="3450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b="0" dirty="0" err="1">
                <a:solidFill>
                  <a:srgbClr val="FFFF00"/>
                </a:solidFill>
                <a:effectLst/>
              </a:rPr>
              <a:t>Thánh</a:t>
            </a:r>
            <a:r>
              <a:rPr lang="en-US" b="0" dirty="0">
                <a:solidFill>
                  <a:srgbClr val="FFFF00"/>
                </a:solidFill>
                <a:effectLst/>
              </a:rPr>
              <a:t> </a:t>
            </a:r>
            <a:r>
              <a:rPr lang="en-US" b="0" dirty="0" err="1">
                <a:solidFill>
                  <a:srgbClr val="FFFF00"/>
                </a:solidFill>
                <a:effectLst/>
              </a:rPr>
              <a:t>Vịnh</a:t>
            </a:r>
            <a:r>
              <a:rPr lang="en-US" b="0" dirty="0">
                <a:solidFill>
                  <a:srgbClr val="FFFF00"/>
                </a:solidFill>
                <a:effectLst/>
              </a:rPr>
              <a:t> 66</a:t>
            </a:r>
            <a:br>
              <a:rPr lang="en-US" b="0" dirty="0">
                <a:solidFill>
                  <a:srgbClr val="FFFF00"/>
                </a:solidFill>
                <a:effectLst/>
              </a:rPr>
            </a:br>
            <a:r>
              <a:rPr lang="en-US" b="0" dirty="0">
                <a:solidFill>
                  <a:srgbClr val="FFFF00"/>
                </a:solidFill>
                <a:effectLst/>
              </a:rPr>
              <a:t>Chúa </a:t>
            </a:r>
            <a:r>
              <a:rPr lang="en-US" b="0" dirty="0" err="1">
                <a:solidFill>
                  <a:srgbClr val="FFFF00"/>
                </a:solidFill>
                <a:effectLst/>
              </a:rPr>
              <a:t>Nhật</a:t>
            </a:r>
            <a:r>
              <a:rPr lang="en-US" b="0" dirty="0">
                <a:solidFill>
                  <a:srgbClr val="FFFF00"/>
                </a:solidFill>
                <a:effectLst/>
              </a:rPr>
              <a:t> XX </a:t>
            </a:r>
            <a:r>
              <a:rPr lang="en-US" b="0" dirty="0" err="1">
                <a:solidFill>
                  <a:srgbClr val="FFFF00"/>
                </a:solidFill>
                <a:effectLst/>
              </a:rPr>
              <a:t>Thường</a:t>
            </a:r>
            <a:r>
              <a:rPr lang="en-US" b="0" dirty="0">
                <a:solidFill>
                  <a:srgbClr val="FFFF00"/>
                </a:solidFill>
                <a:effectLst/>
              </a:rPr>
              <a:t> </a:t>
            </a:r>
            <a:r>
              <a:rPr lang="en-US" b="0" dirty="0" err="1">
                <a:solidFill>
                  <a:srgbClr val="FFFF00"/>
                </a:solidFill>
                <a:effectLst/>
              </a:rPr>
              <a:t>Niên</a:t>
            </a:r>
            <a:br>
              <a:rPr lang="en-US" b="0" dirty="0">
                <a:solidFill>
                  <a:srgbClr val="FFFF00"/>
                </a:solidFill>
                <a:effectLst/>
              </a:rPr>
            </a:br>
            <a:r>
              <a:rPr lang="en-US" b="0" dirty="0" err="1">
                <a:solidFill>
                  <a:srgbClr val="FFFF00"/>
                </a:solidFill>
                <a:effectLst/>
              </a:rPr>
              <a:t>Năm</a:t>
            </a:r>
            <a:r>
              <a:rPr lang="en-US" b="0" dirty="0">
                <a:solidFill>
                  <a:srgbClr val="FFFF00"/>
                </a:solidFill>
                <a:effectLst/>
              </a:rPr>
              <a:t> A</a:t>
            </a:r>
            <a:br>
              <a:rPr lang="en-US" b="0" dirty="0">
                <a:solidFill>
                  <a:srgbClr val="FFFF00"/>
                </a:solidFill>
                <a:effectLst/>
              </a:rPr>
            </a:br>
            <a:r>
              <a:rPr lang="en-US" b="0" i="1" dirty="0">
                <a:solidFill>
                  <a:schemeClr val="bg1"/>
                </a:solidFill>
                <a:effectLst/>
              </a:rPr>
              <a:t>Kim Long</a:t>
            </a:r>
            <a:br>
              <a:rPr lang="en-US" b="0" i="1" dirty="0">
                <a:solidFill>
                  <a:schemeClr val="bg1"/>
                </a:solidFill>
                <a:effectLst/>
              </a:rPr>
            </a:br>
            <a:r>
              <a:rPr lang="en-US" b="0" i="1" dirty="0">
                <a:solidFill>
                  <a:schemeClr val="bg1"/>
                </a:solidFill>
                <a:effectLst/>
              </a:rPr>
              <a:t>03 </a:t>
            </a:r>
            <a:r>
              <a:rPr lang="en-US" b="0" i="1" dirty="0" err="1">
                <a:solidFill>
                  <a:schemeClr val="bg1"/>
                </a:solidFill>
                <a:effectLst/>
              </a:rPr>
              <a:t>câu</a:t>
            </a:r>
            <a:endParaRPr lang="en-US" b="0" i="1" dirty="0">
              <a:solidFill>
                <a:schemeClr val="bg1"/>
              </a:solidFill>
              <a:effectLst/>
            </a:endParaRPr>
          </a:p>
        </p:txBody>
      </p:sp>
    </p:spTree>
    <p:extLst>
      <p:ext uri="{BB962C8B-B14F-4D97-AF65-F5344CB8AC3E}">
        <p14:creationId xmlns:p14="http://schemas.microsoft.com/office/powerpoint/2010/main" val="295578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u="sng" dirty="0">
                <a:solidFill>
                  <a:srgbClr val="FFFF00"/>
                </a:solidFill>
                <a:effectLst/>
              </a:rPr>
              <a:t>Đk:</a:t>
            </a:r>
            <a:r>
              <a:rPr lang="en-US" sz="7200" b="0" dirty="0">
                <a:solidFill>
                  <a:schemeClr val="bg1"/>
                </a:solidFill>
                <a:effectLst/>
              </a:rPr>
              <a:t> </a:t>
            </a:r>
            <a:r>
              <a:rPr lang="vi-VN" sz="7200" b="0" dirty="0">
                <a:solidFill>
                  <a:schemeClr val="bg1"/>
                </a:solidFill>
                <a:effectLst/>
              </a:rPr>
              <a:t>Chư dân hãy xưng tụng Ngài, lạy Thiên Chúa, chư dân hết thảy hãy xưng tụng Ngài.</a:t>
            </a:r>
          </a:p>
        </p:txBody>
      </p:sp>
    </p:spTree>
    <p:extLst>
      <p:ext uri="{BB962C8B-B14F-4D97-AF65-F5344CB8AC3E}">
        <p14:creationId xmlns:p14="http://schemas.microsoft.com/office/powerpoint/2010/main" val="2029835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u="sng">
                <a:solidFill>
                  <a:srgbClr val="FFFF00"/>
                </a:solidFill>
                <a:effectLst/>
              </a:rPr>
              <a:t>Đk:</a:t>
            </a:r>
            <a:r>
              <a:rPr lang="en-US" sz="7200" b="0">
                <a:solidFill>
                  <a:schemeClr val="bg1"/>
                </a:solidFill>
                <a:effectLst/>
              </a:rPr>
              <a:t> </a:t>
            </a:r>
            <a:r>
              <a:rPr lang="vi-VN" sz="7200" b="0">
                <a:solidFill>
                  <a:schemeClr val="bg1"/>
                </a:solidFill>
                <a:effectLst/>
              </a:rPr>
              <a:t>Chư dân hãy xưng tụng Ngài, lạy Thiên Chúa, chư dân hết thảy hãy xưng tụng Ngài.</a:t>
            </a:r>
          </a:p>
        </p:txBody>
      </p:sp>
    </p:spTree>
    <p:extLst>
      <p:ext uri="{BB962C8B-B14F-4D97-AF65-F5344CB8AC3E}">
        <p14:creationId xmlns:p14="http://schemas.microsoft.com/office/powerpoint/2010/main" val="1494616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Tk1:</a:t>
            </a:r>
            <a:r>
              <a:rPr lang="en-US" sz="5400" b="0">
                <a:solidFill>
                  <a:schemeClr val="bg1"/>
                </a:solidFill>
                <a:effectLst/>
              </a:rPr>
              <a:t> </a:t>
            </a:r>
            <a:r>
              <a:rPr lang="vi-VN" sz="5400" b="0">
                <a:solidFill>
                  <a:schemeClr val="bg1"/>
                </a:solidFill>
                <a:effectLst/>
              </a:rPr>
              <a:t>Nguyện Chúa đoái thương ban muôn vàn ơn lành, Tôn nhan Ngài rày xin chiếu sáng. Đường Chúa khắp trên địa cầu hay biết, các nước trông ơn Ngài cứu độ.</a:t>
            </a:r>
            <a:endParaRPr lang="en-US" sz="5400" b="0">
              <a:solidFill>
                <a:schemeClr val="bg1"/>
              </a:solidFill>
              <a:effectLst/>
            </a:endParaRPr>
          </a:p>
        </p:txBody>
      </p:sp>
    </p:spTree>
    <p:extLst>
      <p:ext uri="{BB962C8B-B14F-4D97-AF65-F5344CB8AC3E}">
        <p14:creationId xmlns:p14="http://schemas.microsoft.com/office/powerpoint/2010/main" val="2272071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u="sng">
                <a:solidFill>
                  <a:srgbClr val="FFFF00"/>
                </a:solidFill>
                <a:effectLst/>
              </a:rPr>
              <a:t>Đk:</a:t>
            </a:r>
            <a:r>
              <a:rPr lang="en-US" sz="7200" b="0">
                <a:solidFill>
                  <a:schemeClr val="bg1"/>
                </a:solidFill>
                <a:effectLst/>
              </a:rPr>
              <a:t> </a:t>
            </a:r>
            <a:r>
              <a:rPr lang="vi-VN" sz="7200" b="0">
                <a:solidFill>
                  <a:schemeClr val="bg1"/>
                </a:solidFill>
                <a:effectLst/>
              </a:rPr>
              <a:t>Chư dân hãy xưng tụng Ngài, lạy Thiên Chúa, chư dân hết thảy hãy xưng tụng Ngài.</a:t>
            </a:r>
          </a:p>
        </p:txBody>
      </p:sp>
    </p:spTree>
    <p:extLst>
      <p:ext uri="{BB962C8B-B14F-4D97-AF65-F5344CB8AC3E}">
        <p14:creationId xmlns:p14="http://schemas.microsoft.com/office/powerpoint/2010/main" val="10166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b="0" u="sng">
                <a:solidFill>
                  <a:srgbClr val="FFFF00"/>
                </a:solidFill>
                <a:effectLst/>
              </a:rPr>
              <a:t>Tk2:</a:t>
            </a:r>
            <a:r>
              <a:rPr lang="en-US" sz="5400" b="0">
                <a:solidFill>
                  <a:schemeClr val="bg1"/>
                </a:solidFill>
                <a:effectLst/>
              </a:rPr>
              <a:t> </a:t>
            </a:r>
            <a:r>
              <a:rPr lang="vi-VN" sz="5400" b="0">
                <a:solidFill>
                  <a:schemeClr val="bg1"/>
                </a:solidFill>
                <a:effectLst/>
              </a:rPr>
              <a:t>Vì Chúa sẽ công minh cai trị địa cầu, muôn dân nào mừng vui hát xướng. Ngài sẽ hiển minh trị vì muôn nước, thống lãnh muôn dân tộc cõi trần.</a:t>
            </a:r>
            <a:endParaRPr lang="en-US" sz="5400" b="0">
              <a:solidFill>
                <a:schemeClr val="bg1"/>
              </a:solidFill>
              <a:effectLst/>
            </a:endParaRPr>
          </a:p>
        </p:txBody>
      </p:sp>
    </p:spTree>
    <p:extLst>
      <p:ext uri="{BB962C8B-B14F-4D97-AF65-F5344CB8AC3E}">
        <p14:creationId xmlns:p14="http://schemas.microsoft.com/office/powerpoint/2010/main" val="2800150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u="sng">
                <a:solidFill>
                  <a:srgbClr val="FFFF00"/>
                </a:solidFill>
                <a:effectLst/>
              </a:rPr>
              <a:t>Đk:</a:t>
            </a:r>
            <a:r>
              <a:rPr lang="en-US" sz="7200" b="0">
                <a:solidFill>
                  <a:schemeClr val="bg1"/>
                </a:solidFill>
                <a:effectLst/>
              </a:rPr>
              <a:t> </a:t>
            </a:r>
            <a:r>
              <a:rPr lang="vi-VN" sz="7200" b="0">
                <a:solidFill>
                  <a:schemeClr val="bg1"/>
                </a:solidFill>
                <a:effectLst/>
              </a:rPr>
              <a:t>Chư dân hãy xưng tụng Ngài, lạy Thiên Chúa, chư dân hết thảy hãy xưng tụng Ngài.</a:t>
            </a:r>
          </a:p>
        </p:txBody>
      </p:sp>
    </p:spTree>
    <p:extLst>
      <p:ext uri="{BB962C8B-B14F-4D97-AF65-F5344CB8AC3E}">
        <p14:creationId xmlns:p14="http://schemas.microsoft.com/office/powerpoint/2010/main" val="10166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6000" b="0" u="sng">
                <a:solidFill>
                  <a:srgbClr val="FFFF00"/>
                </a:solidFill>
                <a:effectLst/>
              </a:rPr>
              <a:t>Tk3:</a:t>
            </a:r>
            <a:r>
              <a:rPr lang="en-US" sz="6000" b="0">
                <a:solidFill>
                  <a:schemeClr val="bg1"/>
                </a:solidFill>
                <a:effectLst/>
              </a:rPr>
              <a:t> </a:t>
            </a:r>
            <a:r>
              <a:rPr lang="vi-VN" sz="6000" b="0">
                <a:solidFill>
                  <a:schemeClr val="bg1"/>
                </a:solidFill>
                <a:effectLst/>
              </a:rPr>
              <a:t>Lạy Chúa, chớ chi như dân cảm tạ Ngài, chư dân đồng thanh cảm mến Chúa. Nguyện Chúa khứng ban ngàn muôn ân phúc, cõi đất hãy tôn sợ kính thờ.</a:t>
            </a:r>
          </a:p>
        </p:txBody>
      </p:sp>
    </p:spTree>
    <p:extLst>
      <p:ext uri="{BB962C8B-B14F-4D97-AF65-F5344CB8AC3E}">
        <p14:creationId xmlns:p14="http://schemas.microsoft.com/office/powerpoint/2010/main" val="13182656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b="0" u="sng">
                <a:solidFill>
                  <a:srgbClr val="FFFF00"/>
                </a:solidFill>
                <a:effectLst/>
              </a:rPr>
              <a:t>Đk:</a:t>
            </a:r>
            <a:r>
              <a:rPr lang="en-US" sz="7200" b="0">
                <a:solidFill>
                  <a:schemeClr val="bg1"/>
                </a:solidFill>
                <a:effectLst/>
              </a:rPr>
              <a:t> </a:t>
            </a:r>
            <a:r>
              <a:rPr lang="vi-VN" sz="7200" b="0">
                <a:solidFill>
                  <a:schemeClr val="bg1"/>
                </a:solidFill>
                <a:effectLst/>
              </a:rPr>
              <a:t>Chư dân hãy xưng tụng Ngài, lạy Thiên Chúa, chư dân hết thảy hãy xưng tụng Ngài.</a:t>
            </a:r>
          </a:p>
        </p:txBody>
      </p:sp>
    </p:spTree>
    <p:extLst>
      <p:ext uri="{BB962C8B-B14F-4D97-AF65-F5344CB8AC3E}">
        <p14:creationId xmlns:p14="http://schemas.microsoft.com/office/powerpoint/2010/main" val="101665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5445AE-163E-03C7-E482-94FA789A0D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0765862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600" b="0">
                <a:solidFill>
                  <a:schemeClr val="bg1"/>
                </a:solidFill>
                <a:effectLst/>
              </a:rPr>
              <a:t>Chúa Giê-su loan báo Tin Mừng Nước Trời và chữa mọi thứ bệnh hoạn tật nguyền trong dân.</a:t>
            </a:r>
            <a:endParaRPr lang="en-US" sz="6600" b="0">
              <a:solidFill>
                <a:schemeClr val="bg1"/>
              </a:solidFill>
              <a:effectLs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100412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b="0" dirty="0" err="1">
                <a:solidFill>
                  <a:schemeClr val="bg1"/>
                </a:solidFill>
                <a:effectLst/>
                <a:latin typeface="+mj-lt"/>
              </a:rPr>
              <a:t>Chúa</a:t>
            </a:r>
            <a:r>
              <a:rPr lang="en-US" b="0" dirty="0">
                <a:solidFill>
                  <a:schemeClr val="bg1"/>
                </a:solidFill>
                <a:effectLst/>
                <a:latin typeface="+mj-lt"/>
              </a:rPr>
              <a:t> </a:t>
            </a:r>
            <a:r>
              <a:rPr lang="en-US" b="0" dirty="0" err="1">
                <a:solidFill>
                  <a:schemeClr val="bg1"/>
                </a:solidFill>
                <a:effectLst/>
                <a:latin typeface="+mj-lt"/>
              </a:rPr>
              <a:t>Nhật</a:t>
            </a:r>
            <a:r>
              <a:rPr lang="en-US" b="0" dirty="0">
                <a:solidFill>
                  <a:schemeClr val="bg1"/>
                </a:solidFill>
                <a:effectLst/>
                <a:latin typeface="+mj-lt"/>
              </a:rPr>
              <a:t> XX TN </a:t>
            </a:r>
            <a:r>
              <a:rPr lang="en-US" b="0" dirty="0" err="1">
                <a:solidFill>
                  <a:schemeClr val="bg1"/>
                </a:solidFill>
                <a:effectLst/>
                <a:latin typeface="+mj-lt"/>
              </a:rPr>
              <a:t>Năm</a:t>
            </a:r>
            <a:r>
              <a:rPr lang="en-US" b="0" dirty="0">
                <a:solidFill>
                  <a:schemeClr val="bg1"/>
                </a:solidFill>
                <a:effectLst/>
                <a:latin typeface="+mj-lt"/>
              </a:rPr>
              <a:t> A</a:t>
            </a:r>
            <a:br>
              <a:rPr lang="en-US" b="0" dirty="0">
                <a:solidFill>
                  <a:schemeClr val="bg1"/>
                </a:solidFill>
                <a:effectLst/>
                <a:latin typeface="+mj-lt"/>
              </a:rPr>
            </a:br>
            <a:endParaRPr lang="en-US" b="0" dirty="0">
              <a:solidFill>
                <a:schemeClr val="bg1"/>
              </a:solidFill>
              <a:effectLst/>
              <a:latin typeface="+mj-lt"/>
            </a:endParaRPr>
          </a:p>
        </p:txBody>
      </p:sp>
      <p:pic>
        <p:nvPicPr>
          <p:cNvPr id="5" name="Picture 4" descr="A group of people standing together&#10;&#10;Description automatically generated">
            <a:extLst>
              <a:ext uri="{FF2B5EF4-FFF2-40B4-BE49-F238E27FC236}">
                <a16:creationId xmlns:a16="http://schemas.microsoft.com/office/drawing/2014/main" id="{46A071DD-DF62-4B18-BAE4-1D86C829AA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091491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600" b="0">
                <a:solidFill>
                  <a:schemeClr val="bg1"/>
                </a:solidFill>
                <a:effectLst/>
              </a:rPr>
              <a:t>Chúa Giê-su loan báo Tin Mừng Nước Trời và chữa mọi thứ bệnh hoạn tật nguyền trong dân.</a:t>
            </a:r>
            <a:endParaRPr lang="en-US" sz="6600" b="0">
              <a:solidFill>
                <a:schemeClr val="bg1"/>
              </a:solidFill>
              <a:effectLst/>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17062473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34018786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802812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081995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41338590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795960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6706544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728928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9657976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235578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0478181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b="0" dirty="0" err="1">
                <a:solidFill>
                  <a:schemeClr val="bg1"/>
                </a:solidFill>
                <a:effectLst/>
                <a:latin typeface="+mj-lt"/>
              </a:rPr>
              <a:t>Chúa</a:t>
            </a:r>
            <a:r>
              <a:rPr lang="en-US" b="0" dirty="0">
                <a:solidFill>
                  <a:schemeClr val="bg1"/>
                </a:solidFill>
                <a:effectLst/>
                <a:latin typeface="+mj-lt"/>
              </a:rPr>
              <a:t> </a:t>
            </a:r>
            <a:r>
              <a:rPr lang="en-US" b="0" dirty="0" err="1">
                <a:solidFill>
                  <a:schemeClr val="bg1"/>
                </a:solidFill>
                <a:effectLst/>
                <a:latin typeface="+mj-lt"/>
              </a:rPr>
              <a:t>Nhật</a:t>
            </a:r>
            <a:r>
              <a:rPr lang="en-US" b="0" dirty="0">
                <a:solidFill>
                  <a:schemeClr val="bg1"/>
                </a:solidFill>
                <a:effectLst/>
                <a:latin typeface="+mj-lt"/>
              </a:rPr>
              <a:t> XX TN </a:t>
            </a:r>
            <a:r>
              <a:rPr lang="en-US" b="0" dirty="0" err="1">
                <a:solidFill>
                  <a:schemeClr val="bg1"/>
                </a:solidFill>
                <a:effectLst/>
                <a:latin typeface="+mj-lt"/>
              </a:rPr>
              <a:t>Năm</a:t>
            </a:r>
            <a:r>
              <a:rPr lang="en-US" b="0" dirty="0">
                <a:solidFill>
                  <a:schemeClr val="bg1"/>
                </a:solidFill>
                <a:effectLst/>
                <a:latin typeface="+mj-lt"/>
              </a:rPr>
              <a:t> A</a:t>
            </a:r>
            <a:br>
              <a:rPr lang="en-US" b="0" dirty="0">
                <a:solidFill>
                  <a:schemeClr val="bg1"/>
                </a:solidFill>
                <a:effectLst/>
                <a:latin typeface="+mj-lt"/>
              </a:rPr>
            </a:br>
            <a:endParaRPr lang="en-US" b="0" dirty="0">
              <a:solidFill>
                <a:schemeClr val="bg1"/>
              </a:solidFill>
              <a:effectLst/>
              <a:latin typeface="+mj-lt"/>
            </a:endParaRPr>
          </a:p>
        </p:txBody>
      </p:sp>
      <p:pic>
        <p:nvPicPr>
          <p:cNvPr id="5" name="Picture 4" descr="A person standing next to a person&#10;&#10;Description automatically generated">
            <a:extLst>
              <a:ext uri="{FF2B5EF4-FFF2-40B4-BE49-F238E27FC236}">
                <a16:creationId xmlns:a16="http://schemas.microsoft.com/office/drawing/2014/main" id="{98E727BD-AF1C-47F7-A28D-D8AB0FEDA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201229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7364283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769342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42015970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70828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3350"/>
            <a:ext cx="9144000" cy="5010150"/>
          </a:xfrm>
          <a:prstGeom prst="rect">
            <a:avLst/>
          </a:prstGeom>
        </p:spPr>
      </p:pic>
      <p:sp>
        <p:nvSpPr>
          <p:cNvPr id="4" name="Rectangle 3"/>
          <p:cNvSpPr/>
          <p:nvPr/>
        </p:nvSpPr>
        <p:spPr>
          <a:xfrm>
            <a:off x="3810000" y="2570911"/>
            <a:ext cx="5181600" cy="1938992"/>
          </a:xfrm>
          <a:prstGeom prst="rect">
            <a:avLst/>
          </a:prstGeom>
        </p:spPr>
        <p:txBody>
          <a:bodyPr wrap="square">
            <a:spAutoFit/>
          </a:bodyPr>
          <a:lstStyle/>
          <a:p>
            <a:pPr algn="ctr"/>
            <a:r>
              <a:rPr lang="en-US" sz="8000" b="1" i="1" dirty="0" err="1">
                <a:solidFill>
                  <a:srgbClr val="FFFF00"/>
                </a:solidFill>
              </a:rPr>
              <a:t>Dâng</a:t>
            </a:r>
            <a:r>
              <a:rPr lang="en-US" sz="8000" b="1" i="1" dirty="0">
                <a:solidFill>
                  <a:srgbClr val="FFFF00"/>
                </a:solidFill>
              </a:rPr>
              <a:t> </a:t>
            </a:r>
            <a:r>
              <a:rPr lang="en-US" sz="8000" b="1" i="1" dirty="0" err="1">
                <a:solidFill>
                  <a:srgbClr val="FFFF00"/>
                </a:solidFill>
              </a:rPr>
              <a:t>Lên</a:t>
            </a:r>
            <a:endParaRPr lang="en-US" sz="8000" b="1" i="1" dirty="0">
              <a:solidFill>
                <a:srgbClr val="FFFF00"/>
              </a:solidFill>
            </a:endParaRPr>
          </a:p>
          <a:p>
            <a:pPr algn="ctr"/>
            <a:r>
              <a:rPr lang="en-US" sz="4000" b="1" i="1" dirty="0" err="1">
                <a:solidFill>
                  <a:schemeClr val="bg1"/>
                </a:solidFill>
              </a:rPr>
              <a:t>Phạm</a:t>
            </a:r>
            <a:r>
              <a:rPr lang="en-US" sz="4000" b="1" i="1" dirty="0">
                <a:solidFill>
                  <a:schemeClr val="bg1"/>
                </a:solidFill>
              </a:rPr>
              <a:t> </a:t>
            </a:r>
            <a:r>
              <a:rPr lang="en-US" sz="4000" b="1" i="1" dirty="0" err="1">
                <a:solidFill>
                  <a:schemeClr val="bg1"/>
                </a:solidFill>
              </a:rPr>
              <a:t>Liên</a:t>
            </a:r>
            <a:r>
              <a:rPr lang="en-US" sz="4000" b="1" i="1" dirty="0">
                <a:solidFill>
                  <a:schemeClr val="bg1"/>
                </a:solidFill>
              </a:rPr>
              <a:t> </a:t>
            </a:r>
            <a:r>
              <a:rPr lang="en-US" sz="4000" b="1" i="1" dirty="0" err="1">
                <a:solidFill>
                  <a:schemeClr val="bg1"/>
                </a:solidFill>
              </a:rPr>
              <a:t>Hùng</a:t>
            </a:r>
            <a:endParaRPr lang="en-US" sz="40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latin typeface="+mj-lt"/>
              </a:rPr>
              <a:t>Đk</a:t>
            </a:r>
            <a:r>
              <a:rPr lang="en-US" sz="6000" b="0" u="sng" dirty="0">
                <a:solidFill>
                  <a:srgbClr val="FFFF00"/>
                </a:solidFill>
                <a:effectLst/>
                <a:latin typeface="+mj-lt"/>
              </a:rPr>
              <a:t>:</a:t>
            </a:r>
            <a:r>
              <a:rPr lang="en-US" sz="6000" b="0" dirty="0">
                <a:solidFill>
                  <a:schemeClr val="bg1"/>
                </a:solidFill>
                <a:effectLst/>
                <a:latin typeface="+mj-lt"/>
              </a:rPr>
              <a:t> </a:t>
            </a:r>
            <a:r>
              <a:rPr lang="vi-VN" sz="6000" b="0" dirty="0">
                <a:solidFill>
                  <a:schemeClr val="bg1"/>
                </a:solidFill>
                <a:effectLst/>
                <a:latin typeface="+mj-lt"/>
              </a:rPr>
              <a:t>Dâng lên trước thiên tòa này bánh thơm với rượu ngon. Dâng lên trót tâm hồn và trót thân xác của con.</a:t>
            </a:r>
            <a:endParaRPr lang="en-US" sz="6000" b="0" dirty="0">
              <a:solidFill>
                <a:schemeClr val="bg1"/>
              </a:solidFill>
              <a:effectLst/>
              <a:latin typeface="+mj-lt"/>
            </a:endParaRPr>
          </a:p>
        </p:txBody>
      </p:sp>
    </p:spTree>
    <p:extLst>
      <p:ext uri="{BB962C8B-B14F-4D97-AF65-F5344CB8AC3E}">
        <p14:creationId xmlns:p14="http://schemas.microsoft.com/office/powerpoint/2010/main" val="375939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a:solidFill>
                  <a:srgbClr val="FFFF00"/>
                </a:solidFill>
                <a:effectLst/>
                <a:latin typeface="+mj-lt"/>
              </a:rPr>
              <a:t>Tk1:</a:t>
            </a:r>
            <a:r>
              <a:rPr lang="en-US" sz="4600" b="0" dirty="0">
                <a:solidFill>
                  <a:schemeClr val="bg1"/>
                </a:solidFill>
                <a:effectLst/>
                <a:latin typeface="+mj-lt"/>
              </a:rPr>
              <a:t> </a:t>
            </a:r>
            <a:r>
              <a:rPr lang="vi-VN" sz="4600" b="0" dirty="0">
                <a:solidFill>
                  <a:schemeClr val="bg1"/>
                </a:solidFill>
                <a:effectLst/>
                <a:latin typeface="+mj-lt"/>
              </a:rPr>
              <a:t>Mong lễ vật đoàn con trở nên Máu Thịt Con Chúa. Mong bánh thơm rượu thơm biến nên Thánh Thể nhiệm mầu. Nuôi sống tâm hồn con và nuôi tâm hồn nhân thế. Vinh phúc cho đoàn con cũng như khắp dân tộc con.</a:t>
            </a:r>
            <a:endParaRPr lang="en-US" sz="4600" b="0" dirty="0">
              <a:solidFill>
                <a:schemeClr val="bg1"/>
              </a:solidFill>
              <a:effectLst/>
              <a:latin typeface="+mj-lt"/>
            </a:endParaRPr>
          </a:p>
        </p:txBody>
      </p:sp>
    </p:spTree>
    <p:extLst>
      <p:ext uri="{BB962C8B-B14F-4D97-AF65-F5344CB8AC3E}">
        <p14:creationId xmlns:p14="http://schemas.microsoft.com/office/powerpoint/2010/main" val="22009098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latin typeface="+mj-lt"/>
              </a:rPr>
              <a:t>Đk</a:t>
            </a:r>
            <a:r>
              <a:rPr lang="en-US" sz="6000" b="0" u="sng" dirty="0">
                <a:solidFill>
                  <a:srgbClr val="FFFF00"/>
                </a:solidFill>
                <a:effectLst/>
                <a:latin typeface="+mj-lt"/>
              </a:rPr>
              <a:t>:</a:t>
            </a:r>
            <a:r>
              <a:rPr lang="en-US" sz="6000" b="0" dirty="0">
                <a:solidFill>
                  <a:schemeClr val="bg1"/>
                </a:solidFill>
                <a:effectLst/>
                <a:latin typeface="+mj-lt"/>
              </a:rPr>
              <a:t> </a:t>
            </a:r>
            <a:r>
              <a:rPr lang="vi-VN" sz="6000" b="0" dirty="0">
                <a:solidFill>
                  <a:schemeClr val="bg1"/>
                </a:solidFill>
                <a:effectLst/>
                <a:latin typeface="+mj-lt"/>
              </a:rPr>
              <a:t>Dâng lên trước thiên tòa này bánh thơm với rượu ngon. Dâng lên trót tâm hồn và trót thân xác của con.</a:t>
            </a:r>
            <a:endParaRPr lang="en-US" sz="6000" b="0" dirty="0">
              <a:solidFill>
                <a:schemeClr val="bg1"/>
              </a:solidFill>
              <a:effectLst/>
              <a:latin typeface="+mj-lt"/>
            </a:endParaRPr>
          </a:p>
        </p:txBody>
      </p:sp>
    </p:spTree>
    <p:extLst>
      <p:ext uri="{BB962C8B-B14F-4D97-AF65-F5344CB8AC3E}">
        <p14:creationId xmlns:p14="http://schemas.microsoft.com/office/powerpoint/2010/main" val="29844643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a:solidFill>
                  <a:srgbClr val="FFFF00"/>
                </a:solidFill>
                <a:effectLst/>
                <a:latin typeface="+mj-lt"/>
              </a:rPr>
              <a:t>Tk2:</a:t>
            </a:r>
            <a:r>
              <a:rPr lang="en-US" sz="4600" b="0" dirty="0">
                <a:solidFill>
                  <a:srgbClr val="FFFF00"/>
                </a:solidFill>
                <a:effectLst/>
                <a:latin typeface="+mj-lt"/>
              </a:rPr>
              <a:t> </a:t>
            </a:r>
            <a:r>
              <a:rPr lang="vi-VN" sz="4600" b="0" dirty="0">
                <a:solidFill>
                  <a:schemeClr val="bg1"/>
                </a:solidFill>
                <a:effectLst/>
                <a:latin typeface="+mj-lt"/>
              </a:rPr>
              <a:t>Xin tiến dâng tuổi xanh cùng bao khát vọng chan chứa. Dâng Chúa các bạn con cũng như những ai thân thuộc. Xin Chúa thương rộng ban hồng ân chan hòa tâm trí. Săn sóc giữ gìn luôn thoát qua phút giây lầm than.</a:t>
            </a:r>
            <a:endParaRPr lang="en-US" sz="4600" b="0" dirty="0">
              <a:solidFill>
                <a:schemeClr val="bg1"/>
              </a:solidFill>
              <a:effectLst/>
              <a:latin typeface="+mj-lt"/>
            </a:endParaRPr>
          </a:p>
        </p:txBody>
      </p:sp>
    </p:spTree>
    <p:extLst>
      <p:ext uri="{BB962C8B-B14F-4D97-AF65-F5344CB8AC3E}">
        <p14:creationId xmlns:p14="http://schemas.microsoft.com/office/powerpoint/2010/main" val="21997094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000" b="0" u="sng" dirty="0" err="1">
                <a:solidFill>
                  <a:srgbClr val="FFFF00"/>
                </a:solidFill>
                <a:effectLst/>
                <a:latin typeface="+mj-lt"/>
              </a:rPr>
              <a:t>Đk</a:t>
            </a:r>
            <a:r>
              <a:rPr lang="en-US" sz="6000" b="0" u="sng" dirty="0">
                <a:solidFill>
                  <a:srgbClr val="FFFF00"/>
                </a:solidFill>
                <a:effectLst/>
                <a:latin typeface="+mj-lt"/>
              </a:rPr>
              <a:t>:</a:t>
            </a:r>
            <a:r>
              <a:rPr lang="en-US" sz="6000" b="0" dirty="0">
                <a:solidFill>
                  <a:schemeClr val="bg1"/>
                </a:solidFill>
                <a:effectLst/>
                <a:latin typeface="+mj-lt"/>
              </a:rPr>
              <a:t> </a:t>
            </a:r>
            <a:r>
              <a:rPr lang="vi-VN" sz="6000" b="0" dirty="0">
                <a:solidFill>
                  <a:schemeClr val="bg1"/>
                </a:solidFill>
                <a:effectLst/>
                <a:latin typeface="+mj-lt"/>
              </a:rPr>
              <a:t>Dâng lên trước thiên tòa này bánh thơm với rượu ngon. Dâng lên trót tâm hồn và trót thân xác của con.</a:t>
            </a:r>
            <a:endParaRPr lang="en-US" sz="6000" b="0" dirty="0">
              <a:solidFill>
                <a:schemeClr val="bg1"/>
              </a:solidFill>
              <a:effectLst/>
              <a:latin typeface="+mj-lt"/>
            </a:endParaRPr>
          </a:p>
        </p:txBody>
      </p:sp>
    </p:spTree>
    <p:extLst>
      <p:ext uri="{BB962C8B-B14F-4D97-AF65-F5344CB8AC3E}">
        <p14:creationId xmlns:p14="http://schemas.microsoft.com/office/powerpoint/2010/main" val="291917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br>
              <a:rPr lang="en-US" sz="6000" b="0" dirty="0">
                <a:solidFill>
                  <a:srgbClr val="FFFF00"/>
                </a:solidFill>
                <a:effectLst/>
                <a:latin typeface="+mj-lt"/>
              </a:rPr>
            </a:br>
            <a:r>
              <a:rPr lang="en-US" sz="6000" b="0" dirty="0">
                <a:solidFill>
                  <a:srgbClr val="FFFF00"/>
                </a:solidFill>
                <a:effectLst/>
                <a:latin typeface="+mj-lt"/>
              </a:rPr>
              <a:t>Ca </a:t>
            </a:r>
            <a:r>
              <a:rPr lang="en-US" sz="6000" b="0" dirty="0" err="1">
                <a:solidFill>
                  <a:srgbClr val="FFFF00"/>
                </a:solidFill>
                <a:effectLst/>
                <a:latin typeface="+mj-lt"/>
              </a:rPr>
              <a:t>Nhập</a:t>
            </a:r>
            <a:r>
              <a:rPr lang="en-US" sz="6000" b="0" dirty="0">
                <a:solidFill>
                  <a:srgbClr val="FFFF00"/>
                </a:solidFill>
                <a:effectLst/>
                <a:latin typeface="+mj-lt"/>
              </a:rPr>
              <a:t> </a:t>
            </a:r>
            <a:r>
              <a:rPr lang="en-US" sz="6000" b="0" dirty="0" err="1">
                <a:solidFill>
                  <a:srgbClr val="FFFF00"/>
                </a:solidFill>
                <a:effectLst/>
                <a:latin typeface="+mj-lt"/>
              </a:rPr>
              <a:t>Lễ</a:t>
            </a:r>
            <a:br>
              <a:rPr lang="en-US" sz="6000" b="0" dirty="0">
                <a:solidFill>
                  <a:srgbClr val="FFFF00"/>
                </a:solidFill>
                <a:effectLst/>
                <a:latin typeface="+mj-lt"/>
              </a:rPr>
            </a:br>
            <a:r>
              <a:rPr lang="en-US" sz="7300" b="0" dirty="0">
                <a:solidFill>
                  <a:srgbClr val="FFFF00"/>
                </a:solidFill>
                <a:effectLst/>
                <a:latin typeface="+mj-lt"/>
              </a:rPr>
              <a:t>Con </a:t>
            </a:r>
            <a:r>
              <a:rPr lang="en-US" sz="7300" b="0" dirty="0" err="1">
                <a:solidFill>
                  <a:srgbClr val="FFFF00"/>
                </a:solidFill>
                <a:effectLst/>
                <a:latin typeface="+mj-lt"/>
              </a:rPr>
              <a:t>Sẽ</a:t>
            </a:r>
            <a:r>
              <a:rPr lang="en-US" sz="7300" b="0" dirty="0">
                <a:solidFill>
                  <a:srgbClr val="FFFF00"/>
                </a:solidFill>
                <a:effectLst/>
                <a:latin typeface="+mj-lt"/>
              </a:rPr>
              <a:t> </a:t>
            </a:r>
            <a:r>
              <a:rPr lang="en-US" sz="7300" b="0" dirty="0" err="1">
                <a:solidFill>
                  <a:srgbClr val="FFFF00"/>
                </a:solidFill>
                <a:effectLst/>
                <a:latin typeface="+mj-lt"/>
              </a:rPr>
              <a:t>Tiến</a:t>
            </a:r>
            <a:r>
              <a:rPr lang="en-US" sz="7300" b="0" dirty="0">
                <a:solidFill>
                  <a:srgbClr val="FFFF00"/>
                </a:solidFill>
                <a:effectLst/>
                <a:latin typeface="+mj-lt"/>
              </a:rPr>
              <a:t> </a:t>
            </a:r>
            <a:r>
              <a:rPr lang="en-US" sz="7300" b="0" dirty="0" err="1">
                <a:solidFill>
                  <a:srgbClr val="FFFF00"/>
                </a:solidFill>
                <a:effectLst/>
                <a:latin typeface="+mj-lt"/>
              </a:rPr>
              <a:t>Lên</a:t>
            </a:r>
            <a:r>
              <a:rPr lang="en-US" sz="7300" b="0" dirty="0">
                <a:solidFill>
                  <a:srgbClr val="FFFF00"/>
                </a:solidFill>
                <a:effectLst/>
                <a:latin typeface="+mj-lt"/>
              </a:rPr>
              <a:t> </a:t>
            </a:r>
            <a:r>
              <a:rPr lang="en-US" sz="7300" b="0" dirty="0" err="1">
                <a:solidFill>
                  <a:srgbClr val="FFFF00"/>
                </a:solidFill>
                <a:effectLst/>
                <a:latin typeface="+mj-lt"/>
              </a:rPr>
              <a:t>Bàn</a:t>
            </a:r>
            <a:r>
              <a:rPr lang="en-US" sz="7300" b="0" dirty="0">
                <a:solidFill>
                  <a:srgbClr val="FFFF00"/>
                </a:solidFill>
                <a:effectLst/>
                <a:latin typeface="+mj-lt"/>
              </a:rPr>
              <a:t> </a:t>
            </a:r>
            <a:r>
              <a:rPr lang="en-US" sz="7300" b="0" dirty="0" err="1">
                <a:solidFill>
                  <a:srgbClr val="FFFF00"/>
                </a:solidFill>
                <a:effectLst/>
                <a:latin typeface="+mj-lt"/>
              </a:rPr>
              <a:t>Thờ</a:t>
            </a:r>
            <a:br>
              <a:rPr lang="en-US" sz="5400" b="0" dirty="0">
                <a:solidFill>
                  <a:srgbClr val="FFFF00"/>
                </a:solidFill>
                <a:effectLst/>
                <a:latin typeface="+mj-lt"/>
              </a:rPr>
            </a:br>
            <a:r>
              <a:rPr lang="en-US" sz="5400" b="0" dirty="0" err="1">
                <a:solidFill>
                  <a:schemeClr val="bg1"/>
                </a:solidFill>
                <a:effectLst/>
                <a:latin typeface="+mj-lt"/>
              </a:rPr>
              <a:t>Hoàng</a:t>
            </a:r>
            <a:r>
              <a:rPr lang="en-US" sz="5400" b="0" dirty="0">
                <a:solidFill>
                  <a:schemeClr val="bg1"/>
                </a:solidFill>
                <a:effectLst/>
                <a:latin typeface="+mj-lt"/>
              </a:rPr>
              <a:t> </a:t>
            </a:r>
            <a:r>
              <a:rPr lang="en-US" sz="5400" b="0" dirty="0" err="1">
                <a:solidFill>
                  <a:schemeClr val="bg1"/>
                </a:solidFill>
                <a:effectLst/>
                <a:latin typeface="+mj-lt"/>
              </a:rPr>
              <a:t>Ngôn</a:t>
            </a:r>
            <a:r>
              <a:rPr lang="en-US" sz="5400" b="0" dirty="0">
                <a:solidFill>
                  <a:schemeClr val="bg1"/>
                </a:solidFill>
                <a:effectLst/>
                <a:latin typeface="+mj-lt"/>
              </a:rPr>
              <a:t> – </a:t>
            </a:r>
            <a:r>
              <a:rPr lang="en-US" sz="5400" b="0" dirty="0" err="1">
                <a:solidFill>
                  <a:schemeClr val="bg1"/>
                </a:solidFill>
                <a:effectLst/>
                <a:latin typeface="+mj-lt"/>
              </a:rPr>
              <a:t>Hoàng</a:t>
            </a:r>
            <a:r>
              <a:rPr lang="en-US" sz="5400" b="0" dirty="0">
                <a:solidFill>
                  <a:schemeClr val="bg1"/>
                </a:solidFill>
                <a:effectLst/>
                <a:latin typeface="+mj-lt"/>
              </a:rPr>
              <a:t> </a:t>
            </a:r>
            <a:r>
              <a:rPr lang="en-US" sz="5400" b="0" dirty="0" err="1">
                <a:solidFill>
                  <a:schemeClr val="bg1"/>
                </a:solidFill>
                <a:effectLst/>
                <a:latin typeface="+mj-lt"/>
              </a:rPr>
              <a:t>Phúc</a:t>
            </a:r>
            <a:br>
              <a:rPr lang="en-US" sz="6000" b="0" dirty="0">
                <a:solidFill>
                  <a:srgbClr val="FFFF00"/>
                </a:solidFill>
                <a:effectLst/>
                <a:latin typeface="+mj-lt"/>
              </a:rPr>
            </a:br>
            <a:br>
              <a:rPr lang="en-US" sz="6000" b="0" i="1" dirty="0">
                <a:solidFill>
                  <a:schemeClr val="bg1"/>
                </a:solidFill>
                <a:effectLst/>
                <a:latin typeface="+mj-lt"/>
              </a:rPr>
            </a:br>
            <a:endParaRPr lang="en-US" sz="6000" b="0" i="1" dirty="0">
              <a:solidFill>
                <a:schemeClr val="bg1"/>
              </a:solidFill>
              <a:effectLst/>
              <a:latin typeface="+mj-l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erson standing next to a person&#10;&#10;Description automatically generated">
            <a:extLst>
              <a:ext uri="{FF2B5EF4-FFF2-40B4-BE49-F238E27FC236}">
                <a16:creationId xmlns:a16="http://schemas.microsoft.com/office/drawing/2014/main" id="{DBC4181E-D0E4-4338-8C06-91A52E2F11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768652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latin typeface="+mj-lt"/>
              </a:rPr>
              <a:t>Ca </a:t>
            </a:r>
            <a:r>
              <a:rPr lang="en-US" sz="6600" b="0" dirty="0" err="1">
                <a:solidFill>
                  <a:srgbClr val="FFFF00"/>
                </a:solidFill>
                <a:effectLst/>
                <a:latin typeface="+mj-lt"/>
              </a:rPr>
              <a:t>Nguyện</a:t>
            </a:r>
            <a:r>
              <a:rPr lang="en-US" sz="6600" b="0" dirty="0">
                <a:solidFill>
                  <a:srgbClr val="FFFF00"/>
                </a:solidFill>
                <a:effectLst/>
                <a:latin typeface="+mj-lt"/>
              </a:rPr>
              <a:t> </a:t>
            </a:r>
            <a:r>
              <a:rPr lang="en-US" sz="6600" b="0" dirty="0" err="1">
                <a:solidFill>
                  <a:srgbClr val="FFFF00"/>
                </a:solidFill>
                <a:effectLst/>
                <a:latin typeface="+mj-lt"/>
              </a:rPr>
              <a:t>Hiệp</a:t>
            </a:r>
            <a:r>
              <a:rPr lang="en-US" sz="6600" b="0" dirty="0">
                <a:solidFill>
                  <a:srgbClr val="FFFF00"/>
                </a:solidFill>
                <a:effectLst/>
                <a:latin typeface="+mj-lt"/>
              </a:rPr>
              <a:t> </a:t>
            </a:r>
            <a:r>
              <a:rPr lang="en-US" sz="6600" b="0" dirty="0" err="1">
                <a:solidFill>
                  <a:srgbClr val="FFFF00"/>
                </a:solidFill>
                <a:effectLst/>
                <a:latin typeface="+mj-lt"/>
              </a:rPr>
              <a:t>Lễ</a:t>
            </a:r>
            <a:br>
              <a:rPr lang="en-US" sz="6600" b="0" dirty="0">
                <a:solidFill>
                  <a:srgbClr val="FFFF00"/>
                </a:solidFill>
                <a:effectLst/>
                <a:latin typeface="+mj-lt"/>
              </a:rPr>
            </a:br>
            <a:r>
              <a:rPr lang="en-US" sz="6600" b="0" dirty="0">
                <a:solidFill>
                  <a:srgbClr val="FFFF00"/>
                </a:solidFill>
                <a:effectLst/>
                <a:latin typeface="+mj-lt"/>
              </a:rPr>
              <a:t>Cho Con </a:t>
            </a:r>
            <a:r>
              <a:rPr lang="en-US" sz="6600" b="0" dirty="0" err="1">
                <a:solidFill>
                  <a:srgbClr val="FFFF00"/>
                </a:solidFill>
                <a:effectLst/>
                <a:latin typeface="+mj-lt"/>
              </a:rPr>
              <a:t>Thêm</a:t>
            </a:r>
            <a:r>
              <a:rPr lang="en-US" sz="6600" b="0" dirty="0">
                <a:solidFill>
                  <a:srgbClr val="FFFF00"/>
                </a:solidFill>
                <a:effectLst/>
                <a:latin typeface="+mj-lt"/>
              </a:rPr>
              <a:t> </a:t>
            </a:r>
            <a:r>
              <a:rPr lang="en-US" sz="6600" b="0" dirty="0" err="1">
                <a:solidFill>
                  <a:srgbClr val="FFFF00"/>
                </a:solidFill>
                <a:effectLst/>
                <a:latin typeface="+mj-lt"/>
              </a:rPr>
              <a:t>Lòng</a:t>
            </a:r>
            <a:r>
              <a:rPr lang="en-US" sz="6600" b="0" dirty="0">
                <a:solidFill>
                  <a:srgbClr val="FFFF00"/>
                </a:solidFill>
                <a:effectLst/>
                <a:latin typeface="+mj-lt"/>
              </a:rPr>
              <a:t> Tin</a:t>
            </a:r>
            <a:br>
              <a:rPr lang="en-US" sz="6000" b="0" dirty="0">
                <a:solidFill>
                  <a:srgbClr val="FFFF00"/>
                </a:solidFill>
                <a:effectLst/>
                <a:latin typeface="+mj-lt"/>
              </a:rPr>
            </a:br>
            <a:r>
              <a:rPr lang="en-US" sz="4000" b="0" i="1" dirty="0" err="1">
                <a:solidFill>
                  <a:schemeClr val="bg1"/>
                </a:solidFill>
                <a:effectLst/>
                <a:latin typeface="+mj-lt"/>
              </a:rPr>
              <a:t>Đinh</a:t>
            </a:r>
            <a:r>
              <a:rPr lang="en-US" sz="4000" b="0" i="1" dirty="0">
                <a:solidFill>
                  <a:schemeClr val="bg1"/>
                </a:solidFill>
                <a:effectLst/>
                <a:latin typeface="+mj-lt"/>
              </a:rPr>
              <a:t> </a:t>
            </a:r>
            <a:r>
              <a:rPr lang="en-US" sz="4000" b="0" i="1" dirty="0" err="1">
                <a:solidFill>
                  <a:schemeClr val="bg1"/>
                </a:solidFill>
                <a:effectLst/>
                <a:latin typeface="+mj-lt"/>
              </a:rPr>
              <a:t>Công</a:t>
            </a:r>
            <a:r>
              <a:rPr lang="en-US" sz="4000" b="0" i="1" dirty="0">
                <a:solidFill>
                  <a:schemeClr val="bg1"/>
                </a:solidFill>
                <a:effectLst/>
                <a:latin typeface="+mj-lt"/>
              </a:rPr>
              <a:t> </a:t>
            </a:r>
            <a:r>
              <a:rPr lang="en-US" sz="4000" b="0" i="1" dirty="0" err="1">
                <a:solidFill>
                  <a:schemeClr val="bg1"/>
                </a:solidFill>
                <a:effectLst/>
                <a:latin typeface="+mj-lt"/>
              </a:rPr>
              <a:t>Huỳnh</a:t>
            </a:r>
            <a:endParaRPr lang="en-US" sz="6600" b="0" i="1" dirty="0">
              <a:solidFill>
                <a:schemeClr val="bg1"/>
              </a:solidFill>
              <a:effectLst/>
              <a:latin typeface="+mj-lt"/>
            </a:endParaRPr>
          </a:p>
        </p:txBody>
      </p:sp>
    </p:spTree>
    <p:extLst>
      <p:ext uri="{BB962C8B-B14F-4D97-AF65-F5344CB8AC3E}">
        <p14:creationId xmlns:p14="http://schemas.microsoft.com/office/powerpoint/2010/main" val="3538784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500" b="0" u="sng" dirty="0">
                <a:solidFill>
                  <a:srgbClr val="FFFF00"/>
                </a:solidFill>
                <a:effectLst/>
              </a:rPr>
              <a:t>Tk1:</a:t>
            </a:r>
            <a:r>
              <a:rPr lang="en-US" sz="4500" b="0" dirty="0">
                <a:solidFill>
                  <a:srgbClr val="FFFF00"/>
                </a:solidFill>
                <a:effectLst/>
              </a:rPr>
              <a:t> </a:t>
            </a:r>
            <a:r>
              <a:rPr lang="vi-VN" sz="4500" b="0" dirty="0">
                <a:solidFill>
                  <a:schemeClr val="bg1"/>
                </a:solidFill>
                <a:effectLst/>
              </a:rPr>
              <a:t>Thân con như là áng mây phiêu du trôi bạt muôn nơi.</a:t>
            </a:r>
            <a:r>
              <a:rPr lang="en-US" sz="4500" b="0" dirty="0">
                <a:solidFill>
                  <a:schemeClr val="bg1"/>
                </a:solidFill>
                <a:effectLst/>
              </a:rPr>
              <a:t> </a:t>
            </a:r>
            <a:r>
              <a:rPr lang="vi-VN" sz="4500" b="0" dirty="0">
                <a:solidFill>
                  <a:schemeClr val="bg1"/>
                </a:solidFill>
                <a:effectLst/>
              </a:rPr>
              <a:t>Thân con như là cánh bèo mỏng manh giữa dòng sông trôi.</a:t>
            </a:r>
            <a:r>
              <a:rPr lang="en-US" sz="4500" b="0" dirty="0">
                <a:solidFill>
                  <a:schemeClr val="bg1"/>
                </a:solidFill>
                <a:effectLst/>
              </a:rPr>
              <a:t> </a:t>
            </a:r>
            <a:r>
              <a:rPr lang="vi-VN" sz="4500" b="0" dirty="0">
                <a:solidFill>
                  <a:schemeClr val="bg1"/>
                </a:solidFill>
                <a:effectLst/>
              </a:rPr>
              <a:t>Sáng sớm như hoa </a:t>
            </a:r>
            <a:r>
              <a:rPr lang="vi-VN" sz="4500" b="0">
                <a:solidFill>
                  <a:schemeClr val="bg1"/>
                </a:solidFill>
                <a:effectLst/>
              </a:rPr>
              <a:t>hồng tươi</a:t>
            </a:r>
            <a:r>
              <a:rPr lang="en-US" sz="4500" b="0" dirty="0">
                <a:solidFill>
                  <a:schemeClr val="bg1"/>
                </a:solidFill>
                <a:effectLst/>
              </a:rPr>
              <a:t> </a:t>
            </a:r>
            <a:r>
              <a:rPr lang="vi-VN" sz="4500" b="0">
                <a:solidFill>
                  <a:schemeClr val="bg1"/>
                </a:solidFill>
                <a:effectLst/>
              </a:rPr>
              <a:t>Chiều </a:t>
            </a:r>
            <a:r>
              <a:rPr lang="vi-VN" sz="4500" b="0" dirty="0">
                <a:solidFill>
                  <a:schemeClr val="bg1"/>
                </a:solidFill>
                <a:effectLst/>
              </a:rPr>
              <a:t>đến sắc hương phai tàn</a:t>
            </a:r>
            <a:r>
              <a:rPr lang="en-US" sz="4500" b="0" dirty="0">
                <a:solidFill>
                  <a:schemeClr val="bg1"/>
                </a:solidFill>
                <a:effectLst/>
              </a:rPr>
              <a:t>. </a:t>
            </a:r>
            <a:r>
              <a:rPr lang="vi-VN" sz="4500" b="0" dirty="0">
                <a:solidFill>
                  <a:schemeClr val="bg1"/>
                </a:solidFill>
                <a:effectLst/>
              </a:rPr>
              <a:t>Kiếp sống trôi qua thật nhanh đời con cũng quay về nguồn.</a:t>
            </a:r>
          </a:p>
        </p:txBody>
      </p:sp>
    </p:spTree>
    <p:extLst>
      <p:ext uri="{BB962C8B-B14F-4D97-AF65-F5344CB8AC3E}">
        <p14:creationId xmlns:p14="http://schemas.microsoft.com/office/powerpoint/2010/main" val="52035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Cho con thêm lòng tin để yêu mến Chúa nhiều hơn.</a:t>
            </a:r>
            <a:r>
              <a:rPr lang="en-US" sz="4800" b="0" dirty="0">
                <a:solidFill>
                  <a:schemeClr val="bg1"/>
                </a:solidFill>
                <a:effectLst/>
                <a:latin typeface="+mj-lt"/>
              </a:rPr>
              <a:t> </a:t>
            </a:r>
            <a:r>
              <a:rPr lang="vi-VN" sz="4800" b="0" dirty="0">
                <a:solidFill>
                  <a:schemeClr val="bg1"/>
                </a:solidFill>
                <a:effectLst/>
                <a:latin typeface="+mj-lt"/>
              </a:rPr>
              <a:t>Xin cho con can trường dù đường trần bao lỗi lầm.</a:t>
            </a:r>
            <a:r>
              <a:rPr lang="en-US" sz="4800" b="0" dirty="0">
                <a:solidFill>
                  <a:schemeClr val="bg1"/>
                </a:solidFill>
                <a:effectLst/>
                <a:latin typeface="+mj-lt"/>
              </a:rPr>
              <a:t> </a:t>
            </a:r>
            <a:r>
              <a:rPr lang="vi-VN" sz="4800" b="0" dirty="0">
                <a:solidFill>
                  <a:schemeClr val="bg1"/>
                </a:solidFill>
                <a:effectLst/>
                <a:latin typeface="+mj-lt"/>
              </a:rPr>
              <a:t>Xin gia tăng niềm tin vì con yếu đuối Ngài ơi!</a:t>
            </a:r>
            <a:r>
              <a:rPr lang="en-US" sz="4800" b="0" dirty="0">
                <a:solidFill>
                  <a:schemeClr val="bg1"/>
                </a:solidFill>
                <a:effectLst/>
                <a:latin typeface="+mj-lt"/>
              </a:rPr>
              <a:t> </a:t>
            </a:r>
            <a:r>
              <a:rPr lang="vi-VN" sz="4800" b="0" dirty="0">
                <a:solidFill>
                  <a:schemeClr val="bg1"/>
                </a:solidFill>
                <a:effectLst/>
                <a:latin typeface="+mj-lt"/>
              </a:rPr>
              <a:t>Xin cho con trung thành tìm chân lý Ngài suốt đời.</a:t>
            </a:r>
            <a:endParaRPr lang="en-US" sz="4800" b="0" dirty="0">
              <a:solidFill>
                <a:schemeClr val="bg1"/>
              </a:solidFill>
              <a:effectLst/>
              <a:latin typeface="+mj-lt"/>
            </a:endParaRPr>
          </a:p>
        </p:txBody>
      </p:sp>
    </p:spTree>
    <p:extLst>
      <p:ext uri="{BB962C8B-B14F-4D97-AF65-F5344CB8AC3E}">
        <p14:creationId xmlns:p14="http://schemas.microsoft.com/office/powerpoint/2010/main" val="1718770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500" b="0" u="sng" dirty="0">
                <a:solidFill>
                  <a:srgbClr val="FFFF00"/>
                </a:solidFill>
                <a:effectLst/>
                <a:latin typeface="+mj-lt"/>
              </a:rPr>
              <a:t>Tk2:</a:t>
            </a:r>
            <a:r>
              <a:rPr lang="en-US" sz="4500" b="0" dirty="0">
                <a:solidFill>
                  <a:schemeClr val="bg1"/>
                </a:solidFill>
                <a:effectLst/>
                <a:latin typeface="+mj-lt"/>
              </a:rPr>
              <a:t> </a:t>
            </a:r>
            <a:r>
              <a:rPr lang="vi-VN" sz="4500" b="0" dirty="0">
                <a:solidFill>
                  <a:schemeClr val="bg1"/>
                </a:solidFill>
                <a:effectLst/>
                <a:latin typeface="+mj-lt"/>
              </a:rPr>
              <a:t>Lênh đênh theo dòng nước trôi thân con biết dạt nơi đâu?</a:t>
            </a:r>
            <a:r>
              <a:rPr lang="en-US" sz="4500" b="0" dirty="0">
                <a:solidFill>
                  <a:schemeClr val="bg1"/>
                </a:solidFill>
                <a:effectLst/>
                <a:latin typeface="+mj-lt"/>
              </a:rPr>
              <a:t> </a:t>
            </a:r>
            <a:r>
              <a:rPr lang="vi-VN" sz="4500" b="0" dirty="0">
                <a:solidFill>
                  <a:schemeClr val="bg1"/>
                </a:solidFill>
                <a:effectLst/>
                <a:latin typeface="+mj-lt"/>
              </a:rPr>
              <a:t>Phong sương dãi dầu tháng ngày làm con héo mòn tâm can.</a:t>
            </a:r>
            <a:r>
              <a:rPr lang="en-US" sz="4500" b="0" dirty="0">
                <a:solidFill>
                  <a:schemeClr val="bg1"/>
                </a:solidFill>
                <a:effectLst/>
                <a:latin typeface="+mj-lt"/>
              </a:rPr>
              <a:t> </a:t>
            </a:r>
            <a:r>
              <a:rPr lang="vi-VN" sz="4500" b="0" dirty="0">
                <a:solidFill>
                  <a:schemeClr val="bg1"/>
                </a:solidFill>
                <a:effectLst/>
                <a:latin typeface="+mj-lt"/>
              </a:rPr>
              <a:t>Biết Chúa luôn thương đời con mà con vẫn chưa yêu Ngài.</a:t>
            </a:r>
            <a:r>
              <a:rPr lang="en-US" sz="4500" b="0" dirty="0">
                <a:solidFill>
                  <a:schemeClr val="bg1"/>
                </a:solidFill>
                <a:effectLst/>
                <a:latin typeface="+mj-lt"/>
              </a:rPr>
              <a:t> </a:t>
            </a:r>
            <a:r>
              <a:rPr lang="vi-VN" sz="4500" b="0" dirty="0">
                <a:solidFill>
                  <a:schemeClr val="bg1"/>
                </a:solidFill>
                <a:effectLst/>
                <a:latin typeface="+mj-lt"/>
              </a:rPr>
              <a:t>Chúa vẫn mong con ngày đêm về bên Thánh Tâm dịu hiền.</a:t>
            </a:r>
            <a:endParaRPr lang="en-US" sz="4500" b="0" dirty="0">
              <a:solidFill>
                <a:schemeClr val="bg1"/>
              </a:solidFill>
              <a:effectLst/>
              <a:latin typeface="+mj-lt"/>
            </a:endParaRPr>
          </a:p>
        </p:txBody>
      </p:sp>
    </p:spTree>
    <p:extLst>
      <p:ext uri="{BB962C8B-B14F-4D97-AF65-F5344CB8AC3E}">
        <p14:creationId xmlns:p14="http://schemas.microsoft.com/office/powerpoint/2010/main" val="2426266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Cho con thêm lòng tin để yêu mến Chúa nhiều hơn.</a:t>
            </a:r>
            <a:r>
              <a:rPr lang="en-US" sz="4800" b="0" dirty="0">
                <a:solidFill>
                  <a:schemeClr val="bg1"/>
                </a:solidFill>
                <a:effectLst/>
                <a:latin typeface="+mj-lt"/>
              </a:rPr>
              <a:t> </a:t>
            </a:r>
            <a:r>
              <a:rPr lang="vi-VN" sz="4800" b="0" dirty="0">
                <a:solidFill>
                  <a:schemeClr val="bg1"/>
                </a:solidFill>
                <a:effectLst/>
                <a:latin typeface="+mj-lt"/>
              </a:rPr>
              <a:t>Xin cho con can trường dù đường trần bao lỗi lầm.</a:t>
            </a:r>
            <a:r>
              <a:rPr lang="en-US" sz="4800" b="0" dirty="0">
                <a:solidFill>
                  <a:schemeClr val="bg1"/>
                </a:solidFill>
                <a:effectLst/>
                <a:latin typeface="+mj-lt"/>
              </a:rPr>
              <a:t> </a:t>
            </a:r>
            <a:r>
              <a:rPr lang="vi-VN" sz="4800" b="0" dirty="0">
                <a:solidFill>
                  <a:schemeClr val="bg1"/>
                </a:solidFill>
                <a:effectLst/>
                <a:latin typeface="+mj-lt"/>
              </a:rPr>
              <a:t>Xin gia tăng niềm tin vì con yếu đuối Ngài ơi!</a:t>
            </a:r>
            <a:r>
              <a:rPr lang="en-US" sz="4800" b="0" dirty="0">
                <a:solidFill>
                  <a:schemeClr val="bg1"/>
                </a:solidFill>
                <a:effectLst/>
                <a:latin typeface="+mj-lt"/>
              </a:rPr>
              <a:t> </a:t>
            </a:r>
            <a:r>
              <a:rPr lang="vi-VN" sz="4800" b="0" dirty="0">
                <a:solidFill>
                  <a:schemeClr val="bg1"/>
                </a:solidFill>
                <a:effectLst/>
                <a:latin typeface="+mj-lt"/>
              </a:rPr>
              <a:t>Xin cho con trung thành tìm chân lý Ngài suốt đời.</a:t>
            </a:r>
            <a:endParaRPr lang="en-US" sz="4800" b="0" dirty="0">
              <a:solidFill>
                <a:schemeClr val="bg1"/>
              </a:solidFill>
              <a:effectLst/>
              <a:latin typeface="+mj-lt"/>
            </a:endParaRPr>
          </a:p>
        </p:txBody>
      </p:sp>
    </p:spTree>
    <p:extLst>
      <p:ext uri="{BB962C8B-B14F-4D97-AF65-F5344CB8AC3E}">
        <p14:creationId xmlns:p14="http://schemas.microsoft.com/office/powerpoint/2010/main" val="22950375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500" b="0" u="sng" dirty="0">
                <a:solidFill>
                  <a:srgbClr val="FFFF00"/>
                </a:solidFill>
                <a:effectLst/>
                <a:latin typeface="+mj-lt"/>
              </a:rPr>
              <a:t>Tk3:</a:t>
            </a:r>
            <a:r>
              <a:rPr lang="en-US" sz="4500" b="0" dirty="0">
                <a:solidFill>
                  <a:schemeClr val="bg1"/>
                </a:solidFill>
                <a:effectLst/>
                <a:latin typeface="+mj-lt"/>
              </a:rPr>
              <a:t> </a:t>
            </a:r>
            <a:r>
              <a:rPr lang="vi-VN" sz="4500" b="0" dirty="0">
                <a:solidFill>
                  <a:schemeClr val="bg1"/>
                </a:solidFill>
                <a:effectLst/>
                <a:latin typeface="+mj-lt"/>
              </a:rPr>
              <a:t>Bao năm giữa đời nổi trôi đam mê sói mòn con tim.</a:t>
            </a:r>
            <a:r>
              <a:rPr lang="en-US" sz="4500" b="0" dirty="0">
                <a:solidFill>
                  <a:schemeClr val="bg1"/>
                </a:solidFill>
                <a:effectLst/>
                <a:latin typeface="+mj-lt"/>
              </a:rPr>
              <a:t> </a:t>
            </a:r>
            <a:r>
              <a:rPr lang="vi-VN" sz="4500" b="0" dirty="0">
                <a:solidFill>
                  <a:schemeClr val="bg1"/>
                </a:solidFill>
                <a:effectLst/>
                <a:latin typeface="+mj-lt"/>
              </a:rPr>
              <a:t>Tâm tư nỗi sầu trĩu nặng vì mãi vất vả bon chen.</a:t>
            </a:r>
            <a:r>
              <a:rPr lang="en-US" sz="4500" b="0" dirty="0">
                <a:solidFill>
                  <a:schemeClr val="bg1"/>
                </a:solidFill>
                <a:effectLst/>
                <a:latin typeface="+mj-lt"/>
              </a:rPr>
              <a:t> </a:t>
            </a:r>
            <a:r>
              <a:rPr lang="vi-VN" sz="4500" b="0" dirty="0">
                <a:solidFill>
                  <a:schemeClr val="bg1"/>
                </a:solidFill>
                <a:effectLst/>
                <a:latin typeface="+mj-lt"/>
              </a:rPr>
              <a:t>Sóng gió phong ba đại dương thuyền con bấp bênh giữa dòng.</a:t>
            </a:r>
            <a:r>
              <a:rPr lang="en-US" sz="4500" b="0" dirty="0">
                <a:solidFill>
                  <a:schemeClr val="bg1"/>
                </a:solidFill>
                <a:effectLst/>
                <a:latin typeface="+mj-lt"/>
              </a:rPr>
              <a:t> </a:t>
            </a:r>
            <a:r>
              <a:rPr lang="vi-VN" sz="4500" b="0" dirty="0">
                <a:solidFill>
                  <a:schemeClr val="bg1"/>
                </a:solidFill>
                <a:effectLst/>
                <a:latin typeface="+mj-lt"/>
              </a:rPr>
              <a:t>Đã khiến phôi pha niềm tin chờ mong thánh ân khơi nguồn.</a:t>
            </a:r>
            <a:endParaRPr lang="en-US" sz="4500" b="0" dirty="0">
              <a:solidFill>
                <a:schemeClr val="bg1"/>
              </a:solidFill>
              <a:effectLst/>
              <a:latin typeface="+mj-lt"/>
            </a:endParaRPr>
          </a:p>
        </p:txBody>
      </p:sp>
    </p:spTree>
    <p:extLst>
      <p:ext uri="{BB962C8B-B14F-4D97-AF65-F5344CB8AC3E}">
        <p14:creationId xmlns:p14="http://schemas.microsoft.com/office/powerpoint/2010/main" val="24262661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latin typeface="+mj-lt"/>
              </a:rPr>
              <a:t>Đk</a:t>
            </a:r>
            <a:r>
              <a:rPr lang="en-US" sz="4800" b="0" u="sng" dirty="0">
                <a:solidFill>
                  <a:srgbClr val="FFFF00"/>
                </a:solidFill>
                <a:effectLst/>
                <a:latin typeface="+mj-lt"/>
              </a:rPr>
              <a:t>:</a:t>
            </a:r>
            <a:r>
              <a:rPr lang="en-US" sz="4800" b="0" dirty="0">
                <a:solidFill>
                  <a:schemeClr val="bg1"/>
                </a:solidFill>
                <a:effectLst/>
                <a:latin typeface="+mj-lt"/>
              </a:rPr>
              <a:t> </a:t>
            </a:r>
            <a:r>
              <a:rPr lang="vi-VN" sz="4800" b="0" dirty="0">
                <a:solidFill>
                  <a:schemeClr val="bg1"/>
                </a:solidFill>
                <a:effectLst/>
                <a:latin typeface="+mj-lt"/>
              </a:rPr>
              <a:t>Cho con thêm lòng tin để yêu mến Chúa nhiều hơn.</a:t>
            </a:r>
            <a:r>
              <a:rPr lang="en-US" sz="4800" b="0" dirty="0">
                <a:solidFill>
                  <a:schemeClr val="bg1"/>
                </a:solidFill>
                <a:effectLst/>
                <a:latin typeface="+mj-lt"/>
              </a:rPr>
              <a:t> </a:t>
            </a:r>
            <a:r>
              <a:rPr lang="vi-VN" sz="4800" b="0" dirty="0">
                <a:solidFill>
                  <a:schemeClr val="bg1"/>
                </a:solidFill>
                <a:effectLst/>
                <a:latin typeface="+mj-lt"/>
              </a:rPr>
              <a:t>Xin cho con can trường dù đường trần bao lỗi lầm.</a:t>
            </a:r>
            <a:r>
              <a:rPr lang="en-US" sz="4800" b="0" dirty="0">
                <a:solidFill>
                  <a:schemeClr val="bg1"/>
                </a:solidFill>
                <a:effectLst/>
                <a:latin typeface="+mj-lt"/>
              </a:rPr>
              <a:t> </a:t>
            </a:r>
            <a:r>
              <a:rPr lang="vi-VN" sz="4800" b="0" dirty="0">
                <a:solidFill>
                  <a:schemeClr val="bg1"/>
                </a:solidFill>
                <a:effectLst/>
                <a:latin typeface="+mj-lt"/>
              </a:rPr>
              <a:t>Xin gia tăng niềm tin vì con yếu đuối Ngài ơi!</a:t>
            </a:r>
            <a:r>
              <a:rPr lang="en-US" sz="4800" b="0" dirty="0">
                <a:solidFill>
                  <a:schemeClr val="bg1"/>
                </a:solidFill>
                <a:effectLst/>
                <a:latin typeface="+mj-lt"/>
              </a:rPr>
              <a:t> </a:t>
            </a:r>
            <a:r>
              <a:rPr lang="vi-VN" sz="4800" b="0" dirty="0">
                <a:solidFill>
                  <a:schemeClr val="bg1"/>
                </a:solidFill>
                <a:effectLst/>
                <a:latin typeface="+mj-lt"/>
              </a:rPr>
              <a:t>Xin cho con trung thành tìm chân lý Ngài suốt đời.</a:t>
            </a:r>
            <a:endParaRPr lang="en-US" sz="4800" b="0" dirty="0">
              <a:solidFill>
                <a:schemeClr val="bg1"/>
              </a:solidFill>
              <a:effectLst/>
              <a:latin typeface="+mj-lt"/>
            </a:endParaRPr>
          </a:p>
        </p:txBody>
      </p:sp>
    </p:spTree>
    <p:extLst>
      <p:ext uri="{BB962C8B-B14F-4D97-AF65-F5344CB8AC3E}">
        <p14:creationId xmlns:p14="http://schemas.microsoft.com/office/powerpoint/2010/main" val="24521688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erson standing next to a person&#10;&#10;Description automatically generated">
            <a:extLst>
              <a:ext uri="{FF2B5EF4-FFF2-40B4-BE49-F238E27FC236}">
                <a16:creationId xmlns:a16="http://schemas.microsoft.com/office/drawing/2014/main" id="{DBC4181E-D0E4-4338-8C06-91A52E2F11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449970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a:solidFill>
                  <a:srgbClr val="FFFF00"/>
                </a:solidFill>
                <a:effectLst/>
                <a:latin typeface="+mj-lt"/>
              </a:rPr>
              <a:t>Đk</a:t>
            </a:r>
            <a:r>
              <a:rPr lang="vi-VN" sz="6000" b="0" u="sng">
                <a:solidFill>
                  <a:srgbClr val="FFFF00"/>
                </a:solidFill>
                <a:effectLst/>
                <a:latin typeface="+mj-lt"/>
              </a:rPr>
              <a:t>:</a:t>
            </a:r>
            <a:r>
              <a:rPr lang="vi-VN" sz="6000" b="0">
                <a:solidFill>
                  <a:schemeClr val="bg1"/>
                </a:solidFill>
                <a:effectLst/>
                <a:latin typeface="+mj-lt"/>
              </a:rPr>
              <a:t> </a:t>
            </a:r>
            <a:r>
              <a:rPr lang="vi-VN" sz="6000" b="0" dirty="0">
                <a:solidFill>
                  <a:schemeClr val="bg1"/>
                </a:solidFill>
                <a:effectLst/>
                <a:latin typeface="+mj-lt"/>
              </a:rPr>
              <a:t>Con sẽ </a:t>
            </a:r>
            <a:r>
              <a:rPr lang="en-US" sz="6000" b="0" dirty="0" err="1">
                <a:solidFill>
                  <a:schemeClr val="bg1"/>
                </a:solidFill>
                <a:effectLst/>
                <a:latin typeface="+mj-lt"/>
              </a:rPr>
              <a:t>tiến</a:t>
            </a:r>
            <a:r>
              <a:rPr lang="vi-VN" sz="6000" b="0" dirty="0">
                <a:solidFill>
                  <a:schemeClr val="bg1"/>
                </a:solidFill>
                <a:effectLst/>
                <a:latin typeface="+mj-lt"/>
              </a:rPr>
              <a:t> lên bàn thờ, vì chính Chúa làm tuổi xuân ca khúc hân hoan. Con sẽ </a:t>
            </a:r>
            <a:r>
              <a:rPr lang="en-US" sz="6000" b="0" dirty="0" err="1">
                <a:solidFill>
                  <a:schemeClr val="bg1"/>
                </a:solidFill>
                <a:effectLst/>
                <a:latin typeface="+mj-lt"/>
              </a:rPr>
              <a:t>tiến</a:t>
            </a:r>
            <a:r>
              <a:rPr lang="vi-VN" sz="6000" b="0" dirty="0">
                <a:solidFill>
                  <a:schemeClr val="bg1"/>
                </a:solidFill>
                <a:effectLst/>
                <a:latin typeface="+mj-lt"/>
              </a:rPr>
              <a:t> lên bàn thánh tế lễ mình làm của lễ hy sinh.</a:t>
            </a: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a:t>
            </a:r>
            <a:r>
              <a:rPr lang="en-US" sz="8000" b="0" dirty="0" err="1">
                <a:solidFill>
                  <a:srgbClr val="FFFF00"/>
                </a:solidFill>
                <a:effectLst/>
                <a:latin typeface="+mj-lt"/>
              </a:rPr>
              <a:t>Kết</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b="0" dirty="0" err="1">
                <a:solidFill>
                  <a:srgbClr val="FFFF00"/>
                </a:solidFill>
                <a:effectLst/>
                <a:latin typeface="+mj-lt"/>
              </a:rPr>
              <a:t>Đền</a:t>
            </a:r>
            <a:r>
              <a:rPr lang="en-US" sz="6600" b="0" dirty="0">
                <a:solidFill>
                  <a:srgbClr val="FFFF00"/>
                </a:solidFill>
                <a:effectLst/>
                <a:latin typeface="+mj-lt"/>
              </a:rPr>
              <a:t> </a:t>
            </a:r>
            <a:r>
              <a:rPr lang="en-US" sz="6600" b="0" dirty="0" err="1">
                <a:solidFill>
                  <a:srgbClr val="FFFF00"/>
                </a:solidFill>
                <a:effectLst/>
                <a:latin typeface="+mj-lt"/>
              </a:rPr>
              <a:t>Tạ</a:t>
            </a:r>
            <a:r>
              <a:rPr lang="en-US" sz="6600" b="0" dirty="0">
                <a:solidFill>
                  <a:srgbClr val="FFFF00"/>
                </a:solidFill>
                <a:effectLst/>
                <a:latin typeface="+mj-lt"/>
              </a:rPr>
              <a:t> </a:t>
            </a:r>
            <a:r>
              <a:rPr lang="en-US" sz="6600" b="0" dirty="0" err="1">
                <a:solidFill>
                  <a:srgbClr val="FFFF00"/>
                </a:solidFill>
                <a:effectLst/>
                <a:latin typeface="+mj-lt"/>
              </a:rPr>
              <a:t>Trái</a:t>
            </a:r>
            <a:r>
              <a:rPr lang="en-US" sz="6600" b="0" dirty="0">
                <a:solidFill>
                  <a:srgbClr val="FFFF00"/>
                </a:solidFill>
                <a:effectLst/>
                <a:latin typeface="+mj-lt"/>
              </a:rPr>
              <a:t> Tim </a:t>
            </a:r>
            <a:r>
              <a:rPr lang="en-US" sz="6600" b="0" dirty="0" err="1">
                <a:solidFill>
                  <a:srgbClr val="FFFF00"/>
                </a:solidFill>
                <a:effectLst/>
                <a:latin typeface="+mj-lt"/>
              </a:rPr>
              <a:t>Mẹ</a:t>
            </a:r>
            <a:br>
              <a:rPr lang="en-US" sz="5400" b="0" dirty="0">
                <a:solidFill>
                  <a:srgbClr val="FFFF00"/>
                </a:solidFill>
                <a:effectLst/>
                <a:latin typeface="+mj-lt"/>
              </a:rPr>
            </a:br>
            <a:r>
              <a:rPr lang="en-US" sz="5400" b="0" i="1" dirty="0" err="1">
                <a:solidFill>
                  <a:schemeClr val="bg1"/>
                </a:solidFill>
                <a:effectLst/>
                <a:latin typeface="+mj-lt"/>
              </a:rPr>
              <a:t>Nguyễn</a:t>
            </a:r>
            <a:r>
              <a:rPr lang="en-US" sz="5400" b="0" i="1" dirty="0">
                <a:solidFill>
                  <a:schemeClr val="bg1"/>
                </a:solidFill>
                <a:effectLst/>
                <a:latin typeface="+mj-lt"/>
              </a:rPr>
              <a:t> </a:t>
            </a:r>
            <a:r>
              <a:rPr lang="en-US" sz="5400" b="0" i="1" dirty="0" err="1">
                <a:solidFill>
                  <a:schemeClr val="bg1"/>
                </a:solidFill>
                <a:effectLst/>
                <a:latin typeface="+mj-lt"/>
              </a:rPr>
              <a:t>Khắc</a:t>
            </a:r>
            <a:r>
              <a:rPr lang="en-US" sz="5400" b="0" i="1" dirty="0">
                <a:solidFill>
                  <a:schemeClr val="bg1"/>
                </a:solidFill>
                <a:effectLst/>
                <a:latin typeface="+mj-lt"/>
              </a:rPr>
              <a:t> </a:t>
            </a:r>
            <a:r>
              <a:rPr lang="en-US" sz="5400" b="0" i="1" dirty="0" err="1">
                <a:solidFill>
                  <a:schemeClr val="bg1"/>
                </a:solidFill>
                <a:effectLst/>
                <a:latin typeface="+mj-lt"/>
              </a:rPr>
              <a:t>Tuần</a:t>
            </a:r>
            <a:endParaRPr lang="en-US" sz="6000" b="0" i="1" dirty="0">
              <a:solidFill>
                <a:schemeClr val="bg1"/>
              </a:solidFill>
              <a:effectLst/>
              <a:latin typeface="+mj-lt"/>
            </a:endParaRPr>
          </a:p>
        </p:txBody>
      </p:sp>
    </p:spTree>
    <p:extLst>
      <p:ext uri="{BB962C8B-B14F-4D97-AF65-F5344CB8AC3E}">
        <p14:creationId xmlns:p14="http://schemas.microsoft.com/office/powerpoint/2010/main" val="3508502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latin typeface="+mj-lt"/>
              </a:rPr>
              <a:t>Đk</a:t>
            </a:r>
            <a:r>
              <a:rPr lang="en-US" sz="5400" b="0" u="sng" dirty="0">
                <a:solidFill>
                  <a:srgbClr val="FFFF00"/>
                </a:solidFill>
                <a:effectLst/>
                <a:latin typeface="+mj-lt"/>
              </a:rPr>
              <a:t>:</a:t>
            </a:r>
            <a:r>
              <a:rPr lang="en-US" sz="5400" b="0" dirty="0">
                <a:solidFill>
                  <a:schemeClr val="bg1"/>
                </a:solidFill>
                <a:effectLst/>
                <a:latin typeface="+mj-lt"/>
              </a:rPr>
              <a:t> </a:t>
            </a:r>
            <a:r>
              <a:rPr lang="vi-VN" sz="5400" b="0" dirty="0">
                <a:solidFill>
                  <a:schemeClr val="bg1"/>
                </a:solidFill>
                <a:effectLst/>
                <a:latin typeface="+mj-lt"/>
              </a:rPr>
              <a:t> Lạy Mẹ Fatima, Mẹ nỉ non bao lần, tội gian trần để phiền cho trái tim Mẹ. Lòng Mẹ thương bao la, tình ái ân vô ngần, con dâng mình đền thay tội lỗi muôn dân.</a:t>
            </a:r>
          </a:p>
        </p:txBody>
      </p:sp>
    </p:spTree>
    <p:extLst>
      <p:ext uri="{BB962C8B-B14F-4D97-AF65-F5344CB8AC3E}">
        <p14:creationId xmlns:p14="http://schemas.microsoft.com/office/powerpoint/2010/main" val="42783538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a:solidFill>
                  <a:srgbClr val="FFFF00"/>
                </a:solidFill>
                <a:effectLst/>
                <a:latin typeface="+mj-lt"/>
              </a:rPr>
              <a:t>Tk1:</a:t>
            </a:r>
            <a:r>
              <a:rPr lang="en-US" sz="5400" b="0" dirty="0">
                <a:solidFill>
                  <a:schemeClr val="bg1"/>
                </a:solidFill>
                <a:effectLst/>
                <a:latin typeface="+mj-lt"/>
              </a:rPr>
              <a:t> </a:t>
            </a:r>
            <a:r>
              <a:rPr lang="vi-VN" sz="5400" b="0" dirty="0">
                <a:solidFill>
                  <a:schemeClr val="bg1"/>
                </a:solidFill>
                <a:effectLst/>
                <a:latin typeface="+mj-lt"/>
              </a:rPr>
              <a:t>Từ nay lòng con nhớ lời Mẹ tha thiết, sá gì dầu nguy biến thề chết có Mẹ, vui có Mẹ. Dù rằng bao sóng gió con lo gì, con lo gì, chết bên Mẹ con sợ chi, con sợ chi Mẹ ơi.</a:t>
            </a:r>
            <a:endParaRPr lang="en-US" sz="5400" b="0" dirty="0">
              <a:solidFill>
                <a:schemeClr val="bg1"/>
              </a:solidFill>
              <a:effectLst/>
              <a:latin typeface="+mj-lt"/>
            </a:endParaRPr>
          </a:p>
        </p:txBody>
      </p:sp>
    </p:spTree>
    <p:extLst>
      <p:ext uri="{BB962C8B-B14F-4D97-AF65-F5344CB8AC3E}">
        <p14:creationId xmlns:p14="http://schemas.microsoft.com/office/powerpoint/2010/main" val="28175316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dirty="0" err="1">
                <a:solidFill>
                  <a:srgbClr val="FFFF00"/>
                </a:solidFill>
                <a:effectLst/>
                <a:latin typeface="+mj-lt"/>
              </a:rPr>
              <a:t>Đk</a:t>
            </a:r>
            <a:r>
              <a:rPr lang="en-US" sz="5400" b="0" u="sng" dirty="0">
                <a:solidFill>
                  <a:srgbClr val="FFFF00"/>
                </a:solidFill>
                <a:effectLst/>
                <a:latin typeface="+mj-lt"/>
              </a:rPr>
              <a:t>:</a:t>
            </a:r>
            <a:r>
              <a:rPr lang="en-US" sz="5400" b="0" dirty="0">
                <a:solidFill>
                  <a:schemeClr val="bg1"/>
                </a:solidFill>
                <a:effectLst/>
                <a:latin typeface="+mj-lt"/>
              </a:rPr>
              <a:t> </a:t>
            </a:r>
            <a:r>
              <a:rPr lang="vi-VN" sz="5400" b="0" dirty="0">
                <a:solidFill>
                  <a:schemeClr val="bg1"/>
                </a:solidFill>
                <a:effectLst/>
                <a:latin typeface="+mj-lt"/>
              </a:rPr>
              <a:t> Lạy Mẹ Fatima, Mẹ nỉ non bao lần, tội gian trần để phiền cho trái tim Mẹ. Lòng Mẹ thương bao la, tình ái ân vô ngần, con dâng mình đền thay tội lỗi muôn dân.</a:t>
            </a:r>
          </a:p>
        </p:txBody>
      </p:sp>
    </p:spTree>
    <p:extLst>
      <p:ext uri="{BB962C8B-B14F-4D97-AF65-F5344CB8AC3E}">
        <p14:creationId xmlns:p14="http://schemas.microsoft.com/office/powerpoint/2010/main" val="35181216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erson standing next to a person&#10;&#10;Description automatically generated">
            <a:extLst>
              <a:ext uri="{FF2B5EF4-FFF2-40B4-BE49-F238E27FC236}">
                <a16:creationId xmlns:a16="http://schemas.microsoft.com/office/drawing/2014/main" id="{DBC4181E-D0E4-4338-8C06-91A52E2F11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104348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b="0" u="sng">
                <a:solidFill>
                  <a:srgbClr val="FFFF00"/>
                </a:solidFill>
                <a:effectLst/>
                <a:latin typeface="+mj-lt"/>
              </a:rPr>
              <a:t>Tk1</a:t>
            </a:r>
            <a:r>
              <a:rPr lang="vi-VN" sz="5400" b="0" u="sng" dirty="0">
                <a:solidFill>
                  <a:srgbClr val="FFFF00"/>
                </a:solidFill>
                <a:effectLst/>
                <a:latin typeface="+mj-lt"/>
              </a:rPr>
              <a:t>:</a:t>
            </a:r>
            <a:r>
              <a:rPr lang="vi-VN" sz="5400" b="0" dirty="0">
                <a:solidFill>
                  <a:schemeClr val="bg1"/>
                </a:solidFill>
                <a:effectLst/>
                <a:latin typeface="+mj-lt"/>
              </a:rPr>
              <a:t> Này hồn tôi ơi sao xao xuyến đau thương? Tứ vi địch thù vây hãm lo gì. Có Chúa trong thành địch thù tan nát hết. Chúa trong lòng ta lo lắng gì hồn tôi ơi.</a:t>
            </a:r>
          </a:p>
        </p:txBody>
      </p:sp>
    </p:spTree>
    <p:extLst>
      <p:ext uri="{BB962C8B-B14F-4D97-AF65-F5344CB8AC3E}">
        <p14:creationId xmlns:p14="http://schemas.microsoft.com/office/powerpoint/2010/main" val="151990617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b="0" u="sng">
                <a:solidFill>
                  <a:srgbClr val="FFFF00"/>
                </a:solidFill>
                <a:effectLst/>
                <a:latin typeface="+mj-lt"/>
              </a:rPr>
              <a:t>Đ</a:t>
            </a:r>
            <a:r>
              <a:rPr lang="en-US" sz="6000" b="0" u="sng" dirty="0">
                <a:solidFill>
                  <a:srgbClr val="FFFF00"/>
                </a:solidFill>
                <a:effectLst/>
                <a:latin typeface="+mj-lt"/>
              </a:rPr>
              <a:t>k</a:t>
            </a:r>
            <a:r>
              <a:rPr lang="vi-VN" sz="6000" b="0" u="sng">
                <a:solidFill>
                  <a:srgbClr val="FFFF00"/>
                </a:solidFill>
                <a:effectLst/>
                <a:latin typeface="+mj-lt"/>
              </a:rPr>
              <a:t>:</a:t>
            </a:r>
            <a:r>
              <a:rPr lang="vi-VN" sz="6000" b="0">
                <a:solidFill>
                  <a:schemeClr val="bg1"/>
                </a:solidFill>
                <a:effectLst/>
                <a:latin typeface="+mj-lt"/>
              </a:rPr>
              <a:t> </a:t>
            </a:r>
            <a:r>
              <a:rPr lang="vi-VN" sz="6000" b="0" dirty="0">
                <a:solidFill>
                  <a:schemeClr val="bg1"/>
                </a:solidFill>
                <a:effectLst/>
                <a:latin typeface="+mj-lt"/>
              </a:rPr>
              <a:t>Con sẽ </a:t>
            </a:r>
            <a:r>
              <a:rPr lang="en-US" sz="6000" b="0" dirty="0" err="1">
                <a:solidFill>
                  <a:schemeClr val="bg1"/>
                </a:solidFill>
                <a:effectLst/>
                <a:latin typeface="+mj-lt"/>
              </a:rPr>
              <a:t>tiến</a:t>
            </a:r>
            <a:r>
              <a:rPr lang="vi-VN" sz="6000" b="0" dirty="0">
                <a:solidFill>
                  <a:schemeClr val="bg1"/>
                </a:solidFill>
                <a:effectLst/>
                <a:latin typeface="+mj-lt"/>
              </a:rPr>
              <a:t> lên bàn thờ, vì chính Chúa làm tuổi xuân ca khúc hân hoan. Con sẽ </a:t>
            </a:r>
            <a:r>
              <a:rPr lang="en-US" sz="6000" b="0" dirty="0" err="1">
                <a:solidFill>
                  <a:schemeClr val="bg1"/>
                </a:solidFill>
                <a:effectLst/>
                <a:latin typeface="+mj-lt"/>
              </a:rPr>
              <a:t>tiến</a:t>
            </a:r>
            <a:r>
              <a:rPr lang="vi-VN" sz="6000" b="0" dirty="0">
                <a:solidFill>
                  <a:schemeClr val="bg1"/>
                </a:solidFill>
                <a:effectLst/>
                <a:latin typeface="+mj-lt"/>
              </a:rPr>
              <a:t> lên bàn thánh tế lễ mình làm của lễ hy sinh.</a:t>
            </a:r>
          </a:p>
        </p:txBody>
      </p:sp>
    </p:spTree>
    <p:extLst>
      <p:ext uri="{BB962C8B-B14F-4D97-AF65-F5344CB8AC3E}">
        <p14:creationId xmlns:p14="http://schemas.microsoft.com/office/powerpoint/2010/main" val="3376613471"/>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TotalTime>
  <Words>1882</Words>
  <Application>Microsoft Office PowerPoint</Application>
  <PresentationFormat>On-screen Show (16:9)</PresentationFormat>
  <Paragraphs>113</Paragraphs>
  <Slides>74</Slides>
  <Notes>0</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74</vt:i4>
      </vt:variant>
    </vt:vector>
  </HeadingPairs>
  <TitlesOfParts>
    <vt:vector size="88" baseType="lpstr">
      <vt:lpstr>Arial</vt:lpstr>
      <vt:lpstr>Times New Roman</vt:lpstr>
      <vt:lpstr>UTM American Sans</vt:lpstr>
      <vt:lpstr>Office Theme</vt:lpstr>
      <vt:lpstr>12_Office Theme</vt:lpstr>
      <vt:lpstr>6_Office Theme</vt:lpstr>
      <vt:lpstr>3_Office Theme</vt:lpstr>
      <vt:lpstr>1_Office Theme</vt:lpstr>
      <vt:lpstr>8_Office Theme</vt:lpstr>
      <vt:lpstr>26_Office Theme</vt:lpstr>
      <vt:lpstr>36_Default Design</vt:lpstr>
      <vt:lpstr>10_Office Theme</vt:lpstr>
      <vt:lpstr>37_Default Design</vt:lpstr>
      <vt:lpstr>2_Office Theme</vt:lpstr>
      <vt:lpstr>Chúa Nhật XX TN Năm A </vt:lpstr>
      <vt:lpstr>TẬP HÁT CỘNG ĐOÀN</vt:lpstr>
      <vt:lpstr>Đk: Chư dân hãy xưng tụng Ngài, lạy Thiên Chúa, chư dân hết thảy hãy xưng tụng Ngài.</vt:lpstr>
      <vt:lpstr>Chúa Giê-su loan báo Tin Mừng Nước Trời và chữa mọi thứ bệnh hoạn tật nguyền trong dân.</vt:lpstr>
      <vt:lpstr>Chúa Nhật XX TN Năm A </vt:lpstr>
      <vt:lpstr> Ca Nhập Lễ Con Sẽ Tiến Lên Bàn Thờ Hoàng Ngôn – Hoàng Phúc  </vt:lpstr>
      <vt:lpstr>PowerPoint Presentation</vt:lpstr>
      <vt:lpstr>PowerPoint Presentation</vt:lpstr>
      <vt:lpstr>PowerPoint Presentation</vt:lpstr>
      <vt:lpstr>Chúa Nhật XX TN Năm A </vt:lpstr>
      <vt:lpstr> </vt:lpstr>
      <vt:lpstr> </vt:lpstr>
      <vt:lpstr> </vt:lpstr>
      <vt:lpstr> </vt:lpstr>
      <vt:lpstr> </vt:lpstr>
      <vt:lpstr> </vt:lpstr>
      <vt:lpstr> </vt:lpstr>
      <vt:lpstr> </vt:lpstr>
      <vt:lpstr> </vt:lpstr>
      <vt:lpstr> </vt:lpstr>
      <vt:lpstr> </vt:lpstr>
      <vt:lpstr> </vt:lpstr>
      <vt:lpstr> </vt:lpstr>
      <vt:lpstr> </vt:lpstr>
      <vt:lpstr> </vt:lpstr>
      <vt:lpstr> </vt:lpstr>
      <vt:lpstr>Chúa Nhật XX TN Năm A </vt:lpstr>
      <vt:lpstr>PowerPoint Presentation</vt:lpstr>
      <vt:lpstr>Thánh Vịnh 66 Chúa Nhật XX Thường Niên Năm A Kim Long 03 câu</vt:lpstr>
      <vt:lpstr>Đk: Chư dân hãy xưng tụng Ngài, lạy Thiên Chúa, chư dân hết thảy hãy xưng tụng Ngài.</vt:lpstr>
      <vt:lpstr>Tk1: Nguyện Chúa đoái thương ban muôn vàn ơn lành, Tôn nhan Ngài rày xin chiếu sáng. Đường Chúa khắp trên địa cầu hay biết, các nước trông ơn Ngài cứu độ.</vt:lpstr>
      <vt:lpstr>Đk: Chư dân hãy xưng tụng Ngài, lạy Thiên Chúa, chư dân hết thảy hãy xưng tụng Ngài.</vt:lpstr>
      <vt:lpstr>Tk2: Vì Chúa sẽ công minh cai trị địa cầu, muôn dân nào mừng vui hát xướng. Ngài sẽ hiển minh trị vì muôn nước, thống lãnh muôn dân tộc cõi trần.</vt:lpstr>
      <vt:lpstr>Đk: Chư dân hãy xưng tụng Ngài, lạy Thiên Chúa, chư dân hết thảy hãy xưng tụng Ngài.</vt:lpstr>
      <vt:lpstr>Tk3: Lạy Chúa, chớ chi như dân cảm tạ Ngài, chư dân đồng thanh cảm mến Chúa. Nguyện Chúa khứng ban ngàn muôn ân phúc, cõi đất hãy tôn sợ kính thờ.</vt:lpstr>
      <vt:lpstr>Đk: Chư dân hãy xưng tụng Ngài, lạy Thiên Chúa, chư dân hết thảy hãy xưng tụng Ngài.</vt:lpstr>
      <vt:lpstr>PowerPoint Presentation</vt:lpstr>
      <vt:lpstr>Chúa Giê-su loan báo Tin Mừng Nước Trời và chữa mọi thứ bệnh hoạn tật nguyền trong dân.</vt:lpstr>
      <vt:lpstr>Chúa Nhật XX TN Năm A </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Đk: Dâng lên trước thiên tòa này bánh thơm với rượu ngon. Dâng lên trót tâm hồn và trót thân xác của con.</vt:lpstr>
      <vt:lpstr>Tk1: Mong lễ vật đoàn con trở nên Máu Thịt Con Chúa. Mong bánh thơm rượu thơm biến nên Thánh Thể nhiệm mầu. Nuôi sống tâm hồn con và nuôi tâm hồn nhân thế. Vinh phúc cho đoàn con cũng như khắp dân tộc con.</vt:lpstr>
      <vt:lpstr>Đk: Dâng lên trước thiên tòa này bánh thơm với rượu ngon. Dâng lên trót tâm hồn và trót thân xác của con.</vt:lpstr>
      <vt:lpstr>Tk2: Xin tiến dâng tuổi xanh cùng bao khát vọng chan chứa. Dâng Chúa các bạn con cũng như những ai thân thuộc. Xin Chúa thương rộng ban hồng ân chan hòa tâm trí. Săn sóc giữ gìn luôn thoát qua phút giây lầm than.</vt:lpstr>
      <vt:lpstr>Đk: Dâng lên trước thiên tòa này bánh thơm với rượu ngon. Dâng lên trót tâm hồn và trót thân xác của con.</vt:lpstr>
      <vt:lpstr>PowerPoint Presentation</vt:lpstr>
      <vt:lpstr>PowerPoint Presentation</vt:lpstr>
      <vt:lpstr>Ca Nguyện Hiệp Lễ Cho Con Thêm Lòng Tin Đinh Công Huỳnh</vt:lpstr>
      <vt:lpstr>Tk1: Thân con như là áng mây phiêu du trôi bạt muôn nơi. Thân con như là cánh bèo mỏng manh giữa dòng sông trôi. Sáng sớm như hoa hồng tươi Chiều đến sắc hương phai tàn. Kiếp sống trôi qua thật nhanh đời con cũng quay về nguồn.</vt:lpstr>
      <vt:lpstr>Đk: Cho con thêm lòng tin để yêu mến Chúa nhiều hơn. Xin cho con can trường dù đường trần bao lỗi lầm. Xin gia tăng niềm tin vì con yếu đuối Ngài ơi! Xin cho con trung thành tìm chân lý Ngài suốt đời.</vt:lpstr>
      <vt:lpstr>Tk2: Lênh đênh theo dòng nước trôi thân con biết dạt nơi đâu? Phong sương dãi dầu tháng ngày làm con héo mòn tâm can. Biết Chúa luôn thương đời con mà con vẫn chưa yêu Ngài. Chúa vẫn mong con ngày đêm về bên Thánh Tâm dịu hiền.</vt:lpstr>
      <vt:lpstr>Đk: Cho con thêm lòng tin để yêu mến Chúa nhiều hơn. Xin cho con can trường dù đường trần bao lỗi lầm. Xin gia tăng niềm tin vì con yếu đuối Ngài ơi! Xin cho con trung thành tìm chân lý Ngài suốt đời.</vt:lpstr>
      <vt:lpstr>Tk3: Bao năm giữa đời nổi trôi đam mê sói mòn con tim. Tâm tư nỗi sầu trĩu nặng vì mãi vất vả bon chen. Sóng gió phong ba đại dương thuyền con bấp bênh giữa dòng. Đã khiến phôi pha niềm tin chờ mong thánh ân khơi nguồn.</vt:lpstr>
      <vt:lpstr>Đk: Cho con thêm lòng tin để yêu mến Chúa nhiều hơn. Xin cho con can trường dù đường trần bao lỗi lầm. Xin gia tăng niềm tin vì con yếu đuối Ngài ơi! Xin cho con trung thành tìm chân lý Ngài suốt đời.</vt:lpstr>
      <vt:lpstr>PowerPoint Presentation</vt:lpstr>
      <vt:lpstr>Ca Kết Lễ Đền Tạ Trái Tim Mẹ Nguyễn Khắc Tuần</vt:lpstr>
      <vt:lpstr>Đk:  Lạy Mẹ Fatima, Mẹ nỉ non bao lần, tội gian trần để phiền cho trái tim Mẹ. Lòng Mẹ thương bao la, tình ái ân vô ngần, con dâng mình đền thay tội lỗi muôn dân.</vt:lpstr>
      <vt:lpstr>Tk1: Từ nay lòng con nhớ lời Mẹ tha thiết, sá gì dầu nguy biến thề chết có Mẹ, vui có Mẹ. Dù rằng bao sóng gió con lo gì, con lo gì, chết bên Mẹ con sợ chi, con sợ chi Mẹ ơi.</vt:lpstr>
      <vt:lpstr>Đk:  Lạy Mẹ Fatima, Mẹ nỉ non bao lần, tội gian trần để phiền cho trái tim Mẹ. Lòng Mẹ thương bao la, tình ái ân vô ngần, con dâng mình đền thay tội lỗi muôn dân.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100</cp:revision>
  <dcterms:created xsi:type="dcterms:W3CDTF">2023-05-21T07:25:42Z</dcterms:created>
  <dcterms:modified xsi:type="dcterms:W3CDTF">2026-07-18T21:47:33Z</dcterms:modified>
</cp:coreProperties>
</file>