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24" r:id="rId6"/>
    <p:sldMasterId id="2147483736" r:id="rId7"/>
    <p:sldMasterId id="2147483748" r:id="rId8"/>
    <p:sldMasterId id="2147483772" r:id="rId9"/>
    <p:sldMasterId id="2147483784" r:id="rId10"/>
    <p:sldMasterId id="2147483796" r:id="rId11"/>
    <p:sldMasterId id="2147483808" r:id="rId12"/>
    <p:sldMasterId id="2147483820" r:id="rId13"/>
  </p:sldMasterIdLst>
  <p:sldIdLst>
    <p:sldId id="380" r:id="rId14"/>
    <p:sldId id="376" r:id="rId15"/>
    <p:sldId id="429" r:id="rId16"/>
    <p:sldId id="431" r:id="rId17"/>
    <p:sldId id="443" r:id="rId18"/>
    <p:sldId id="256" r:id="rId19"/>
    <p:sldId id="257" r:id="rId20"/>
    <p:sldId id="418" r:id="rId21"/>
    <p:sldId id="258" r:id="rId22"/>
    <p:sldId id="419" r:id="rId23"/>
    <p:sldId id="420" r:id="rId24"/>
    <p:sldId id="259" r:id="rId25"/>
    <p:sldId id="421" r:id="rId26"/>
    <p:sldId id="422" r:id="rId27"/>
    <p:sldId id="444" r:id="rId28"/>
    <p:sldId id="449" r:id="rId29"/>
    <p:sldId id="450" r:id="rId30"/>
    <p:sldId id="451" r:id="rId31"/>
    <p:sldId id="452" r:id="rId32"/>
    <p:sldId id="453" r:id="rId33"/>
    <p:sldId id="454" r:id="rId34"/>
    <p:sldId id="455" r:id="rId35"/>
    <p:sldId id="456" r:id="rId36"/>
    <p:sldId id="457" r:id="rId37"/>
    <p:sldId id="458" r:id="rId38"/>
    <p:sldId id="459" r:id="rId39"/>
    <p:sldId id="460" r:id="rId40"/>
    <p:sldId id="461" r:id="rId41"/>
    <p:sldId id="462" r:id="rId42"/>
    <p:sldId id="463" r:id="rId43"/>
    <p:sldId id="464" r:id="rId44"/>
    <p:sldId id="445" r:id="rId45"/>
    <p:sldId id="415" r:id="rId46"/>
    <p:sldId id="423" r:id="rId47"/>
    <p:sldId id="424" r:id="rId48"/>
    <p:sldId id="425" r:id="rId49"/>
    <p:sldId id="426" r:id="rId50"/>
    <p:sldId id="427" r:id="rId51"/>
    <p:sldId id="417" r:id="rId52"/>
    <p:sldId id="428" r:id="rId53"/>
    <p:sldId id="441" r:id="rId54"/>
    <p:sldId id="465" r:id="rId55"/>
    <p:sldId id="466" r:id="rId56"/>
    <p:sldId id="467" r:id="rId57"/>
    <p:sldId id="468" r:id="rId58"/>
    <p:sldId id="469" r:id="rId59"/>
    <p:sldId id="470" r:id="rId60"/>
    <p:sldId id="471" r:id="rId61"/>
    <p:sldId id="472" r:id="rId62"/>
    <p:sldId id="473" r:id="rId63"/>
    <p:sldId id="474" r:id="rId64"/>
    <p:sldId id="475" r:id="rId65"/>
    <p:sldId id="476" r:id="rId66"/>
    <p:sldId id="477" r:id="rId67"/>
    <p:sldId id="478" r:id="rId68"/>
    <p:sldId id="414" r:id="rId69"/>
    <p:sldId id="271" r:id="rId70"/>
    <p:sldId id="272" r:id="rId71"/>
    <p:sldId id="273" r:id="rId72"/>
    <p:sldId id="432" r:id="rId73"/>
    <p:sldId id="274" r:id="rId74"/>
    <p:sldId id="433" r:id="rId75"/>
    <p:sldId id="275" r:id="rId76"/>
    <p:sldId id="434" r:id="rId77"/>
    <p:sldId id="276" r:id="rId78"/>
    <p:sldId id="446" r:id="rId79"/>
    <p:sldId id="277" r:id="rId80"/>
    <p:sldId id="278" r:id="rId81"/>
    <p:sldId id="279" r:id="rId82"/>
    <p:sldId id="358" r:id="rId83"/>
    <p:sldId id="290" r:id="rId84"/>
    <p:sldId id="435" r:id="rId85"/>
    <p:sldId id="436" r:id="rId86"/>
    <p:sldId id="291" r:id="rId87"/>
    <p:sldId id="437" r:id="rId88"/>
    <p:sldId id="438" r:id="rId89"/>
    <p:sldId id="447" r:id="rId90"/>
    <p:sldId id="293" r:id="rId91"/>
    <p:sldId id="294" r:id="rId92"/>
    <p:sldId id="295" r:id="rId93"/>
    <p:sldId id="448" r:id="rId94"/>
  </p:sldIdLst>
  <p:sldSz cx="6858000" cy="514826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30" autoAdjust="0"/>
    <p:restoredTop sz="94661" autoAdjust="0"/>
  </p:normalViewPr>
  <p:slideViewPr>
    <p:cSldViewPr>
      <p:cViewPr>
        <p:scale>
          <a:sx n="125" d="100"/>
          <a:sy n="125" d="100"/>
        </p:scale>
        <p:origin x="3144" y="90"/>
      </p:cViewPr>
      <p:guideLst>
        <p:guide orient="horz" pos="1622"/>
        <p:guide pos="2160"/>
      </p:guideLst>
    </p:cSldViewPr>
  </p:slideViewPr>
  <p:outlineViewPr>
    <p:cViewPr>
      <p:scale>
        <a:sx n="33" d="100"/>
        <a:sy n="33" d="100"/>
      </p:scale>
      <p:origin x="0" y="4615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slide" Target="slides/slide71.xml"/><Relationship Id="rId89" Type="http://schemas.openxmlformats.org/officeDocument/2006/relationships/slide" Target="slides/slide76.xml"/><Relationship Id="rId97"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slide" Target="slides/slide74.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slide" Target="slides/slide77.xml"/><Relationship Id="rId95" Type="http://schemas.openxmlformats.org/officeDocument/2006/relationships/presProps" Target="presProps.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slide" Target="slides/slide80.xml"/><Relationship Id="rId98"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562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61377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11705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705762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0281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27213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686425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728127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8970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393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36024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5628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613777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11705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5595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5507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38786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467809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404268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473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00"/>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064181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41748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51141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65750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326669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625198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3905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572348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9786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022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550338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45524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615525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614319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04578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108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2"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2"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3"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9"/>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3" y="1077324"/>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2"/>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21"/>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5"/>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344216" y="4029253"/>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Content Placeholder 2"/>
          <p:cNvSpPr>
            <a:spLocks noGrp="1"/>
          </p:cNvSpPr>
          <p:nvPr>
            <p:ph idx="1"/>
          </p:nvPr>
        </p:nvSpPr>
        <p:spPr>
          <a:xfrm>
            <a:off x="342900" y="1201263"/>
            <a:ext cx="6172200" cy="3397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21"/>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5"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5"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15"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5000"/>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15" y="1077325"/>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5"/>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53"/>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Content Placeholder 2"/>
          <p:cNvSpPr>
            <a:spLocks noGrp="1"/>
          </p:cNvSpPr>
          <p:nvPr>
            <p:ph idx="1"/>
          </p:nvPr>
        </p:nvSpPr>
        <p:spPr>
          <a:xfrm>
            <a:off x="342900" y="1201263"/>
            <a:ext cx="6172200" cy="3397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4/28/2026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4/28/2026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4/28/2026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3933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5899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8459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8770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7685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6681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8285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7406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4854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005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7724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5520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8052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8539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3431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2411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700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55094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28236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9122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3870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120009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70576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0281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272139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68642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728127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8970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3933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360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5.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t>4/28/2026</a:t>
            </a:fld>
            <a:endParaRPr lang="en-US"/>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542148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5421484"/>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16272"/>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944916"/>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8"/>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8"/>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8"/>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42900" y="206170"/>
            <a:ext cx="6172200" cy="85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342900" y="1201263"/>
            <a:ext cx="6172200" cy="339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342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2343150" y="4688256"/>
            <a:ext cx="21717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4914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05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33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Arial" panose="020B060402020202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panose="020B0604020202020204" pitchFamily="34" charset="0"/>
        </a:defRPr>
      </a:lvl2pPr>
      <a:lvl3pPr marL="857250" indent="-171450" algn="l" rtl="0" eaLnBrk="0" fontAlgn="base" hangingPunct="0">
        <a:spcBef>
          <a:spcPct val="20000"/>
        </a:spcBef>
        <a:spcAft>
          <a:spcPct val="0"/>
        </a:spcAft>
        <a:buChar char="•"/>
        <a:defRPr sz="1800">
          <a:solidFill>
            <a:schemeClr val="tx1"/>
          </a:solidFill>
          <a:latin typeface="Arial" panose="020B0604020202020204" pitchFamily="34" charset="0"/>
        </a:defRPr>
      </a:lvl3pPr>
      <a:lvl4pPr marL="1200150" indent="-171450" algn="l" rtl="0" eaLnBrk="0" fontAlgn="base" hangingPunct="0">
        <a:spcBef>
          <a:spcPct val="20000"/>
        </a:spcBef>
        <a:spcAft>
          <a:spcPct val="0"/>
        </a:spcAft>
        <a:buChar char="–"/>
        <a:defRPr sz="1500">
          <a:solidFill>
            <a:schemeClr val="tx1"/>
          </a:solidFill>
          <a:latin typeface="Arial" panose="020B0604020202020204" pitchFamily="34" charset="0"/>
        </a:defRPr>
      </a:lvl4pPr>
      <a:lvl5pPr marL="1543050" indent="-171450" algn="l" rtl="0" eaLnBrk="0" fontAlgn="base" hangingPunct="0">
        <a:spcBef>
          <a:spcPct val="20000"/>
        </a:spcBef>
        <a:spcAft>
          <a:spcPct val="0"/>
        </a:spcAft>
        <a:buChar char="»"/>
        <a:defRPr sz="1500">
          <a:solidFill>
            <a:schemeClr val="tx1"/>
          </a:solidFill>
          <a:latin typeface="Arial" panose="020B0604020202020204" pitchFamily="34" charset="0"/>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8"/>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8"/>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8"/>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42900" y="206170"/>
            <a:ext cx="6172200" cy="85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342900" y="1201263"/>
            <a:ext cx="6172200" cy="339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342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2343150" y="4688256"/>
            <a:ext cx="21717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4914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05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33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Arial" panose="020B060402020202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panose="020B0604020202020204" pitchFamily="34" charset="0"/>
        </a:defRPr>
      </a:lvl2pPr>
      <a:lvl3pPr marL="857250" indent="-171450" algn="l" rtl="0" eaLnBrk="0" fontAlgn="base" hangingPunct="0">
        <a:spcBef>
          <a:spcPct val="20000"/>
        </a:spcBef>
        <a:spcAft>
          <a:spcPct val="0"/>
        </a:spcAft>
        <a:buChar char="•"/>
        <a:defRPr sz="1800">
          <a:solidFill>
            <a:schemeClr val="tx1"/>
          </a:solidFill>
          <a:latin typeface="Arial" panose="020B0604020202020204" pitchFamily="34" charset="0"/>
        </a:defRPr>
      </a:lvl3pPr>
      <a:lvl4pPr marL="1200150" indent="-171450" algn="l" rtl="0" eaLnBrk="0" fontAlgn="base" hangingPunct="0">
        <a:spcBef>
          <a:spcPct val="20000"/>
        </a:spcBef>
        <a:spcAft>
          <a:spcPct val="0"/>
        </a:spcAft>
        <a:buChar char="–"/>
        <a:defRPr sz="1500">
          <a:solidFill>
            <a:schemeClr val="tx1"/>
          </a:solidFill>
          <a:latin typeface="Arial" panose="020B0604020202020204" pitchFamily="34" charset="0"/>
        </a:defRPr>
      </a:lvl4pPr>
      <a:lvl5pPr marL="1543050" indent="-171450" algn="l" rtl="0" eaLnBrk="0" fontAlgn="base" hangingPunct="0">
        <a:spcBef>
          <a:spcPct val="20000"/>
        </a:spcBef>
        <a:spcAft>
          <a:spcPct val="0"/>
        </a:spcAft>
        <a:buChar char="»"/>
        <a:defRPr sz="1500">
          <a:solidFill>
            <a:schemeClr val="tx1"/>
          </a:solidFill>
          <a:latin typeface="Arial" panose="020B0604020202020204" pitchFamily="34" charset="0"/>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B133ACE7-4E4E-45DC-ACC2-E4D9C78A23A2}"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63249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34031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5.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125.xml"/></Relationships>
</file>

<file path=ppt/slides/_rels/slide5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g"/><Relationship Id="rId1" Type="http://schemas.openxmlformats.org/officeDocument/2006/relationships/slideLayout" Target="../slideLayouts/slideLayout48.xml"/></Relationships>
</file>

<file path=ppt/slides/_rels/slide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49368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fontScale="90000"/>
          </a:bodyPr>
          <a:lstStyle/>
          <a:p>
            <a:pPr algn="just"/>
            <a:r>
              <a:rPr lang="en-US" sz="4500" u="sng" dirty="0" err="1">
                <a:solidFill>
                  <a:srgbClr val="FFFF00"/>
                </a:solidFill>
              </a:rPr>
              <a:t>Đk</a:t>
            </a:r>
            <a:r>
              <a:rPr lang="en-US" sz="4500" u="sng" dirty="0">
                <a:solidFill>
                  <a:srgbClr val="FFFF00"/>
                </a:solidFill>
              </a:rPr>
              <a:t>:</a:t>
            </a:r>
            <a:r>
              <a:rPr lang="en-US" sz="4500" dirty="0">
                <a:solidFill>
                  <a:schemeClr val="bg1"/>
                </a:solidFill>
              </a:rPr>
              <a:t> </a:t>
            </a:r>
            <a:r>
              <a:rPr lang="vi-VN" sz="4500" dirty="0">
                <a:solidFill>
                  <a:schemeClr val="bg1"/>
                </a:solidFill>
              </a:rPr>
              <a:t>Từ muôn phương ta về đây sánh vai lên đường, đường đưa ta đi lên đền Chúa ta. Lòng hân hoan ta hòa chung tiếng hát nhịp nhàng, vui hát mừng danh Chúa cứu độ ta.</a:t>
            </a:r>
            <a:endParaRPr lang="en-US" sz="4500" dirty="0">
              <a:solidFill>
                <a:schemeClr val="bg1"/>
              </a:solidFill>
            </a:endParaRPr>
          </a:p>
        </p:txBody>
      </p:sp>
    </p:spTree>
    <p:extLst>
      <p:ext uri="{BB962C8B-B14F-4D97-AF65-F5344CB8AC3E}">
        <p14:creationId xmlns:p14="http://schemas.microsoft.com/office/powerpoint/2010/main" val="3197514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3600" u="sng" dirty="0">
                <a:solidFill>
                  <a:srgbClr val="FFFF00"/>
                </a:solidFill>
              </a:rPr>
              <a:t>**:</a:t>
            </a:r>
            <a:r>
              <a:rPr lang="en-US" sz="3600" dirty="0">
                <a:solidFill>
                  <a:schemeClr val="bg1"/>
                </a:solidFill>
              </a:rPr>
              <a:t> </a:t>
            </a:r>
            <a:r>
              <a:rPr lang="vi-VN" sz="3600" dirty="0">
                <a:solidFill>
                  <a:schemeClr val="bg1"/>
                </a:solidFill>
              </a:rPr>
              <a:t>Tiến tiến bước lên đền, đền thánh của Người. Cất tiếng hát vui lên dân thánh của Người. Tiến, tiến bước loan truyền hồng ân Thiên Chúa Trời. Ta hát mừng tình thiên thu Chúa ta.</a:t>
            </a:r>
            <a:endParaRPr lang="en-US" sz="3600" dirty="0">
              <a:solidFill>
                <a:schemeClr val="bg1"/>
              </a:solidFill>
            </a:endParaRPr>
          </a:p>
        </p:txBody>
      </p:sp>
    </p:spTree>
    <p:extLst>
      <p:ext uri="{BB962C8B-B14F-4D97-AF65-F5344CB8AC3E}">
        <p14:creationId xmlns:p14="http://schemas.microsoft.com/office/powerpoint/2010/main" val="3467609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0" u="sng" dirty="0">
                <a:solidFill>
                  <a:srgbClr val="FFFF00"/>
                </a:solidFill>
              </a:rPr>
              <a:t>Tk2:</a:t>
            </a:r>
            <a:r>
              <a:rPr lang="en-US" sz="4050" dirty="0">
                <a:solidFill>
                  <a:schemeClr val="bg1"/>
                </a:solidFill>
              </a:rPr>
              <a:t> </a:t>
            </a:r>
            <a:r>
              <a:rPr lang="vi-VN" sz="4050" dirty="0">
                <a:solidFill>
                  <a:schemeClr val="bg1"/>
                </a:solidFill>
              </a:rPr>
              <a:t>Như ngày nào đoàn dân Chúa xưa, băng rừng sâu vượt qua biển khơi, lên đường đi hành hương thánh đô, chúng ta đi, đi lên đền Chúa ta thân yêu.</a:t>
            </a:r>
            <a:endParaRPr lang="en-US" sz="4050" dirty="0">
              <a:solidFill>
                <a:schemeClr val="bg1"/>
              </a:solidFill>
            </a:endParaRPr>
          </a:p>
        </p:txBody>
      </p:sp>
    </p:spTree>
    <p:extLst>
      <p:ext uri="{BB962C8B-B14F-4D97-AF65-F5344CB8AC3E}">
        <p14:creationId xmlns:p14="http://schemas.microsoft.com/office/powerpoint/2010/main" val="3354622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fontScale="90000"/>
          </a:bodyPr>
          <a:lstStyle/>
          <a:p>
            <a:pPr algn="just"/>
            <a:r>
              <a:rPr lang="en-US" sz="4500" u="sng" dirty="0" err="1">
                <a:solidFill>
                  <a:srgbClr val="FFFF00"/>
                </a:solidFill>
              </a:rPr>
              <a:t>Đk</a:t>
            </a:r>
            <a:r>
              <a:rPr lang="en-US" sz="4500" u="sng" dirty="0">
                <a:solidFill>
                  <a:srgbClr val="FFFF00"/>
                </a:solidFill>
              </a:rPr>
              <a:t>:</a:t>
            </a:r>
            <a:r>
              <a:rPr lang="en-US" sz="4500" dirty="0">
                <a:solidFill>
                  <a:schemeClr val="bg1"/>
                </a:solidFill>
              </a:rPr>
              <a:t> </a:t>
            </a:r>
            <a:r>
              <a:rPr lang="vi-VN" sz="4500" dirty="0">
                <a:solidFill>
                  <a:schemeClr val="bg1"/>
                </a:solidFill>
              </a:rPr>
              <a:t>Từ muôn phương ta về đây sánh vai lên đường, đường đưa ta đi lên đền Chúa ta. Lòng hân hoan ta hòa chung tiếng hát nhịp nhàng, vui hát mừng danh Chúa cứu độ ta.</a:t>
            </a:r>
            <a:endParaRPr lang="en-US" sz="4500" dirty="0">
              <a:solidFill>
                <a:schemeClr val="bg1"/>
              </a:solidFill>
            </a:endParaRPr>
          </a:p>
        </p:txBody>
      </p:sp>
    </p:spTree>
    <p:extLst>
      <p:ext uri="{BB962C8B-B14F-4D97-AF65-F5344CB8AC3E}">
        <p14:creationId xmlns:p14="http://schemas.microsoft.com/office/powerpoint/2010/main" val="3197514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3600" u="sng" dirty="0">
                <a:solidFill>
                  <a:srgbClr val="FFFF00"/>
                </a:solidFill>
              </a:rPr>
              <a:t>**:</a:t>
            </a:r>
            <a:r>
              <a:rPr lang="en-US" sz="3600" dirty="0">
                <a:solidFill>
                  <a:schemeClr val="bg1"/>
                </a:solidFill>
              </a:rPr>
              <a:t> </a:t>
            </a:r>
            <a:r>
              <a:rPr lang="vi-VN" sz="3600" dirty="0">
                <a:solidFill>
                  <a:schemeClr val="bg1"/>
                </a:solidFill>
              </a:rPr>
              <a:t>Tiến tiến bước lên đền, đền thánh của Người. Cất tiếng hát vui lên dân thánh của Người. Tiến, tiến bước loan truyền hồng ân Thiên Chúa Trời. Ta hát mừng tình thiên thu Chúa ta.</a:t>
            </a:r>
            <a:endParaRPr lang="en-US" sz="3600" dirty="0">
              <a:solidFill>
                <a:schemeClr val="bg1"/>
              </a:solidFill>
            </a:endParaRPr>
          </a:p>
        </p:txBody>
      </p:sp>
    </p:spTree>
    <p:extLst>
      <p:ext uri="{BB962C8B-B14F-4D97-AF65-F5344CB8AC3E}">
        <p14:creationId xmlns:p14="http://schemas.microsoft.com/office/powerpoint/2010/main" val="3467609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724456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lstStyle/>
          <a:p>
            <a:pPr eaLnBrk="1" hangingPunct="1">
              <a:lnSpc>
                <a:spcPct val="150000"/>
              </a:lnSpc>
            </a:pPr>
            <a:endParaRPr lang="en-US" sz="2700" dirty="0">
              <a:solidFill>
                <a:srgbClr val="FFFF00"/>
              </a:solidFill>
              <a:latin typeface="+mj-lt"/>
              <a:cs typeface="Times New Roman" panose="02020603050405020304" pitchFamily="18" charset="0"/>
            </a:endParaRPr>
          </a:p>
          <a:p>
            <a:pPr eaLnBrk="1" hangingPunct="1"/>
            <a:r>
              <a:rPr lang="en-US" sz="5400" i="1" dirty="0">
                <a:solidFill>
                  <a:srgbClr val="FFFF00"/>
                </a:solidFill>
                <a:latin typeface="+mj-lt"/>
                <a:cs typeface="Times New Roman" panose="02020603050405020304" pitchFamily="18" charset="0"/>
              </a:rPr>
              <a:t>KINH VINH DANH</a:t>
            </a:r>
          </a:p>
          <a:p>
            <a:pPr eaLnBrk="1" hangingPunct="1"/>
            <a:r>
              <a:rPr lang="en-US" sz="5400" i="1" dirty="0" err="1">
                <a:solidFill>
                  <a:srgbClr val="FFFF00"/>
                </a:solidFill>
                <a:latin typeface="+mj-lt"/>
                <a:cs typeface="Times New Roman" panose="02020603050405020304" pitchFamily="18" charset="0"/>
              </a:rPr>
              <a:t>Ca</a:t>
            </a:r>
            <a:r>
              <a:rPr lang="en-US" sz="5400" i="1" dirty="0">
                <a:solidFill>
                  <a:srgbClr val="FFFF00"/>
                </a:solidFill>
                <a:latin typeface="+mj-lt"/>
                <a:cs typeface="Times New Roman" panose="02020603050405020304" pitchFamily="18" charset="0"/>
              </a:rPr>
              <a:t> </a:t>
            </a:r>
            <a:r>
              <a:rPr lang="en-US" sz="5400" i="1" dirty="0" err="1">
                <a:solidFill>
                  <a:srgbClr val="FFFF00"/>
                </a:solidFill>
                <a:latin typeface="+mj-lt"/>
                <a:cs typeface="Times New Roman" panose="02020603050405020304" pitchFamily="18" charset="0"/>
              </a:rPr>
              <a:t>Lên</a:t>
            </a:r>
            <a:r>
              <a:rPr lang="en-US" sz="5400" i="1" dirty="0">
                <a:solidFill>
                  <a:srgbClr val="FFFF00"/>
                </a:solidFill>
                <a:latin typeface="+mj-lt"/>
                <a:cs typeface="Times New Roman" panose="02020603050405020304" pitchFamily="18" charset="0"/>
              </a:rPr>
              <a:t> </a:t>
            </a:r>
            <a:r>
              <a:rPr lang="en-US" sz="5400" i="1" dirty="0" err="1">
                <a:solidFill>
                  <a:srgbClr val="FFFF00"/>
                </a:solidFill>
                <a:latin typeface="+mj-lt"/>
                <a:cs typeface="Times New Roman" panose="02020603050405020304" pitchFamily="18" charset="0"/>
              </a:rPr>
              <a:t>Đi</a:t>
            </a:r>
            <a:r>
              <a:rPr lang="en-US" sz="5400" i="1" dirty="0">
                <a:solidFill>
                  <a:srgbClr val="FFFF00"/>
                </a:solidFill>
                <a:latin typeface="+mj-lt"/>
                <a:cs typeface="Times New Roman" panose="02020603050405020304" pitchFamily="18" charset="0"/>
              </a:rPr>
              <a:t> 2</a:t>
            </a:r>
            <a:endParaRPr lang="vi-VN" sz="5400" i="1"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10782862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nchor="ctr" anchorCtr="0">
            <a:normAutofit fontScale="92500" lnSpcReduction="10000"/>
          </a:bodyPr>
          <a:lstStyle/>
          <a:p>
            <a:pPr algn="just" eaLnBrk="1" hangingPunct="1"/>
            <a:endParaRPr lang="en-US" sz="825" i="1" u="sng" dirty="0">
              <a:solidFill>
                <a:schemeClr val="bg1"/>
              </a:solidFill>
              <a:latin typeface="+mj-lt"/>
              <a:cs typeface="Times New Roman" panose="02020603050405020304" pitchFamily="18" charset="0"/>
            </a:endParaRPr>
          </a:p>
          <a:p>
            <a:pPr algn="just" eaLnBrk="1" hangingPunct="1"/>
            <a:r>
              <a:rPr lang="vi-VN" sz="4500" i="1" u="sng" dirty="0">
                <a:solidFill>
                  <a:srgbClr val="FFFF00"/>
                </a:solidFill>
                <a:latin typeface="+mj-lt"/>
                <a:cs typeface="Times New Roman" panose="02020603050405020304" pitchFamily="18" charset="0"/>
              </a:rPr>
              <a:t>Chủ tế:</a:t>
            </a:r>
            <a:r>
              <a:rPr lang="vi-VN" sz="4500" i="1" dirty="0">
                <a:solidFill>
                  <a:srgbClr val="FFFF00"/>
                </a:solidFill>
                <a:latin typeface="+mj-lt"/>
                <a:cs typeface="Times New Roman" panose="02020603050405020304" pitchFamily="18" charset="0"/>
              </a:rPr>
              <a:t> Vinh danh Thiên Chúa trên các tầng trời. </a:t>
            </a:r>
            <a:endParaRPr lang="en-US" sz="4500" i="1" dirty="0">
              <a:solidFill>
                <a:srgbClr val="FFFF00"/>
              </a:solidFill>
              <a:latin typeface="+mj-lt"/>
              <a:cs typeface="Times New Roman" panose="02020603050405020304" pitchFamily="18" charset="0"/>
            </a:endParaRPr>
          </a:p>
          <a:p>
            <a:pPr algn="just" eaLnBrk="1" hangingPunct="1"/>
            <a:endParaRPr lang="en-US" sz="3225" i="1" dirty="0">
              <a:solidFill>
                <a:schemeClr val="bg1"/>
              </a:solidFill>
              <a:latin typeface="+mj-lt"/>
              <a:cs typeface="Times New Roman" panose="02020603050405020304" pitchFamily="18" charset="0"/>
            </a:endParaRPr>
          </a:p>
          <a:p>
            <a:pPr algn="just" eaLnBrk="1" hangingPunct="1"/>
            <a:r>
              <a:rPr lang="en-US" sz="4500" i="1" u="sng" dirty="0" err="1">
                <a:solidFill>
                  <a:srgbClr val="92D050"/>
                </a:solidFill>
                <a:latin typeface="+mj-lt"/>
                <a:cs typeface="Times New Roman" panose="02020603050405020304" pitchFamily="18" charset="0"/>
              </a:rPr>
              <a:t>Cộng</a:t>
            </a:r>
            <a:r>
              <a:rPr lang="en-US" sz="4500" i="1" u="sng" dirty="0">
                <a:solidFill>
                  <a:srgbClr val="92D050"/>
                </a:solidFill>
                <a:latin typeface="+mj-lt"/>
                <a:cs typeface="Times New Roman" panose="02020603050405020304" pitchFamily="18" charset="0"/>
              </a:rPr>
              <a:t> </a:t>
            </a:r>
            <a:r>
              <a:rPr lang="en-US" sz="4500" i="1" u="sng" dirty="0" err="1">
                <a:solidFill>
                  <a:srgbClr val="92D050"/>
                </a:solidFill>
                <a:latin typeface="+mj-lt"/>
                <a:cs typeface="Times New Roman" panose="02020603050405020304" pitchFamily="18" charset="0"/>
              </a:rPr>
              <a:t>đoàn</a:t>
            </a:r>
            <a:r>
              <a:rPr lang="en-US" sz="4500" i="1" u="sng" dirty="0">
                <a:solidFill>
                  <a:srgbClr val="92D050"/>
                </a:solidFill>
                <a:latin typeface="+mj-lt"/>
                <a:cs typeface="Times New Roman" panose="02020603050405020304" pitchFamily="18" charset="0"/>
              </a:rPr>
              <a:t>:</a:t>
            </a:r>
            <a:r>
              <a:rPr lang="en-US" sz="4500" dirty="0">
                <a:solidFill>
                  <a:srgbClr val="92D050"/>
                </a:solidFill>
                <a:latin typeface="+mj-lt"/>
                <a:cs typeface="Times New Roman" panose="02020603050405020304" pitchFamily="18" charset="0"/>
              </a:rPr>
              <a:t> </a:t>
            </a:r>
            <a:r>
              <a:rPr lang="vi-VN" sz="4500" dirty="0">
                <a:solidFill>
                  <a:schemeClr val="bg1"/>
                </a:solidFill>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14252523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nchor="ctr" anchorCtr="0">
            <a:normAutofit/>
          </a:bodyPr>
          <a:lstStyle/>
          <a:p>
            <a:pPr algn="just" eaLnBrk="1" hangingPunct="1"/>
            <a:endParaRPr lang="en-US" sz="825" i="1" u="sng" dirty="0">
              <a:solidFill>
                <a:schemeClr val="bg1"/>
              </a:solidFill>
              <a:latin typeface="+mj-lt"/>
              <a:cs typeface="Times New Roman" panose="02020603050405020304" pitchFamily="18" charset="0"/>
            </a:endParaRPr>
          </a:p>
          <a:p>
            <a:pPr algn="just"/>
            <a:r>
              <a:rPr lang="vi-VN" sz="4500" dirty="0">
                <a:solidFill>
                  <a:schemeClr val="bg1"/>
                </a:solidFill>
                <a:cs typeface="Times New Roman" panose="02020603050405020304" pitchFamily="18" charset="0"/>
              </a:rPr>
              <a:t>Chúng con ca ngợi Chúa.</a:t>
            </a:r>
            <a:endParaRPr lang="en-US" sz="4500"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Chúng con chúc tụng Chúa.</a:t>
            </a:r>
            <a:endParaRPr lang="en-US" sz="4500"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Chúng con thờ lạy Chúa.</a:t>
            </a:r>
            <a:endParaRPr lang="en-US" sz="4500"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Chúng con tôn vinh Chúa.</a:t>
            </a:r>
            <a:endParaRPr lang="vi-VN" sz="4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9277783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normAutofit/>
          </a:bodyPr>
          <a:lstStyle/>
          <a:p>
            <a:pPr algn="just"/>
            <a:r>
              <a:rPr lang="vi-VN" sz="4500" dirty="0">
                <a:solidFill>
                  <a:schemeClr val="bg1"/>
                </a:solidFill>
                <a:latin typeface="+mj-lt"/>
                <a:cs typeface="Times New Roman" panose="02020603050405020304" pitchFamily="18" charset="0"/>
              </a:rPr>
              <a:t>Chúng con cảm tạ Chúa vì vinh quang cao cả Chúa.</a:t>
            </a:r>
            <a:endParaRPr lang="en-US" sz="4500" dirty="0">
              <a:solidFill>
                <a:schemeClr val="bg1"/>
              </a:solidFill>
              <a:latin typeface="+mj-lt"/>
              <a:cs typeface="Times New Roman" panose="02020603050405020304" pitchFamily="18" charset="0"/>
            </a:endParaRPr>
          </a:p>
          <a:p>
            <a:pPr algn="just"/>
            <a:r>
              <a:rPr lang="vi-VN" sz="4500" dirty="0">
                <a:solidFill>
                  <a:schemeClr val="bg1"/>
                </a:solidFill>
                <a:latin typeface="+mj-lt"/>
                <a:cs typeface="Times New Roman" panose="02020603050405020304" pitchFamily="18" charset="0"/>
              </a:rPr>
              <a:t>Lạy Chúa là Thiên Chúa, là Vua trên trời, là Chúa Cha toàn năng. </a:t>
            </a:r>
            <a:endParaRPr lang="en-US" sz="4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606602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r>
              <a:rPr lang="en-US" sz="4500" dirty="0">
                <a:solidFill>
                  <a:srgbClr val="FFFF00"/>
                </a:solidFill>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normAutofit/>
          </a:bodyPr>
          <a:lstStyle/>
          <a:p>
            <a:pPr algn="just"/>
            <a:r>
              <a:rPr lang="vi-VN" sz="4500" dirty="0">
                <a:solidFill>
                  <a:schemeClr val="bg1"/>
                </a:solidFill>
                <a:latin typeface="+mj-lt"/>
                <a:cs typeface="Times New Roman" panose="02020603050405020304" pitchFamily="18" charset="0"/>
              </a:rPr>
              <a:t>Lạy Con Một Thiên Chúa </a:t>
            </a:r>
            <a:r>
              <a:rPr lang="vi-VN" sz="4500" dirty="0">
                <a:solidFill>
                  <a:srgbClr val="FFFF00"/>
                </a:solidFill>
                <a:latin typeface="+mj-lt"/>
                <a:cs typeface="Times New Roman" panose="02020603050405020304" pitchFamily="18" charset="0"/>
              </a:rPr>
              <a:t>Chúa Giê-su Ki-tô. </a:t>
            </a:r>
            <a:endParaRPr lang="en-US" sz="4500" dirty="0">
              <a:solidFill>
                <a:srgbClr val="FFFF00"/>
              </a:solidFill>
              <a:latin typeface="+mj-lt"/>
              <a:cs typeface="Times New Roman" panose="02020603050405020304" pitchFamily="18" charset="0"/>
            </a:endParaRPr>
          </a:p>
          <a:p>
            <a:pPr algn="just"/>
            <a:r>
              <a:rPr lang="vi-VN" sz="4500" dirty="0">
                <a:solidFill>
                  <a:schemeClr val="bg1"/>
                </a:solidFill>
                <a:latin typeface="+mj-lt"/>
                <a:cs typeface="Times New Roman" panose="02020603050405020304" pitchFamily="18" charset="0"/>
              </a:rPr>
              <a:t>Lạy Chúa là Thiên Chúa, là Chiên Thiên Chúa, là Con Đức Chúa Cha. </a:t>
            </a:r>
            <a:endParaRPr lang="en-US" sz="4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8656477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normAutofit fontScale="92500"/>
          </a:bodyPr>
          <a:lstStyle/>
          <a:p>
            <a:pPr algn="just"/>
            <a:endParaRPr lang="en-US" sz="825"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Chúa xoá tội trần gian, xin thương, xin thương, xin thương xót chúng con.</a:t>
            </a:r>
            <a:endParaRPr lang="en-US" sz="4500"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Chúa xoá tội trần gian, </a:t>
            </a:r>
            <a:r>
              <a:rPr lang="en-US" sz="4500" dirty="0">
                <a:solidFill>
                  <a:schemeClr val="bg1"/>
                </a:solidFill>
                <a:cs typeface="Times New Roman" panose="02020603050405020304" pitchFamily="18" charset="0"/>
              </a:rPr>
              <a:t>x</a:t>
            </a:r>
            <a:r>
              <a:rPr lang="vi-VN" sz="4500" dirty="0">
                <a:solidFill>
                  <a:schemeClr val="bg1"/>
                </a:solidFill>
                <a:cs typeface="Times New Roman" panose="02020603050405020304" pitchFamily="18" charset="0"/>
              </a:rPr>
              <a:t>in nhận lời chúng con cầu khẩn. </a:t>
            </a:r>
            <a:endParaRPr lang="en-US" sz="45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40741115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vert="horz" lIns="91440" tIns="0" rIns="91440" bIns="411480" rtlCol="0" anchor="ctr" anchorCtr="0">
            <a:normAutofit/>
          </a:bodyPr>
          <a:lstStyle/>
          <a:p>
            <a:pPr algn="just"/>
            <a:endParaRPr lang="en-US" sz="1050" dirty="0">
              <a:solidFill>
                <a:schemeClr val="bg1"/>
              </a:solidFill>
              <a:cs typeface="Times New Roman" panose="02020603050405020304" pitchFamily="18" charset="0"/>
            </a:endParaRPr>
          </a:p>
          <a:p>
            <a:pPr algn="just"/>
            <a:r>
              <a:rPr lang="vi-VN" sz="4950" dirty="0">
                <a:solidFill>
                  <a:schemeClr val="bg1"/>
                </a:solidFill>
                <a:cs typeface="Times New Roman" panose="02020603050405020304" pitchFamily="18" charset="0"/>
              </a:rPr>
              <a:t>Chúa ngự bên hữu Đức Chúa Cha, xin thương, xin thương, xin thương xót chúng con</a:t>
            </a:r>
            <a:r>
              <a:rPr lang="en-US" sz="4950" dirty="0">
                <a:solidFill>
                  <a:schemeClr val="bg1"/>
                </a:solidFill>
                <a:cs typeface="Times New Roman" panose="02020603050405020304" pitchFamily="18" charset="0"/>
              </a:rPr>
              <a:t>.</a:t>
            </a:r>
          </a:p>
        </p:txBody>
      </p:sp>
    </p:spTree>
    <p:extLst>
      <p:ext uri="{BB962C8B-B14F-4D97-AF65-F5344CB8AC3E}">
        <p14:creationId xmlns:p14="http://schemas.microsoft.com/office/powerpoint/2010/main" val="20924681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br>
              <a:rPr lang="en-US" sz="3000" dirty="0">
                <a:solidFill>
                  <a:schemeClr val="bg1"/>
                </a:solidFill>
              </a:rPr>
            </a:br>
            <a:endParaRPr lang="en-US" sz="3000" dirty="0">
              <a:solidFill>
                <a:schemeClr val="bg1"/>
              </a:solidFill>
            </a:endParaRPr>
          </a:p>
        </p:txBody>
      </p:sp>
      <p:sp>
        <p:nvSpPr>
          <p:cNvPr id="82947" name="Rectangle 3"/>
          <p:cNvSpPr>
            <a:spLocks noGrp="1" noChangeArrowheads="1"/>
          </p:cNvSpPr>
          <p:nvPr>
            <p:ph type="body" idx="1"/>
          </p:nvPr>
        </p:nvSpPr>
        <p:spPr>
          <a:xfrm>
            <a:off x="-689" y="645319"/>
            <a:ext cx="6858000" cy="3857625"/>
          </a:xfrm>
        </p:spPr>
        <p:txBody>
          <a:bodyPr anchor="ctr" anchorCtr="0">
            <a:normAutofit fontScale="85000" lnSpcReduction="20000"/>
          </a:bodyPr>
          <a:lstStyle/>
          <a:p>
            <a:pPr marL="0" indent="0" algn="just">
              <a:lnSpc>
                <a:spcPct val="140000"/>
              </a:lnSpc>
              <a:buNone/>
            </a:pPr>
            <a:r>
              <a:rPr lang="vi-VN" sz="4050" dirty="0">
                <a:solidFill>
                  <a:schemeClr val="bg1"/>
                </a:solidFill>
                <a:cs typeface="Times New Roman" panose="02020603050405020304" pitchFamily="18" charset="0"/>
              </a:rPr>
              <a:t>Vì lạy </a:t>
            </a:r>
            <a:r>
              <a:rPr lang="vi-VN" sz="4050" dirty="0">
                <a:solidFill>
                  <a:srgbClr val="FFFF00"/>
                </a:solidFill>
                <a:cs typeface="Times New Roman" panose="02020603050405020304" pitchFamily="18" charset="0"/>
              </a:rPr>
              <a:t>Chúa Giê-su Ki-tô,</a:t>
            </a:r>
            <a:r>
              <a:rPr lang="vi-VN" sz="4050" dirty="0">
                <a:solidFill>
                  <a:schemeClr val="bg1"/>
                </a:solidFill>
                <a:cs typeface="Times New Roman" panose="02020603050405020304" pitchFamily="18" charset="0"/>
              </a:rPr>
              <a:t> chỉ có Chúa là Đấng Thánh, chỉ có Chúa là Chúa, chỉ có Chúa là Đấng Tối Cao, cùng Đức Chúa Thánh Thần trong vinh quang Đức Chúa Cha. </a:t>
            </a:r>
            <a:r>
              <a:rPr lang="vi-VN" sz="4050" dirty="0">
                <a:solidFill>
                  <a:srgbClr val="FFFF00"/>
                </a:solidFill>
                <a:cs typeface="Times New Roman" panose="02020603050405020304" pitchFamily="18" charset="0"/>
              </a:rPr>
              <a:t>A-men. A-men. </a:t>
            </a:r>
            <a:endParaRPr lang="vi-VN" sz="4050"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13540565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lstStyle/>
          <a:p>
            <a:pPr eaLnBrk="1" hangingPunct="1">
              <a:lnSpc>
                <a:spcPct val="150000"/>
              </a:lnSpc>
            </a:pPr>
            <a:endParaRPr lang="en-US" sz="2700" dirty="0">
              <a:solidFill>
                <a:srgbClr val="FFFF00"/>
              </a:solidFill>
              <a:latin typeface="+mj-lt"/>
              <a:cs typeface="Times New Roman" panose="02020603050405020304" pitchFamily="18" charset="0"/>
            </a:endParaRPr>
          </a:p>
          <a:p>
            <a:pPr eaLnBrk="1" hangingPunct="1">
              <a:lnSpc>
                <a:spcPct val="150000"/>
              </a:lnSpc>
            </a:pPr>
            <a:r>
              <a:rPr lang="en-US" sz="5400" dirty="0">
                <a:solidFill>
                  <a:srgbClr val="FFFF00"/>
                </a:solidFill>
                <a:latin typeface="+mj-lt"/>
                <a:cs typeface="Times New Roman" panose="02020603050405020304" pitchFamily="18" charset="0"/>
              </a:rPr>
              <a:t>KINH VINH DANH</a:t>
            </a:r>
            <a:endParaRPr lang="vi-VN" sz="5400"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30739620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nchor="ctr" anchorCtr="0"/>
          <a:lstStyle/>
          <a:p>
            <a:pPr algn="l" eaLnBrk="1" hangingPunct="1">
              <a:lnSpc>
                <a:spcPct val="150000"/>
              </a:lnSpc>
            </a:pPr>
            <a:r>
              <a:rPr lang="en-US" sz="3000" u="sng" dirty="0" err="1">
                <a:solidFill>
                  <a:srgbClr val="FFFF00"/>
                </a:solidFill>
                <a:latin typeface="+mj-lt"/>
                <a:cs typeface="Times New Roman" panose="02020603050405020304" pitchFamily="18" charset="0"/>
              </a:rPr>
              <a:t>Chủ</a:t>
            </a:r>
            <a:r>
              <a:rPr lang="en-US" sz="3000" u="sng" dirty="0">
                <a:solidFill>
                  <a:srgbClr val="FFFF00"/>
                </a:solidFill>
                <a:latin typeface="+mj-lt"/>
                <a:cs typeface="Times New Roman" panose="02020603050405020304" pitchFamily="18" charset="0"/>
              </a:rPr>
              <a:t> </a:t>
            </a:r>
            <a:r>
              <a:rPr lang="en-US" sz="3000" u="sng" dirty="0" err="1">
                <a:solidFill>
                  <a:srgbClr val="FFFF00"/>
                </a:solidFill>
                <a:latin typeface="+mj-lt"/>
                <a:cs typeface="Times New Roman" panose="02020603050405020304" pitchFamily="18" charset="0"/>
              </a:rPr>
              <a:t>tế</a:t>
            </a:r>
            <a:r>
              <a:rPr lang="en-US" sz="3000" u="sng" dirty="0">
                <a:solidFill>
                  <a:srgbClr val="FFFF00"/>
                </a:solidFill>
                <a:latin typeface="+mj-lt"/>
                <a:cs typeface="Times New Roman" panose="02020603050405020304" pitchFamily="18" charset="0"/>
              </a:rPr>
              <a:t>:</a:t>
            </a:r>
            <a:r>
              <a:rPr lang="en-US" sz="3000"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Vinh</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danh</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Thiên</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Chúa</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trên</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các</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tầng</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trời</a:t>
            </a:r>
            <a:r>
              <a:rPr lang="en-US" sz="4050" i="1" dirty="0">
                <a:solidFill>
                  <a:srgbClr val="FFFF00"/>
                </a:solidFill>
                <a:latin typeface="+mj-lt"/>
                <a:cs typeface="Times New Roman" panose="02020603050405020304" pitchFamily="18" charset="0"/>
              </a:rPr>
              <a:t>.</a:t>
            </a:r>
            <a:br>
              <a:rPr lang="en-US" sz="4050" i="1" dirty="0">
                <a:solidFill>
                  <a:srgbClr val="FFFF00"/>
                </a:solidFill>
                <a:latin typeface="+mj-lt"/>
                <a:cs typeface="Times New Roman" panose="02020603050405020304" pitchFamily="18" charset="0"/>
              </a:rPr>
            </a:br>
            <a:r>
              <a:rPr lang="vi-VN" sz="4050" dirty="0">
                <a:solidFill>
                  <a:srgbClr val="FFFF00"/>
                </a:solidFill>
                <a:latin typeface="+mj-lt"/>
                <a:cs typeface="Times New Roman" panose="02020603050405020304" pitchFamily="18" charset="0"/>
              </a:rPr>
              <a:t>A+B:</a:t>
            </a:r>
            <a:r>
              <a:rPr lang="vi-VN" sz="4050" dirty="0">
                <a:solidFill>
                  <a:schemeClr val="bg1"/>
                </a:solidFill>
                <a:latin typeface="+mj-lt"/>
                <a:cs typeface="Times New Roman" panose="02020603050405020304" pitchFamily="18" charset="0"/>
              </a:rPr>
              <a:t> Và bình an dưới thế cho người thiện tâm</a:t>
            </a:r>
            <a:r>
              <a:rPr lang="en-US" sz="4050" dirty="0">
                <a:solidFill>
                  <a:schemeClr val="bg1"/>
                </a:solidFill>
                <a:latin typeface="+mj-lt"/>
                <a:cs typeface="Times New Roman" panose="02020603050405020304" pitchFamily="18" charset="0"/>
              </a:rPr>
              <a:t>.</a:t>
            </a:r>
            <a:endParaRPr lang="vi-VN" sz="405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3339301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lstStyle/>
          <a:p>
            <a:pPr algn="l" eaLnBrk="1" hangingPunct="1">
              <a:lnSpc>
                <a:spcPct val="140000"/>
              </a:lnSpc>
            </a:pPr>
            <a:r>
              <a:rPr lang="en-US" sz="3750" u="sng" dirty="0">
                <a:solidFill>
                  <a:srgbClr val="FFFF00"/>
                </a:solidFill>
                <a:latin typeface="+mj-lt"/>
                <a:cs typeface="Times New Roman" panose="02020603050405020304" pitchFamily="18" charset="0"/>
              </a:rPr>
              <a:t>A:</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Chúng</a:t>
            </a:r>
            <a:r>
              <a:rPr lang="en-US" sz="3750" dirty="0">
                <a:solidFill>
                  <a:schemeClr val="bg1"/>
                </a:solidFill>
                <a:latin typeface="+mj-lt"/>
                <a:cs typeface="Times New Roman" panose="02020603050405020304" pitchFamily="18" charset="0"/>
              </a:rPr>
              <a:t> con </a:t>
            </a:r>
            <a:r>
              <a:rPr lang="en-US" sz="3750" dirty="0" err="1">
                <a:solidFill>
                  <a:schemeClr val="bg1"/>
                </a:solidFill>
                <a:latin typeface="+mj-lt"/>
                <a:cs typeface="Times New Roman" panose="02020603050405020304" pitchFamily="18" charset="0"/>
              </a:rPr>
              <a:t>ca</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ngợi</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Chúa</a:t>
            </a:r>
            <a:r>
              <a:rPr lang="en-US" sz="3750" dirty="0">
                <a:solidFill>
                  <a:schemeClr val="bg1"/>
                </a:solidFill>
                <a:latin typeface="+mj-lt"/>
                <a:cs typeface="Times New Roman" panose="02020603050405020304" pitchFamily="18" charset="0"/>
              </a:rPr>
              <a:t>.</a:t>
            </a:r>
          </a:p>
          <a:p>
            <a:pPr algn="l" eaLnBrk="1" hangingPunct="1">
              <a:lnSpc>
                <a:spcPct val="140000"/>
              </a:lnSpc>
            </a:pPr>
            <a:r>
              <a:rPr lang="en-US" sz="3750" u="sng" dirty="0">
                <a:solidFill>
                  <a:srgbClr val="FFFF00"/>
                </a:solidFill>
                <a:latin typeface="+mj-lt"/>
                <a:cs typeface="Times New Roman" panose="02020603050405020304" pitchFamily="18" charset="0"/>
              </a:rPr>
              <a:t>B:</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Chúng</a:t>
            </a:r>
            <a:r>
              <a:rPr lang="en-US" sz="3750" dirty="0">
                <a:solidFill>
                  <a:schemeClr val="bg1"/>
                </a:solidFill>
                <a:latin typeface="+mj-lt"/>
                <a:cs typeface="Times New Roman" panose="02020603050405020304" pitchFamily="18" charset="0"/>
              </a:rPr>
              <a:t> con </a:t>
            </a:r>
            <a:r>
              <a:rPr lang="en-US" sz="3750" dirty="0" err="1">
                <a:solidFill>
                  <a:schemeClr val="bg1"/>
                </a:solidFill>
                <a:latin typeface="+mj-lt"/>
                <a:cs typeface="Times New Roman" panose="02020603050405020304" pitchFamily="18" charset="0"/>
              </a:rPr>
              <a:t>chúc</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tụng</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Chúa</a:t>
            </a:r>
            <a:r>
              <a:rPr lang="en-US" sz="3750" dirty="0">
                <a:solidFill>
                  <a:schemeClr val="bg1"/>
                </a:solidFill>
                <a:latin typeface="+mj-lt"/>
                <a:cs typeface="Times New Roman" panose="02020603050405020304" pitchFamily="18" charset="0"/>
              </a:rPr>
              <a:t>. </a:t>
            </a:r>
            <a:br>
              <a:rPr lang="en-US" sz="3750" dirty="0">
                <a:solidFill>
                  <a:schemeClr val="bg1"/>
                </a:solidFill>
                <a:latin typeface="+mj-lt"/>
                <a:cs typeface="Times New Roman" panose="02020603050405020304" pitchFamily="18" charset="0"/>
              </a:rPr>
            </a:br>
            <a:r>
              <a:rPr lang="en-US" sz="3750" dirty="0">
                <a:solidFill>
                  <a:srgbClr val="FFFF00"/>
                </a:solidFill>
                <a:latin typeface="+mj-lt"/>
                <a:cs typeface="Times New Roman" panose="02020603050405020304" pitchFamily="18" charset="0"/>
              </a:rPr>
              <a:t>A:</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Chúng</a:t>
            </a:r>
            <a:r>
              <a:rPr lang="en-US" sz="3750" dirty="0">
                <a:solidFill>
                  <a:schemeClr val="bg1"/>
                </a:solidFill>
                <a:latin typeface="+mj-lt"/>
                <a:cs typeface="Times New Roman" panose="02020603050405020304" pitchFamily="18" charset="0"/>
              </a:rPr>
              <a:t> con </a:t>
            </a:r>
            <a:r>
              <a:rPr lang="en-US" sz="3750" dirty="0" err="1">
                <a:solidFill>
                  <a:schemeClr val="bg1"/>
                </a:solidFill>
                <a:latin typeface="+mj-lt"/>
                <a:cs typeface="Times New Roman" panose="02020603050405020304" pitchFamily="18" charset="0"/>
              </a:rPr>
              <a:t>thờ</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lạy</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Chúa</a:t>
            </a:r>
            <a:r>
              <a:rPr lang="en-US" sz="3750" dirty="0">
                <a:solidFill>
                  <a:schemeClr val="bg1"/>
                </a:solidFill>
                <a:latin typeface="+mj-lt"/>
                <a:cs typeface="Times New Roman" panose="02020603050405020304" pitchFamily="18" charset="0"/>
              </a:rPr>
              <a:t>. </a:t>
            </a:r>
          </a:p>
          <a:p>
            <a:pPr algn="l" eaLnBrk="1" hangingPunct="1">
              <a:lnSpc>
                <a:spcPct val="140000"/>
              </a:lnSpc>
            </a:pPr>
            <a:r>
              <a:rPr lang="en-US" sz="3750" dirty="0">
                <a:solidFill>
                  <a:srgbClr val="FFFF00"/>
                </a:solidFill>
                <a:latin typeface="+mj-lt"/>
                <a:cs typeface="Times New Roman" panose="02020603050405020304" pitchFamily="18" charset="0"/>
              </a:rPr>
              <a:t>B:</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Chúng</a:t>
            </a:r>
            <a:r>
              <a:rPr lang="en-US" sz="3750" dirty="0">
                <a:solidFill>
                  <a:schemeClr val="bg1"/>
                </a:solidFill>
                <a:latin typeface="+mj-lt"/>
                <a:cs typeface="Times New Roman" panose="02020603050405020304" pitchFamily="18" charset="0"/>
              </a:rPr>
              <a:t> con </a:t>
            </a:r>
            <a:r>
              <a:rPr lang="en-US" sz="3750" dirty="0" err="1">
                <a:solidFill>
                  <a:schemeClr val="bg1"/>
                </a:solidFill>
                <a:latin typeface="+mj-lt"/>
                <a:cs typeface="Times New Roman" panose="02020603050405020304" pitchFamily="18" charset="0"/>
              </a:rPr>
              <a:t>tôn</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vinh</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Chúa</a:t>
            </a:r>
            <a:r>
              <a:rPr lang="en-US" sz="3750" dirty="0">
                <a:solidFill>
                  <a:schemeClr val="bg1"/>
                </a:solidFill>
                <a:latin typeface="+mj-lt"/>
                <a:cs typeface="Times New Roman" panose="02020603050405020304" pitchFamily="18" charset="0"/>
              </a:rPr>
              <a:t>.</a:t>
            </a:r>
          </a:p>
        </p:txBody>
      </p:sp>
    </p:spTree>
    <p:extLst>
      <p:ext uri="{BB962C8B-B14F-4D97-AF65-F5344CB8AC3E}">
        <p14:creationId xmlns:p14="http://schemas.microsoft.com/office/powerpoint/2010/main" val="10101092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2947" name="Rectangle 3"/>
          <p:cNvSpPr>
            <a:spLocks noGrp="1" noChangeArrowheads="1"/>
          </p:cNvSpPr>
          <p:nvPr>
            <p:ph type="body" idx="1"/>
          </p:nvPr>
        </p:nvSpPr>
        <p:spPr>
          <a:xfrm>
            <a:off x="0" y="516731"/>
            <a:ext cx="6858000" cy="3986213"/>
          </a:xfrm>
        </p:spPr>
        <p:txBody>
          <a:bodyPr anchor="ctr" anchorCtr="0"/>
          <a:lstStyle/>
          <a:p>
            <a:pPr marL="0" indent="0" algn="just" eaLnBrk="1" hangingPunct="1">
              <a:lnSpc>
                <a:spcPct val="140000"/>
              </a:lnSpc>
              <a:buNone/>
            </a:pPr>
            <a:r>
              <a:rPr lang="en-US" sz="3600" u="sng" dirty="0">
                <a:solidFill>
                  <a:srgbClr val="FFFF00"/>
                </a:solidFill>
                <a:latin typeface="+mj-lt"/>
                <a:cs typeface="Times New Roman" panose="02020603050405020304" pitchFamily="18" charset="0"/>
              </a:rPr>
              <a:t>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Chúng</a:t>
            </a:r>
            <a:r>
              <a:rPr lang="en-US" sz="3600" dirty="0">
                <a:solidFill>
                  <a:schemeClr val="bg1"/>
                </a:solidFill>
                <a:latin typeface="+mj-lt"/>
                <a:cs typeface="Times New Roman" panose="02020603050405020304" pitchFamily="18" charset="0"/>
              </a:rPr>
              <a:t> con </a:t>
            </a:r>
            <a:r>
              <a:rPr lang="en-US" sz="3600" dirty="0" err="1">
                <a:solidFill>
                  <a:schemeClr val="bg1"/>
                </a:solidFill>
                <a:latin typeface="+mj-lt"/>
                <a:cs typeface="Times New Roman" panose="02020603050405020304" pitchFamily="18" charset="0"/>
              </a:rPr>
              <a:t>cảm</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tạ</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vì</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vinh</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quang</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cao</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cả</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a:t>
            </a:r>
          </a:p>
          <a:p>
            <a:pPr marL="0" indent="0" algn="just" eaLnBrk="1" hangingPunct="1">
              <a:lnSpc>
                <a:spcPct val="140000"/>
              </a:lnSpc>
              <a:buNone/>
            </a:pPr>
            <a:r>
              <a:rPr lang="vi-VN" sz="3600" dirty="0">
                <a:solidFill>
                  <a:srgbClr val="FFFF00"/>
                </a:solidFill>
                <a:latin typeface="+mj-lt"/>
                <a:cs typeface="Times New Roman" panose="02020603050405020304" pitchFamily="18" charset="0"/>
              </a:rPr>
              <a:t>B:</a:t>
            </a:r>
            <a:r>
              <a:rPr lang="vi-VN" sz="3600" dirty="0">
                <a:solidFill>
                  <a:schemeClr val="bg1"/>
                </a:solidFill>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30252234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4995" name="Rectangle 3"/>
          <p:cNvSpPr>
            <a:spLocks noGrp="1" noChangeArrowheads="1"/>
          </p:cNvSpPr>
          <p:nvPr>
            <p:ph type="body" idx="1"/>
          </p:nvPr>
        </p:nvSpPr>
        <p:spPr>
          <a:xfrm>
            <a:off x="0" y="459581"/>
            <a:ext cx="6858000" cy="4043363"/>
          </a:xfrm>
        </p:spPr>
        <p:txBody>
          <a:bodyPr anchor="ctr" anchorCtr="0"/>
          <a:lstStyle/>
          <a:p>
            <a:pPr marL="0" indent="0" algn="just" eaLnBrk="1" hangingPunct="1">
              <a:lnSpc>
                <a:spcPct val="145000"/>
              </a:lnSpc>
              <a:buNone/>
            </a:pPr>
            <a:r>
              <a:rPr lang="en-US" sz="3600" u="sng" dirty="0">
                <a:solidFill>
                  <a:srgbClr val="FFFF00"/>
                </a:solidFill>
                <a:latin typeface="+mj-lt"/>
                <a:cs typeface="Times New Roman" panose="02020603050405020304" pitchFamily="18" charset="0"/>
              </a:rPr>
              <a:t>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Lạy</a:t>
            </a:r>
            <a:r>
              <a:rPr lang="en-US" sz="3600" dirty="0">
                <a:solidFill>
                  <a:schemeClr val="bg1"/>
                </a:solidFill>
                <a:latin typeface="+mj-lt"/>
                <a:cs typeface="Times New Roman" panose="02020603050405020304" pitchFamily="18" charset="0"/>
              </a:rPr>
              <a:t> con </a:t>
            </a:r>
            <a:r>
              <a:rPr lang="en-US" sz="3600" dirty="0" err="1">
                <a:solidFill>
                  <a:schemeClr val="bg1"/>
                </a:solidFill>
                <a:latin typeface="+mj-lt"/>
                <a:cs typeface="Times New Roman" panose="02020603050405020304" pitchFamily="18" charset="0"/>
              </a:rPr>
              <a:t>một</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Thiên</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Giêsu</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Kitô</a:t>
            </a:r>
            <a:r>
              <a:rPr lang="en-US" sz="3600" dirty="0">
                <a:solidFill>
                  <a:schemeClr val="bg1"/>
                </a:solidFill>
                <a:latin typeface="+mj-lt"/>
                <a:cs typeface="Times New Roman" panose="02020603050405020304" pitchFamily="18" charset="0"/>
              </a:rPr>
              <a:t>.</a:t>
            </a:r>
          </a:p>
          <a:p>
            <a:pPr marL="0" indent="0" algn="just" eaLnBrk="1" hangingPunct="1">
              <a:lnSpc>
                <a:spcPct val="145000"/>
              </a:lnSpc>
              <a:buNone/>
            </a:pPr>
            <a:r>
              <a:rPr lang="vi-VN" sz="3600" dirty="0">
                <a:solidFill>
                  <a:srgbClr val="FFFF00"/>
                </a:solidFill>
                <a:latin typeface="+mj-lt"/>
                <a:cs typeface="Times New Roman" panose="02020603050405020304" pitchFamily="18" charset="0"/>
              </a:rPr>
              <a:t>B:</a:t>
            </a:r>
            <a:r>
              <a:rPr lang="vi-VN" sz="3600" dirty="0">
                <a:solidFill>
                  <a:schemeClr val="bg1"/>
                </a:solidFill>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15461389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7043" name="Rectangle 3"/>
          <p:cNvSpPr>
            <a:spLocks noGrp="1" noChangeArrowheads="1"/>
          </p:cNvSpPr>
          <p:nvPr>
            <p:ph type="body" idx="1"/>
          </p:nvPr>
        </p:nvSpPr>
        <p:spPr>
          <a:xfrm>
            <a:off x="0" y="516731"/>
            <a:ext cx="6858000" cy="3986213"/>
          </a:xfrm>
        </p:spPr>
        <p:txBody>
          <a:bodyPr anchor="ctr" anchorCtr="0"/>
          <a:lstStyle/>
          <a:p>
            <a:pPr marL="0" indent="0" algn="just" eaLnBrk="1" hangingPunct="1">
              <a:lnSpc>
                <a:spcPct val="145000"/>
              </a:lnSpc>
              <a:buNone/>
            </a:pPr>
            <a:r>
              <a:rPr lang="en-US" sz="4050" u="sng" dirty="0">
                <a:solidFill>
                  <a:srgbClr val="FFFF00"/>
                </a:solidFill>
                <a:latin typeface="+mj-lt"/>
                <a:cs typeface="Times New Roman" panose="02020603050405020304" pitchFamily="18" charset="0"/>
              </a:rPr>
              <a:t>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Chúa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xóa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tội</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trần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gian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xin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thương</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xót</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chúng</a:t>
            </a:r>
            <a:r>
              <a:rPr lang="en-US" sz="4050" dirty="0">
                <a:solidFill>
                  <a:schemeClr val="bg1"/>
                </a:solidFill>
                <a:latin typeface="+mj-lt"/>
                <a:cs typeface="Times New Roman" panose="02020603050405020304" pitchFamily="18" charset="0"/>
              </a:rPr>
              <a:t> con.</a:t>
            </a:r>
          </a:p>
          <a:p>
            <a:pPr marL="0" indent="0" algn="just" eaLnBrk="1" hangingPunct="1">
              <a:lnSpc>
                <a:spcPct val="145000"/>
              </a:lnSpc>
              <a:buNone/>
            </a:pPr>
            <a:r>
              <a:rPr lang="en-US" sz="4050" u="sng" dirty="0">
                <a:solidFill>
                  <a:srgbClr val="FFFF00"/>
                </a:solidFill>
                <a:latin typeface="+mj-lt"/>
                <a:cs typeface="Times New Roman" panose="02020603050405020304" pitchFamily="18" charset="0"/>
              </a:rPr>
              <a:t>B:</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Chúa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xóa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tội</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trần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gian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xin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nhậm</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lời</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chúng</a:t>
            </a:r>
            <a:r>
              <a:rPr lang="en-US" sz="4050" dirty="0">
                <a:solidFill>
                  <a:schemeClr val="bg1"/>
                </a:solidFill>
                <a:latin typeface="+mj-lt"/>
                <a:cs typeface="Times New Roman" panose="02020603050405020304" pitchFamily="18" charset="0"/>
              </a:rPr>
              <a:t> con </a:t>
            </a:r>
            <a:r>
              <a:rPr lang="en-US" sz="4050" dirty="0" err="1">
                <a:solidFill>
                  <a:schemeClr val="bg1"/>
                </a:solidFill>
                <a:latin typeface="+mj-lt"/>
                <a:cs typeface="Times New Roman" panose="02020603050405020304" pitchFamily="18" charset="0"/>
              </a:rPr>
              <a:t>cầu</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khẩn</a:t>
            </a:r>
            <a:r>
              <a:rPr lang="en-US" sz="4050" dirty="0">
                <a:solidFill>
                  <a:schemeClr val="bg1"/>
                </a:solidFill>
                <a:latin typeface="+mj-lt"/>
                <a:cs typeface="Times New Roman" panose="02020603050405020304" pitchFamily="18" charset="0"/>
              </a:rPr>
              <a:t>.</a:t>
            </a:r>
          </a:p>
        </p:txBody>
      </p:sp>
    </p:spTree>
    <p:extLst>
      <p:ext uri="{BB962C8B-B14F-4D97-AF65-F5344CB8AC3E}">
        <p14:creationId xmlns:p14="http://schemas.microsoft.com/office/powerpoint/2010/main" val="26673417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a:bodyPr>
          <a:lstStyle/>
          <a:p>
            <a:pPr algn="just"/>
            <a:r>
              <a:rPr lang="en-US" sz="4950" u="sng" dirty="0" err="1">
                <a:solidFill>
                  <a:srgbClr val="FFFF00"/>
                </a:solidFill>
              </a:rPr>
              <a:t>Đk</a:t>
            </a:r>
            <a:r>
              <a:rPr lang="en-US" sz="4950" u="sng" dirty="0">
                <a:solidFill>
                  <a:srgbClr val="FFFF00"/>
                </a:solidFill>
              </a:rPr>
              <a:t>:</a:t>
            </a:r>
            <a:r>
              <a:rPr lang="en-US" sz="4950" dirty="0">
                <a:solidFill>
                  <a:schemeClr val="bg1"/>
                </a:solidFill>
              </a:rPr>
              <a:t> </a:t>
            </a:r>
            <a:r>
              <a:rPr lang="vi-VN" sz="4950" dirty="0">
                <a:solidFill>
                  <a:schemeClr val="bg1"/>
                </a:solidFill>
              </a:rPr>
              <a:t>Lạy Chúa, xin nhậm lời con nguyện vì ân nghĩa cao dầy.</a:t>
            </a:r>
            <a:endParaRPr lang="en-US" sz="4950" dirty="0">
              <a:solidFill>
                <a:schemeClr val="bg1"/>
              </a:solidFill>
            </a:endParaRPr>
          </a:p>
        </p:txBody>
      </p:sp>
    </p:spTree>
    <p:extLst>
      <p:ext uri="{BB962C8B-B14F-4D97-AF65-F5344CB8AC3E}">
        <p14:creationId xmlns:p14="http://schemas.microsoft.com/office/powerpoint/2010/main" val="159995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9091" name="Rectangle 3"/>
          <p:cNvSpPr>
            <a:spLocks noGrp="1" noChangeArrowheads="1"/>
          </p:cNvSpPr>
          <p:nvPr>
            <p:ph type="body" idx="1"/>
          </p:nvPr>
        </p:nvSpPr>
        <p:spPr>
          <a:xfrm>
            <a:off x="0" y="645319"/>
            <a:ext cx="6858000" cy="3857625"/>
          </a:xfrm>
        </p:spPr>
        <p:txBody>
          <a:bodyPr anchor="ctr" anchorCtr="0"/>
          <a:lstStyle/>
          <a:p>
            <a:pPr marL="0" indent="0" algn="just" eaLnBrk="1" hangingPunct="1">
              <a:lnSpc>
                <a:spcPct val="150000"/>
              </a:lnSpc>
              <a:buNone/>
            </a:pPr>
            <a:r>
              <a:rPr lang="en-US" sz="3600" u="sng" dirty="0">
                <a:solidFill>
                  <a:srgbClr val="FFFF00"/>
                </a:solidFill>
                <a:latin typeface="+mj-lt"/>
                <a:cs typeface="Times New Roman" panose="02020603050405020304" pitchFamily="18" charset="0"/>
              </a:rPr>
              <a:t>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ngự</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bên</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hữu</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Đức</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Cha, </a:t>
            </a:r>
            <a:r>
              <a:rPr lang="en-US" sz="3600" dirty="0" err="1">
                <a:solidFill>
                  <a:schemeClr val="bg1"/>
                </a:solidFill>
                <a:latin typeface="+mj-lt"/>
                <a:cs typeface="Times New Roman" panose="02020603050405020304" pitchFamily="18" charset="0"/>
              </a:rPr>
              <a:t>xin</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thương</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xót</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chúng</a:t>
            </a:r>
            <a:r>
              <a:rPr lang="en-US" sz="3600" dirty="0">
                <a:solidFill>
                  <a:schemeClr val="bg1"/>
                </a:solidFill>
                <a:latin typeface="+mj-lt"/>
                <a:cs typeface="Times New Roman" panose="02020603050405020304" pitchFamily="18" charset="0"/>
              </a:rPr>
              <a:t> con.</a:t>
            </a:r>
          </a:p>
          <a:p>
            <a:pPr marL="0" indent="0" algn="just" eaLnBrk="1" hangingPunct="1">
              <a:lnSpc>
                <a:spcPct val="150000"/>
              </a:lnSpc>
              <a:buNone/>
            </a:pPr>
            <a:r>
              <a:rPr lang="vi-VN" sz="3600" u="sng" dirty="0">
                <a:solidFill>
                  <a:srgbClr val="FFFF00"/>
                </a:solidFill>
                <a:latin typeface="+mj-lt"/>
                <a:cs typeface="Times New Roman" panose="02020603050405020304" pitchFamily="18" charset="0"/>
              </a:rPr>
              <a:t>B:</a:t>
            </a:r>
            <a:r>
              <a:rPr lang="vi-VN" sz="3600" dirty="0">
                <a:solidFill>
                  <a:schemeClr val="bg1"/>
                </a:solidFill>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25360169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91139" name="Rectangle 3"/>
          <p:cNvSpPr>
            <a:spLocks noGrp="1" noChangeArrowheads="1"/>
          </p:cNvSpPr>
          <p:nvPr>
            <p:ph type="body" idx="1"/>
          </p:nvPr>
        </p:nvSpPr>
        <p:spPr>
          <a:xfrm>
            <a:off x="0" y="645319"/>
            <a:ext cx="6858000" cy="3857625"/>
          </a:xfrm>
        </p:spPr>
        <p:txBody>
          <a:bodyPr anchor="ctr" anchorCtr="0"/>
          <a:lstStyle/>
          <a:p>
            <a:pPr marL="0" indent="0" algn="just" eaLnBrk="1" hangingPunct="1">
              <a:lnSpc>
                <a:spcPct val="140000"/>
              </a:lnSpc>
              <a:buNone/>
            </a:pPr>
            <a:r>
              <a:rPr lang="en-US" sz="3300" dirty="0" err="1">
                <a:solidFill>
                  <a:schemeClr val="bg1"/>
                </a:solidFill>
                <a:latin typeface="+mj-lt"/>
                <a:cs typeface="Times New Roman" panose="02020603050405020304" pitchFamily="18" charset="0"/>
              </a:rPr>
              <a:t>Chỉ</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có</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Chúa</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là</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Chúa</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chỉ</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có</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Chúa</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là</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đấng</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tối</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cao</a:t>
            </a:r>
            <a:r>
              <a:rPr lang="en-US" sz="3300" dirty="0">
                <a:solidFill>
                  <a:schemeClr val="bg1"/>
                </a:solidFill>
                <a:latin typeface="+mj-lt"/>
                <a:cs typeface="Times New Roman" panose="02020603050405020304" pitchFamily="18" charset="0"/>
              </a:rPr>
              <a:t>.</a:t>
            </a:r>
          </a:p>
          <a:p>
            <a:pPr marL="0" indent="0" algn="just" eaLnBrk="1" hangingPunct="1">
              <a:lnSpc>
                <a:spcPct val="140000"/>
              </a:lnSpc>
              <a:buNone/>
            </a:pPr>
            <a:r>
              <a:rPr lang="vi-VN" sz="3300" u="sng" dirty="0">
                <a:solidFill>
                  <a:srgbClr val="FFFF00"/>
                </a:solidFill>
                <a:latin typeface="+mj-lt"/>
                <a:cs typeface="Times New Roman" panose="02020603050405020304" pitchFamily="18" charset="0"/>
              </a:rPr>
              <a:t>A+</a:t>
            </a:r>
            <a:r>
              <a:rPr lang="en-US" sz="3300" u="sng" dirty="0">
                <a:solidFill>
                  <a:srgbClr val="FFFF00"/>
                </a:solidFill>
                <a:latin typeface="+mj-lt"/>
                <a:cs typeface="Times New Roman" panose="02020603050405020304" pitchFamily="18" charset="0"/>
              </a:rPr>
              <a:t>B</a:t>
            </a:r>
            <a:r>
              <a:rPr lang="vi-VN" sz="3300" u="sng" dirty="0">
                <a:solidFill>
                  <a:srgbClr val="FFFF00"/>
                </a:solidFill>
                <a:latin typeface="+mj-lt"/>
                <a:cs typeface="Times New Roman" panose="02020603050405020304" pitchFamily="18" charset="0"/>
              </a:rPr>
              <a:t>:</a:t>
            </a:r>
            <a:r>
              <a:rPr lang="vi-VN" sz="3300" dirty="0">
                <a:solidFill>
                  <a:schemeClr val="bg1"/>
                </a:solidFill>
                <a:latin typeface="+mj-lt"/>
                <a:cs typeface="Times New Roman" panose="02020603050405020304" pitchFamily="18" charset="0"/>
              </a:rPr>
              <a:t> Cùng Đức Chúa Thánh Thần trong vinh quang Đức Chúa Cha. </a:t>
            </a:r>
          </a:p>
          <a:p>
            <a:pPr marL="0" indent="0" algn="just" eaLnBrk="1" hangingPunct="1">
              <a:lnSpc>
                <a:spcPct val="140000"/>
              </a:lnSpc>
              <a:buNone/>
            </a:pPr>
            <a:r>
              <a:rPr lang="vi-VN" sz="3300" u="sng" dirty="0">
                <a:solidFill>
                  <a:srgbClr val="FFFF00"/>
                </a:solidFill>
                <a:latin typeface="+mj-lt"/>
                <a:cs typeface="Times New Roman" panose="02020603050405020304" pitchFamily="18" charset="0"/>
              </a:rPr>
              <a:t>Amen.</a:t>
            </a:r>
          </a:p>
        </p:txBody>
      </p:sp>
    </p:spTree>
    <p:extLst>
      <p:ext uri="{BB962C8B-B14F-4D97-AF65-F5344CB8AC3E}">
        <p14:creationId xmlns:p14="http://schemas.microsoft.com/office/powerpoint/2010/main" val="9280888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724456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982275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lstStyle/>
          <a:p>
            <a:r>
              <a:rPr lang="en-US" b="0" dirty="0" err="1">
                <a:solidFill>
                  <a:srgbClr val="FFFF00"/>
                </a:solidFill>
                <a:effectLst/>
              </a:rPr>
              <a:t>Thánh</a:t>
            </a:r>
            <a:r>
              <a:rPr lang="en-US" b="0" dirty="0">
                <a:solidFill>
                  <a:srgbClr val="FFFF00"/>
                </a:solidFill>
                <a:effectLst/>
              </a:rPr>
              <a:t> </a:t>
            </a:r>
            <a:r>
              <a:rPr lang="en-US" b="0" dirty="0" err="1">
                <a:solidFill>
                  <a:srgbClr val="FFFF00"/>
                </a:solidFill>
                <a:effectLst/>
              </a:rPr>
              <a:t>Vịnh</a:t>
            </a:r>
            <a:r>
              <a:rPr lang="en-US" b="0" dirty="0">
                <a:solidFill>
                  <a:srgbClr val="FFFF00"/>
                </a:solidFill>
                <a:effectLst/>
              </a:rPr>
              <a:t> 68</a:t>
            </a:r>
            <a:br>
              <a:rPr lang="en-US" b="0" dirty="0">
                <a:solidFill>
                  <a:srgbClr val="FFFF00"/>
                </a:solidFill>
                <a:effectLst/>
              </a:rPr>
            </a:br>
            <a:r>
              <a:rPr lang="en-US" b="0" dirty="0" err="1">
                <a:solidFill>
                  <a:srgbClr val="FFFF00"/>
                </a:solidFill>
                <a:effectLst/>
              </a:rPr>
              <a:t>Chúa</a:t>
            </a:r>
            <a:r>
              <a:rPr lang="en-US" b="0" dirty="0">
                <a:solidFill>
                  <a:srgbClr val="FFFF00"/>
                </a:solidFill>
                <a:effectLst/>
              </a:rPr>
              <a:t> </a:t>
            </a:r>
            <a:r>
              <a:rPr lang="en-US" b="0" dirty="0" err="1">
                <a:solidFill>
                  <a:srgbClr val="FFFF00"/>
                </a:solidFill>
                <a:effectLst/>
              </a:rPr>
              <a:t>Nhật</a:t>
            </a:r>
            <a:r>
              <a:rPr lang="en-US" b="0" dirty="0">
                <a:solidFill>
                  <a:srgbClr val="FFFF00"/>
                </a:solidFill>
                <a:effectLst/>
              </a:rPr>
              <a:t> XII </a:t>
            </a:r>
            <a:r>
              <a:rPr lang="en-US" b="0" dirty="0" err="1">
                <a:solidFill>
                  <a:srgbClr val="FFFF00"/>
                </a:solidFill>
                <a:effectLst/>
              </a:rPr>
              <a:t>Thường</a:t>
            </a:r>
            <a:r>
              <a:rPr lang="en-US" b="0" dirty="0">
                <a:solidFill>
                  <a:srgbClr val="FFFF00"/>
                </a:solidFill>
                <a:effectLst/>
              </a:rPr>
              <a:t> </a:t>
            </a:r>
            <a:r>
              <a:rPr lang="en-US" b="0" dirty="0" err="1">
                <a:solidFill>
                  <a:srgbClr val="FFFF00"/>
                </a:solidFill>
                <a:effectLst/>
              </a:rPr>
              <a:t>Niên</a:t>
            </a:r>
            <a:br>
              <a:rPr lang="en-US" b="0" dirty="0">
                <a:solidFill>
                  <a:srgbClr val="FFFF00"/>
                </a:solidFill>
                <a:effectLst/>
              </a:rPr>
            </a:br>
            <a:r>
              <a:rPr lang="en-US" b="0" dirty="0" err="1">
                <a:solidFill>
                  <a:srgbClr val="FFFF00"/>
                </a:solidFill>
                <a:effectLst/>
              </a:rPr>
              <a:t>Năm</a:t>
            </a:r>
            <a:r>
              <a:rPr lang="en-US" b="0" dirty="0">
                <a:solidFill>
                  <a:srgbClr val="FFFF00"/>
                </a:solidFill>
                <a:effectLst/>
              </a:rPr>
              <a:t> A</a:t>
            </a:r>
            <a:br>
              <a:rPr lang="en-US" b="0" dirty="0">
                <a:solidFill>
                  <a:srgbClr val="FFFF00"/>
                </a:solidFill>
                <a:effectLst/>
              </a:rPr>
            </a:br>
            <a:r>
              <a:rPr lang="en-US" b="0" i="1" dirty="0">
                <a:solidFill>
                  <a:schemeClr val="bg1"/>
                </a:solidFill>
                <a:effectLst/>
              </a:rPr>
              <a:t>Lm. Kim Long</a:t>
            </a:r>
            <a:br>
              <a:rPr lang="en-US" b="0" i="1" dirty="0">
                <a:solidFill>
                  <a:schemeClr val="bg1"/>
                </a:solidFill>
                <a:effectLst/>
              </a:rPr>
            </a:br>
            <a:r>
              <a:rPr lang="en-US" b="0" i="1" dirty="0">
                <a:solidFill>
                  <a:schemeClr val="bg1"/>
                </a:solidFill>
                <a:effectLst/>
              </a:rPr>
              <a:t>03 </a:t>
            </a:r>
            <a:r>
              <a:rPr lang="en-US" b="0" i="1" dirty="0" err="1">
                <a:solidFill>
                  <a:schemeClr val="bg1"/>
                </a:solidFill>
                <a:effectLst/>
              </a:rPr>
              <a:t>Câu</a:t>
            </a:r>
            <a:endParaRPr lang="en-US" b="0" i="1" dirty="0">
              <a:solidFill>
                <a:schemeClr val="bg1"/>
              </a:solidFill>
              <a:effectLst/>
            </a:endParaRPr>
          </a:p>
        </p:txBody>
      </p:sp>
    </p:spTree>
    <p:extLst>
      <p:ext uri="{BB962C8B-B14F-4D97-AF65-F5344CB8AC3E}">
        <p14:creationId xmlns:p14="http://schemas.microsoft.com/office/powerpoint/2010/main" val="504108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a:bodyPr>
          <a:lstStyle/>
          <a:p>
            <a:pPr algn="just"/>
            <a:r>
              <a:rPr lang="en-US" sz="4950" u="sng" dirty="0" err="1">
                <a:solidFill>
                  <a:srgbClr val="FFFF00"/>
                </a:solidFill>
              </a:rPr>
              <a:t>Đk</a:t>
            </a:r>
            <a:r>
              <a:rPr lang="en-US" sz="4950" u="sng" dirty="0">
                <a:solidFill>
                  <a:srgbClr val="FFFF00"/>
                </a:solidFill>
              </a:rPr>
              <a:t>:</a:t>
            </a:r>
            <a:r>
              <a:rPr lang="en-US" sz="4950" dirty="0">
                <a:solidFill>
                  <a:schemeClr val="bg1"/>
                </a:solidFill>
              </a:rPr>
              <a:t> </a:t>
            </a:r>
            <a:r>
              <a:rPr lang="vi-VN" sz="4950" dirty="0">
                <a:solidFill>
                  <a:schemeClr val="bg1"/>
                </a:solidFill>
              </a:rPr>
              <a:t>Lạy Chúa, xin nhậm lời con nguyện vì ân nghĩa cao dầy.</a:t>
            </a:r>
            <a:endParaRPr lang="en-US" sz="4950" dirty="0">
              <a:solidFill>
                <a:schemeClr val="bg1"/>
              </a:solidFill>
            </a:endParaRPr>
          </a:p>
        </p:txBody>
      </p:sp>
    </p:spTree>
    <p:extLst>
      <p:ext uri="{BB962C8B-B14F-4D97-AF65-F5344CB8AC3E}">
        <p14:creationId xmlns:p14="http://schemas.microsoft.com/office/powerpoint/2010/main" val="7891480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fontScale="90000"/>
          </a:bodyPr>
          <a:lstStyle/>
          <a:p>
            <a:pPr algn="just"/>
            <a:r>
              <a:rPr lang="en-US" sz="4500" u="sng" dirty="0">
                <a:solidFill>
                  <a:srgbClr val="FFFF00"/>
                </a:solidFill>
              </a:rPr>
              <a:t>Tk1:</a:t>
            </a:r>
            <a:r>
              <a:rPr lang="en-US" sz="4500" dirty="0">
                <a:solidFill>
                  <a:schemeClr val="bg1"/>
                </a:solidFill>
              </a:rPr>
              <a:t> </a:t>
            </a:r>
            <a:r>
              <a:rPr lang="vi-VN" sz="4500" dirty="0">
                <a:solidFill>
                  <a:schemeClr val="bg1"/>
                </a:solidFill>
              </a:rPr>
              <a:t>Chịu khinh ghét nhuốc nhơ, thực ra cũng bởi Ngài. Bị người thân chê chối, bị đoạn nghĩa anh em. Nhà Chúa lo nhiệt tâm mà thân con hứng tủi nhục.</a:t>
            </a:r>
            <a:endParaRPr lang="en-US" sz="4500" dirty="0">
              <a:solidFill>
                <a:schemeClr val="bg1"/>
              </a:solidFill>
            </a:endParaRPr>
          </a:p>
        </p:txBody>
      </p:sp>
    </p:spTree>
    <p:extLst>
      <p:ext uri="{BB962C8B-B14F-4D97-AF65-F5344CB8AC3E}">
        <p14:creationId xmlns:p14="http://schemas.microsoft.com/office/powerpoint/2010/main" val="3344230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Autofit/>
          </a:bodyPr>
          <a:lstStyle/>
          <a:p>
            <a:pPr algn="just"/>
            <a:r>
              <a:rPr lang="en-US" sz="4200" u="sng" dirty="0">
                <a:solidFill>
                  <a:srgbClr val="FFFF00"/>
                </a:solidFill>
              </a:rPr>
              <a:t>Tk2:</a:t>
            </a:r>
            <a:r>
              <a:rPr lang="en-US" sz="4200" dirty="0">
                <a:solidFill>
                  <a:schemeClr val="bg1"/>
                </a:solidFill>
              </a:rPr>
              <a:t> </a:t>
            </a:r>
            <a:r>
              <a:rPr lang="vi-VN" sz="4200" dirty="0">
                <a:solidFill>
                  <a:schemeClr val="bg1"/>
                </a:solidFill>
              </a:rPr>
              <a:t>Lời kêu khấn Chúa ơi, vì ân nghĩa cao dầy. Vì Ngài luôn trung tín, thẩm nhận đoái thi ân. Vì trắc ẩn từ bi, Ngài thương trông đến nhậm lời.</a:t>
            </a:r>
            <a:endParaRPr lang="en-US" sz="4200" dirty="0">
              <a:solidFill>
                <a:schemeClr val="bg1"/>
              </a:solidFill>
            </a:endParaRPr>
          </a:p>
        </p:txBody>
      </p:sp>
    </p:spTree>
    <p:extLst>
      <p:ext uri="{BB962C8B-B14F-4D97-AF65-F5344CB8AC3E}">
        <p14:creationId xmlns:p14="http://schemas.microsoft.com/office/powerpoint/2010/main" val="13907282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fontScale="90000"/>
          </a:bodyPr>
          <a:lstStyle/>
          <a:p>
            <a:pPr algn="just"/>
            <a:r>
              <a:rPr lang="en-US" sz="4500" u="sng" dirty="0">
                <a:solidFill>
                  <a:srgbClr val="FFFF00"/>
                </a:solidFill>
              </a:rPr>
              <a:t>Tk3:</a:t>
            </a:r>
            <a:r>
              <a:rPr lang="en-US" sz="4500" dirty="0">
                <a:solidFill>
                  <a:schemeClr val="bg1"/>
                </a:solidFill>
              </a:rPr>
              <a:t> </a:t>
            </a:r>
            <a:r>
              <a:rPr lang="vi-VN" sz="4500" dirty="0">
                <a:solidFill>
                  <a:schemeClr val="bg1"/>
                </a:solidFill>
              </a:rPr>
              <a:t>Bạn khiêm ái ngước trông mà vui sướng reo mừng. Người tìm tôn nhan Chúa lòng rộn rã hân hoan. Trời đất nhảy mừng lên, đại dương mau tán tụng Ngài. </a:t>
            </a:r>
            <a:endParaRPr lang="en-US" sz="4500" dirty="0">
              <a:solidFill>
                <a:schemeClr val="bg1"/>
              </a:solidFill>
            </a:endParaRPr>
          </a:p>
        </p:txBody>
      </p:sp>
    </p:spTree>
    <p:extLst>
      <p:ext uri="{BB962C8B-B14F-4D97-AF65-F5344CB8AC3E}">
        <p14:creationId xmlns:p14="http://schemas.microsoft.com/office/powerpoint/2010/main" val="2407640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493787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202531"/>
            <a:ext cx="6858000" cy="2800350"/>
          </a:xfrm>
        </p:spPr>
        <p:txBody>
          <a:bodyPr>
            <a:noAutofit/>
          </a:bodyPr>
          <a:lstStyle/>
          <a:p>
            <a:pPr algn="just"/>
            <a:r>
              <a:rPr lang="en-US" sz="4950" dirty="0" err="1">
                <a:solidFill>
                  <a:schemeClr val="bg1"/>
                </a:solidFill>
              </a:rPr>
              <a:t>Chúa</a:t>
            </a:r>
            <a:r>
              <a:rPr lang="en-US" sz="4950" dirty="0">
                <a:solidFill>
                  <a:schemeClr val="bg1"/>
                </a:solidFill>
              </a:rPr>
              <a:t> </a:t>
            </a:r>
            <a:r>
              <a:rPr lang="en-US" sz="4950" dirty="0" err="1">
                <a:solidFill>
                  <a:schemeClr val="bg1"/>
                </a:solidFill>
              </a:rPr>
              <a:t>nói</a:t>
            </a:r>
            <a:r>
              <a:rPr lang="en-US" sz="4950" dirty="0">
                <a:solidFill>
                  <a:schemeClr val="bg1"/>
                </a:solidFill>
              </a:rPr>
              <a:t>: </a:t>
            </a:r>
            <a:r>
              <a:rPr lang="en-US" sz="4950" dirty="0" err="1">
                <a:solidFill>
                  <a:schemeClr val="bg1"/>
                </a:solidFill>
              </a:rPr>
              <a:t>Thánh</a:t>
            </a:r>
            <a:r>
              <a:rPr lang="en-US" sz="4950" dirty="0">
                <a:solidFill>
                  <a:schemeClr val="bg1"/>
                </a:solidFill>
              </a:rPr>
              <a:t> </a:t>
            </a:r>
            <a:r>
              <a:rPr lang="en-US" sz="4950" dirty="0" err="1">
                <a:solidFill>
                  <a:schemeClr val="bg1"/>
                </a:solidFill>
              </a:rPr>
              <a:t>Thần</a:t>
            </a:r>
            <a:r>
              <a:rPr lang="en-US" sz="4950" dirty="0">
                <a:solidFill>
                  <a:schemeClr val="bg1"/>
                </a:solidFill>
              </a:rPr>
              <a:t> </a:t>
            </a:r>
            <a:r>
              <a:rPr lang="en-US" sz="4950" dirty="0" err="1">
                <a:solidFill>
                  <a:schemeClr val="bg1"/>
                </a:solidFill>
              </a:rPr>
              <a:t>chân</a:t>
            </a:r>
            <a:r>
              <a:rPr lang="en-US" sz="4950" dirty="0">
                <a:solidFill>
                  <a:schemeClr val="bg1"/>
                </a:solidFill>
              </a:rPr>
              <a:t> </a:t>
            </a:r>
            <a:r>
              <a:rPr lang="en-US" sz="4950" dirty="0" err="1">
                <a:solidFill>
                  <a:schemeClr val="bg1"/>
                </a:solidFill>
              </a:rPr>
              <a:t>lý</a:t>
            </a:r>
            <a:r>
              <a:rPr lang="en-US" sz="4950" dirty="0">
                <a:solidFill>
                  <a:schemeClr val="bg1"/>
                </a:solidFill>
              </a:rPr>
              <a:t> </a:t>
            </a:r>
            <a:r>
              <a:rPr lang="en-US" sz="4950" dirty="0" err="1">
                <a:solidFill>
                  <a:schemeClr val="bg1"/>
                </a:solidFill>
              </a:rPr>
              <a:t>sẽ</a:t>
            </a:r>
            <a:r>
              <a:rPr lang="en-US" sz="4950" dirty="0">
                <a:solidFill>
                  <a:schemeClr val="bg1"/>
                </a:solidFill>
              </a:rPr>
              <a:t> </a:t>
            </a:r>
            <a:r>
              <a:rPr lang="en-US" sz="4950" dirty="0" err="1">
                <a:solidFill>
                  <a:schemeClr val="bg1"/>
                </a:solidFill>
              </a:rPr>
              <a:t>làm</a:t>
            </a:r>
            <a:r>
              <a:rPr lang="en-US" sz="4950" dirty="0">
                <a:solidFill>
                  <a:schemeClr val="bg1"/>
                </a:solidFill>
              </a:rPr>
              <a:t> </a:t>
            </a:r>
            <a:r>
              <a:rPr lang="en-US" sz="4950" dirty="0" err="1">
                <a:solidFill>
                  <a:schemeClr val="bg1"/>
                </a:solidFill>
              </a:rPr>
              <a:t>chứng</a:t>
            </a:r>
            <a:r>
              <a:rPr lang="en-US" sz="4950" dirty="0">
                <a:solidFill>
                  <a:schemeClr val="bg1"/>
                </a:solidFill>
              </a:rPr>
              <a:t> </a:t>
            </a:r>
            <a:r>
              <a:rPr lang="en-US" sz="4950" dirty="0" err="1">
                <a:solidFill>
                  <a:schemeClr val="bg1"/>
                </a:solidFill>
              </a:rPr>
              <a:t>về</a:t>
            </a:r>
            <a:r>
              <a:rPr lang="en-US" sz="4950" dirty="0">
                <a:solidFill>
                  <a:schemeClr val="bg1"/>
                </a:solidFill>
              </a:rPr>
              <a:t> </a:t>
            </a:r>
            <a:r>
              <a:rPr lang="en-US" sz="4950" dirty="0" err="1">
                <a:solidFill>
                  <a:schemeClr val="bg1"/>
                </a:solidFill>
              </a:rPr>
              <a:t>Thầy</a:t>
            </a:r>
            <a:r>
              <a:rPr lang="en-US" sz="4950" dirty="0">
                <a:solidFill>
                  <a:schemeClr val="bg1"/>
                </a:solidFill>
              </a:rPr>
              <a:t>, </a:t>
            </a:r>
            <a:r>
              <a:rPr lang="en-US" sz="4950" dirty="0" err="1">
                <a:solidFill>
                  <a:schemeClr val="bg1"/>
                </a:solidFill>
              </a:rPr>
              <a:t>và</a:t>
            </a:r>
            <a:r>
              <a:rPr lang="en-US" sz="4950" dirty="0">
                <a:solidFill>
                  <a:schemeClr val="bg1"/>
                </a:solidFill>
              </a:rPr>
              <a:t> </a:t>
            </a:r>
            <a:r>
              <a:rPr lang="en-US" sz="4950" dirty="0" err="1">
                <a:solidFill>
                  <a:schemeClr val="bg1"/>
                </a:solidFill>
              </a:rPr>
              <a:t>cả</a:t>
            </a:r>
            <a:r>
              <a:rPr lang="en-US" sz="4950" dirty="0">
                <a:solidFill>
                  <a:schemeClr val="bg1"/>
                </a:solidFill>
              </a:rPr>
              <a:t> </a:t>
            </a:r>
            <a:r>
              <a:rPr lang="en-US" sz="4950" dirty="0" err="1">
                <a:solidFill>
                  <a:schemeClr val="bg1"/>
                </a:solidFill>
              </a:rPr>
              <a:t>các</a:t>
            </a:r>
            <a:r>
              <a:rPr lang="en-US" sz="4950" dirty="0">
                <a:solidFill>
                  <a:schemeClr val="bg1"/>
                </a:solidFill>
              </a:rPr>
              <a:t> con </a:t>
            </a:r>
            <a:r>
              <a:rPr lang="en-US" sz="4950" dirty="0" err="1">
                <a:solidFill>
                  <a:schemeClr val="bg1"/>
                </a:solidFill>
              </a:rPr>
              <a:t>cũng</a:t>
            </a:r>
            <a:r>
              <a:rPr lang="en-US" sz="4950" dirty="0">
                <a:solidFill>
                  <a:schemeClr val="bg1"/>
                </a:solidFill>
              </a:rPr>
              <a:t> </a:t>
            </a:r>
            <a:r>
              <a:rPr lang="en-US" sz="4950" dirty="0" err="1">
                <a:solidFill>
                  <a:schemeClr val="bg1"/>
                </a:solidFill>
              </a:rPr>
              <a:t>sẽ</a:t>
            </a:r>
            <a:r>
              <a:rPr lang="en-US" sz="4950" dirty="0">
                <a:solidFill>
                  <a:schemeClr val="bg1"/>
                </a:solidFill>
              </a:rPr>
              <a:t> </a:t>
            </a:r>
            <a:r>
              <a:rPr lang="en-US" sz="4950" dirty="0" err="1">
                <a:solidFill>
                  <a:schemeClr val="bg1"/>
                </a:solidFill>
              </a:rPr>
              <a:t>làm</a:t>
            </a:r>
            <a:r>
              <a:rPr lang="en-US" sz="4950" dirty="0">
                <a:solidFill>
                  <a:schemeClr val="bg1"/>
                </a:solidFill>
              </a:rPr>
              <a:t> </a:t>
            </a:r>
            <a:r>
              <a:rPr lang="en-US" sz="4950" dirty="0" err="1">
                <a:solidFill>
                  <a:schemeClr val="bg1"/>
                </a:solidFill>
              </a:rPr>
              <a:t>chứng</a:t>
            </a:r>
            <a:r>
              <a:rPr lang="en-US" sz="4950" dirty="0">
                <a:solidFill>
                  <a:schemeClr val="bg1"/>
                </a:solidFill>
              </a:rPr>
              <a:t> </a:t>
            </a:r>
            <a:r>
              <a:rPr lang="en-US" sz="4950" dirty="0" err="1">
                <a:solidFill>
                  <a:schemeClr val="bg1"/>
                </a:solidFill>
              </a:rPr>
              <a:t>về</a:t>
            </a:r>
            <a:r>
              <a:rPr lang="en-US" sz="4950" dirty="0">
                <a:solidFill>
                  <a:schemeClr val="bg1"/>
                </a:solidFill>
              </a:rPr>
              <a:t> </a:t>
            </a:r>
            <a:r>
              <a:rPr lang="en-US" sz="4950" dirty="0" err="1">
                <a:solidFill>
                  <a:schemeClr val="bg1"/>
                </a:solidFill>
              </a:rPr>
              <a:t>Thầy</a:t>
            </a:r>
            <a:r>
              <a:rPr lang="en-US" sz="4950" dirty="0">
                <a:solidFill>
                  <a:schemeClr val="bg1"/>
                </a:solidFill>
              </a:rPr>
              <a:t>. </a:t>
            </a:r>
          </a:p>
        </p:txBody>
      </p:sp>
      <p:sp>
        <p:nvSpPr>
          <p:cNvPr id="3" name="TextBox 2"/>
          <p:cNvSpPr txBox="1"/>
          <p:nvPr/>
        </p:nvSpPr>
        <p:spPr>
          <a:xfrm>
            <a:off x="0" y="645320"/>
            <a:ext cx="2914650" cy="507831"/>
          </a:xfrm>
          <a:prstGeom prst="rect">
            <a:avLst/>
          </a:prstGeom>
          <a:noFill/>
        </p:spPr>
        <p:txBody>
          <a:bodyPr wrap="square" rtlCol="0">
            <a:spAutoFit/>
          </a:bodyPr>
          <a:lstStyle/>
          <a:p>
            <a:r>
              <a:rPr lang="en-US" sz="2700">
                <a:solidFill>
                  <a:srgbClr val="FFFF00"/>
                </a:solidFill>
              </a:rPr>
              <a:t>Alleluia - Alleluia:</a:t>
            </a:r>
          </a:p>
        </p:txBody>
      </p:sp>
      <p:sp>
        <p:nvSpPr>
          <p:cNvPr id="4" name="Rectangle 3"/>
          <p:cNvSpPr/>
          <p:nvPr/>
        </p:nvSpPr>
        <p:spPr>
          <a:xfrm>
            <a:off x="4857750" y="4018196"/>
            <a:ext cx="1585690" cy="507831"/>
          </a:xfrm>
          <a:prstGeom prst="rect">
            <a:avLst/>
          </a:prstGeom>
        </p:spPr>
        <p:txBody>
          <a:bodyPr wrap="none">
            <a:spAutoFit/>
          </a:bodyPr>
          <a:lstStyle/>
          <a:p>
            <a:r>
              <a:rPr lang="en-US" sz="2700">
                <a:solidFill>
                  <a:srgbClr val="FFFF00"/>
                </a:solidFill>
              </a:rPr>
              <a:t>Alleluia …</a:t>
            </a:r>
          </a:p>
        </p:txBody>
      </p:sp>
    </p:spTree>
    <p:extLst>
      <p:ext uri="{BB962C8B-B14F-4D97-AF65-F5344CB8AC3E}">
        <p14:creationId xmlns:p14="http://schemas.microsoft.com/office/powerpoint/2010/main" val="29236339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202531"/>
            <a:ext cx="6858000" cy="2800350"/>
          </a:xfrm>
        </p:spPr>
        <p:txBody>
          <a:bodyPr>
            <a:noAutofit/>
          </a:bodyPr>
          <a:lstStyle/>
          <a:p>
            <a:pPr algn="just"/>
            <a:r>
              <a:rPr lang="en-US" sz="4950" dirty="0" err="1">
                <a:solidFill>
                  <a:schemeClr val="bg1"/>
                </a:solidFill>
              </a:rPr>
              <a:t>Chúa</a:t>
            </a:r>
            <a:r>
              <a:rPr lang="en-US" sz="4950" dirty="0">
                <a:solidFill>
                  <a:schemeClr val="bg1"/>
                </a:solidFill>
              </a:rPr>
              <a:t> </a:t>
            </a:r>
            <a:r>
              <a:rPr lang="en-US" sz="4950" dirty="0" err="1">
                <a:solidFill>
                  <a:schemeClr val="bg1"/>
                </a:solidFill>
              </a:rPr>
              <a:t>nói</a:t>
            </a:r>
            <a:r>
              <a:rPr lang="en-US" sz="4950" dirty="0">
                <a:solidFill>
                  <a:schemeClr val="bg1"/>
                </a:solidFill>
              </a:rPr>
              <a:t>: </a:t>
            </a:r>
            <a:r>
              <a:rPr lang="en-US" sz="4950" dirty="0" err="1">
                <a:solidFill>
                  <a:schemeClr val="bg1"/>
                </a:solidFill>
              </a:rPr>
              <a:t>Thánh</a:t>
            </a:r>
            <a:r>
              <a:rPr lang="en-US" sz="4950" dirty="0">
                <a:solidFill>
                  <a:schemeClr val="bg1"/>
                </a:solidFill>
              </a:rPr>
              <a:t> </a:t>
            </a:r>
            <a:r>
              <a:rPr lang="en-US" sz="4950" dirty="0" err="1">
                <a:solidFill>
                  <a:schemeClr val="bg1"/>
                </a:solidFill>
              </a:rPr>
              <a:t>Thần</a:t>
            </a:r>
            <a:r>
              <a:rPr lang="en-US" sz="4950" dirty="0">
                <a:solidFill>
                  <a:schemeClr val="bg1"/>
                </a:solidFill>
              </a:rPr>
              <a:t> </a:t>
            </a:r>
            <a:r>
              <a:rPr lang="en-US" sz="4950" dirty="0" err="1">
                <a:solidFill>
                  <a:schemeClr val="bg1"/>
                </a:solidFill>
              </a:rPr>
              <a:t>chân</a:t>
            </a:r>
            <a:r>
              <a:rPr lang="en-US" sz="4950" dirty="0">
                <a:solidFill>
                  <a:schemeClr val="bg1"/>
                </a:solidFill>
              </a:rPr>
              <a:t> </a:t>
            </a:r>
            <a:r>
              <a:rPr lang="en-US" sz="4950" dirty="0" err="1">
                <a:solidFill>
                  <a:schemeClr val="bg1"/>
                </a:solidFill>
              </a:rPr>
              <a:t>lý</a:t>
            </a:r>
            <a:r>
              <a:rPr lang="en-US" sz="4950" dirty="0">
                <a:solidFill>
                  <a:schemeClr val="bg1"/>
                </a:solidFill>
              </a:rPr>
              <a:t> </a:t>
            </a:r>
            <a:r>
              <a:rPr lang="en-US" sz="4950" dirty="0" err="1">
                <a:solidFill>
                  <a:schemeClr val="bg1"/>
                </a:solidFill>
              </a:rPr>
              <a:t>sẽ</a:t>
            </a:r>
            <a:r>
              <a:rPr lang="en-US" sz="4950" dirty="0">
                <a:solidFill>
                  <a:schemeClr val="bg1"/>
                </a:solidFill>
              </a:rPr>
              <a:t> </a:t>
            </a:r>
            <a:r>
              <a:rPr lang="en-US" sz="4950" dirty="0" err="1">
                <a:solidFill>
                  <a:schemeClr val="bg1"/>
                </a:solidFill>
              </a:rPr>
              <a:t>làm</a:t>
            </a:r>
            <a:r>
              <a:rPr lang="en-US" sz="4950" dirty="0">
                <a:solidFill>
                  <a:schemeClr val="bg1"/>
                </a:solidFill>
              </a:rPr>
              <a:t> </a:t>
            </a:r>
            <a:r>
              <a:rPr lang="en-US" sz="4950" dirty="0" err="1">
                <a:solidFill>
                  <a:schemeClr val="bg1"/>
                </a:solidFill>
              </a:rPr>
              <a:t>chứng</a:t>
            </a:r>
            <a:r>
              <a:rPr lang="en-US" sz="4950" dirty="0">
                <a:solidFill>
                  <a:schemeClr val="bg1"/>
                </a:solidFill>
              </a:rPr>
              <a:t> </a:t>
            </a:r>
            <a:r>
              <a:rPr lang="en-US" sz="4950" dirty="0" err="1">
                <a:solidFill>
                  <a:schemeClr val="bg1"/>
                </a:solidFill>
              </a:rPr>
              <a:t>về</a:t>
            </a:r>
            <a:r>
              <a:rPr lang="en-US" sz="4950" dirty="0">
                <a:solidFill>
                  <a:schemeClr val="bg1"/>
                </a:solidFill>
              </a:rPr>
              <a:t> </a:t>
            </a:r>
            <a:r>
              <a:rPr lang="en-US" sz="4950" dirty="0" err="1">
                <a:solidFill>
                  <a:schemeClr val="bg1"/>
                </a:solidFill>
              </a:rPr>
              <a:t>Thầy</a:t>
            </a:r>
            <a:r>
              <a:rPr lang="en-US" sz="4950" dirty="0">
                <a:solidFill>
                  <a:schemeClr val="bg1"/>
                </a:solidFill>
              </a:rPr>
              <a:t>, </a:t>
            </a:r>
            <a:r>
              <a:rPr lang="en-US" sz="4950" dirty="0" err="1">
                <a:solidFill>
                  <a:schemeClr val="bg1"/>
                </a:solidFill>
              </a:rPr>
              <a:t>và</a:t>
            </a:r>
            <a:r>
              <a:rPr lang="en-US" sz="4950" dirty="0">
                <a:solidFill>
                  <a:schemeClr val="bg1"/>
                </a:solidFill>
              </a:rPr>
              <a:t> </a:t>
            </a:r>
            <a:r>
              <a:rPr lang="en-US" sz="4950" dirty="0" err="1">
                <a:solidFill>
                  <a:schemeClr val="bg1"/>
                </a:solidFill>
              </a:rPr>
              <a:t>cả</a:t>
            </a:r>
            <a:r>
              <a:rPr lang="en-US" sz="4950" dirty="0">
                <a:solidFill>
                  <a:schemeClr val="bg1"/>
                </a:solidFill>
              </a:rPr>
              <a:t> </a:t>
            </a:r>
            <a:r>
              <a:rPr lang="en-US" sz="4950" dirty="0" err="1">
                <a:solidFill>
                  <a:schemeClr val="bg1"/>
                </a:solidFill>
              </a:rPr>
              <a:t>các</a:t>
            </a:r>
            <a:r>
              <a:rPr lang="en-US" sz="4950" dirty="0">
                <a:solidFill>
                  <a:schemeClr val="bg1"/>
                </a:solidFill>
              </a:rPr>
              <a:t> con </a:t>
            </a:r>
            <a:r>
              <a:rPr lang="en-US" sz="4950" dirty="0" err="1">
                <a:solidFill>
                  <a:schemeClr val="bg1"/>
                </a:solidFill>
              </a:rPr>
              <a:t>cũng</a:t>
            </a:r>
            <a:r>
              <a:rPr lang="en-US" sz="4950" dirty="0">
                <a:solidFill>
                  <a:schemeClr val="bg1"/>
                </a:solidFill>
              </a:rPr>
              <a:t> </a:t>
            </a:r>
            <a:r>
              <a:rPr lang="en-US" sz="4950" dirty="0" err="1">
                <a:solidFill>
                  <a:schemeClr val="bg1"/>
                </a:solidFill>
              </a:rPr>
              <a:t>sẽ</a:t>
            </a:r>
            <a:r>
              <a:rPr lang="en-US" sz="4950" dirty="0">
                <a:solidFill>
                  <a:schemeClr val="bg1"/>
                </a:solidFill>
              </a:rPr>
              <a:t> </a:t>
            </a:r>
            <a:r>
              <a:rPr lang="en-US" sz="4950" dirty="0" err="1">
                <a:solidFill>
                  <a:schemeClr val="bg1"/>
                </a:solidFill>
              </a:rPr>
              <a:t>làm</a:t>
            </a:r>
            <a:r>
              <a:rPr lang="en-US" sz="4950" dirty="0">
                <a:solidFill>
                  <a:schemeClr val="bg1"/>
                </a:solidFill>
              </a:rPr>
              <a:t> </a:t>
            </a:r>
            <a:r>
              <a:rPr lang="en-US" sz="4950" dirty="0" err="1">
                <a:solidFill>
                  <a:schemeClr val="bg1"/>
                </a:solidFill>
              </a:rPr>
              <a:t>chứng</a:t>
            </a:r>
            <a:r>
              <a:rPr lang="en-US" sz="4950" dirty="0">
                <a:solidFill>
                  <a:schemeClr val="bg1"/>
                </a:solidFill>
              </a:rPr>
              <a:t> </a:t>
            </a:r>
            <a:r>
              <a:rPr lang="en-US" sz="4950" dirty="0" err="1">
                <a:solidFill>
                  <a:schemeClr val="bg1"/>
                </a:solidFill>
              </a:rPr>
              <a:t>về</a:t>
            </a:r>
            <a:r>
              <a:rPr lang="en-US" sz="4950" dirty="0">
                <a:solidFill>
                  <a:schemeClr val="bg1"/>
                </a:solidFill>
              </a:rPr>
              <a:t> </a:t>
            </a:r>
            <a:r>
              <a:rPr lang="en-US" sz="4950" dirty="0" err="1">
                <a:solidFill>
                  <a:schemeClr val="bg1"/>
                </a:solidFill>
              </a:rPr>
              <a:t>Thầy</a:t>
            </a:r>
            <a:r>
              <a:rPr lang="en-US" sz="4950" dirty="0">
                <a:solidFill>
                  <a:schemeClr val="bg1"/>
                </a:solidFill>
              </a:rPr>
              <a:t>. </a:t>
            </a:r>
          </a:p>
        </p:txBody>
      </p:sp>
      <p:sp>
        <p:nvSpPr>
          <p:cNvPr id="3" name="TextBox 2"/>
          <p:cNvSpPr txBox="1"/>
          <p:nvPr/>
        </p:nvSpPr>
        <p:spPr>
          <a:xfrm>
            <a:off x="0" y="645320"/>
            <a:ext cx="2914650" cy="507831"/>
          </a:xfrm>
          <a:prstGeom prst="rect">
            <a:avLst/>
          </a:prstGeom>
          <a:noFill/>
        </p:spPr>
        <p:txBody>
          <a:bodyPr wrap="square" rtlCol="0">
            <a:spAutoFit/>
          </a:bodyPr>
          <a:lstStyle/>
          <a:p>
            <a:r>
              <a:rPr lang="en-US" sz="2700">
                <a:solidFill>
                  <a:srgbClr val="FFFF00"/>
                </a:solidFill>
              </a:rPr>
              <a:t>Alleluia - Alleluia:</a:t>
            </a:r>
          </a:p>
        </p:txBody>
      </p:sp>
      <p:sp>
        <p:nvSpPr>
          <p:cNvPr id="4" name="Rectangle 3"/>
          <p:cNvSpPr/>
          <p:nvPr/>
        </p:nvSpPr>
        <p:spPr>
          <a:xfrm>
            <a:off x="4857750" y="4018196"/>
            <a:ext cx="1585690" cy="507831"/>
          </a:xfrm>
          <a:prstGeom prst="rect">
            <a:avLst/>
          </a:prstGeom>
        </p:spPr>
        <p:txBody>
          <a:bodyPr wrap="none">
            <a:spAutoFit/>
          </a:bodyPr>
          <a:lstStyle/>
          <a:p>
            <a:r>
              <a:rPr lang="en-US" sz="2700">
                <a:solidFill>
                  <a:srgbClr val="FFFF00"/>
                </a:solidFill>
              </a:rPr>
              <a:t>Alleluia …</a:t>
            </a:r>
          </a:p>
        </p:txBody>
      </p:sp>
    </p:spTree>
    <p:extLst>
      <p:ext uri="{BB962C8B-B14F-4D97-AF65-F5344CB8AC3E}">
        <p14:creationId xmlns:p14="http://schemas.microsoft.com/office/powerpoint/2010/main" val="23466993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pPr algn="just"/>
            <a:endParaRPr lang="en-US" b="0" dirty="0">
              <a:solidFill>
                <a:schemeClr val="bg1"/>
              </a:solidFill>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094608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r>
              <a:rPr lang="en-US" sz="4500" dirty="0">
                <a:solidFill>
                  <a:srgbClr val="FFFF00"/>
                </a:solidFill>
                <a:cs typeface="Times New Roman" pitchFamily="18" charset="0"/>
              </a:rPr>
              <a:t>KINH TIN KÍNH</a:t>
            </a:r>
          </a:p>
        </p:txBody>
      </p:sp>
    </p:spTree>
    <p:extLst>
      <p:ext uri="{BB962C8B-B14F-4D97-AF65-F5344CB8AC3E}">
        <p14:creationId xmlns:p14="http://schemas.microsoft.com/office/powerpoint/2010/main" val="4622572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chemeClr val="bg1"/>
                </a:solidFill>
                <a:cs typeface="Times New Roman" pitchFamily="18" charset="0"/>
              </a:rPr>
              <a:t>Tôi tin kính một Thiên Chúa là Cha toàn năng, Đấng tạo thành trời đất, muôn vật hữu hình và vô hình. </a:t>
            </a:r>
            <a:endParaRPr lang="en-US" sz="4950" dirty="0">
              <a:solidFill>
                <a:schemeClr val="bg1"/>
              </a:solidFill>
              <a:cs typeface="Times New Roman" pitchFamily="18" charset="0"/>
            </a:endParaRPr>
          </a:p>
        </p:txBody>
      </p:sp>
    </p:spTree>
    <p:extLst>
      <p:ext uri="{BB962C8B-B14F-4D97-AF65-F5344CB8AC3E}">
        <p14:creationId xmlns:p14="http://schemas.microsoft.com/office/powerpoint/2010/main" val="104447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en-US" sz="4950" dirty="0" err="1">
                <a:solidFill>
                  <a:schemeClr val="bg1"/>
                </a:solidFill>
                <a:cs typeface="Times New Roman" pitchFamily="18" charset="0"/>
              </a:rPr>
              <a:t>Tôi</a:t>
            </a:r>
            <a:r>
              <a:rPr lang="en-US" sz="4950" dirty="0">
                <a:solidFill>
                  <a:schemeClr val="bg1"/>
                </a:solidFill>
                <a:cs typeface="Times New Roman" pitchFamily="18" charset="0"/>
              </a:rPr>
              <a:t> tin </a:t>
            </a:r>
            <a:r>
              <a:rPr lang="en-US" sz="4950" dirty="0" err="1">
                <a:solidFill>
                  <a:schemeClr val="bg1"/>
                </a:solidFill>
                <a:cs typeface="Times New Roman" pitchFamily="18" charset="0"/>
              </a:rPr>
              <a:t>kính</a:t>
            </a:r>
            <a:r>
              <a:rPr lang="en-US" sz="4950" dirty="0">
                <a:solidFill>
                  <a:schemeClr val="bg1"/>
                </a:solidFill>
                <a:cs typeface="Times New Roman" pitchFamily="18" charset="0"/>
              </a:rPr>
              <a:t> </a:t>
            </a:r>
            <a:r>
              <a:rPr lang="en-US" sz="4950" dirty="0" err="1">
                <a:solidFill>
                  <a:schemeClr val="bg1"/>
                </a:solidFill>
                <a:cs typeface="Times New Roman" pitchFamily="18" charset="0"/>
              </a:rPr>
              <a:t>một</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en-US" sz="4950" dirty="0" err="1">
                <a:solidFill>
                  <a:schemeClr val="bg1"/>
                </a:solidFill>
                <a:cs typeface="Times New Roman" pitchFamily="18" charset="0"/>
              </a:rPr>
              <a:t>Giêsu</a:t>
            </a:r>
            <a:r>
              <a:rPr lang="en-US" sz="4950" dirty="0">
                <a:solidFill>
                  <a:schemeClr val="bg1"/>
                </a:solidFill>
                <a:cs typeface="Times New Roman" pitchFamily="18" charset="0"/>
              </a:rPr>
              <a:t> </a:t>
            </a:r>
            <a:r>
              <a:rPr lang="en-US" sz="4950" dirty="0" err="1">
                <a:solidFill>
                  <a:schemeClr val="bg1"/>
                </a:solidFill>
                <a:cs typeface="Times New Roman" pitchFamily="18" charset="0"/>
              </a:rPr>
              <a:t>Kitô</a:t>
            </a:r>
            <a:r>
              <a:rPr lang="en-US" sz="4950" dirty="0">
                <a:solidFill>
                  <a:schemeClr val="bg1"/>
                </a:solidFill>
                <a:cs typeface="Times New Roman" pitchFamily="18" charset="0"/>
              </a:rPr>
              <a:t>, Con </a:t>
            </a:r>
            <a:r>
              <a:rPr lang="en-US" sz="4950" dirty="0" err="1">
                <a:solidFill>
                  <a:schemeClr val="bg1"/>
                </a:solidFill>
                <a:cs typeface="Times New Roman" pitchFamily="18" charset="0"/>
              </a:rPr>
              <a:t>Một</a:t>
            </a:r>
            <a:r>
              <a:rPr lang="en-US" sz="4950" dirty="0">
                <a:solidFill>
                  <a:schemeClr val="bg1"/>
                </a:solidFill>
                <a:cs typeface="Times New Roman" pitchFamily="18" charset="0"/>
              </a:rPr>
              <a:t> </a:t>
            </a:r>
            <a:r>
              <a:rPr lang="en-US" sz="4950" dirty="0" err="1">
                <a:solidFill>
                  <a:schemeClr val="bg1"/>
                </a:solidFill>
                <a:cs typeface="Times New Roman" pitchFamily="18" charset="0"/>
              </a:rPr>
              <a:t>Thiên</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vi-VN" sz="4950" dirty="0">
                <a:solidFill>
                  <a:schemeClr val="bg1"/>
                </a:solidFill>
                <a:cs typeface="Times New Roman" pitchFamily="18" charset="0"/>
              </a:rPr>
              <a:t>Sinh bởi Đức Chúa Cha từ trước muôn đời. </a:t>
            </a:r>
            <a:endParaRPr lang="en-US" sz="4950" dirty="0">
              <a:solidFill>
                <a:schemeClr val="bg1"/>
              </a:solidFill>
              <a:cs typeface="Times New Roman" pitchFamily="18" charset="0"/>
            </a:endParaRPr>
          </a:p>
        </p:txBody>
      </p:sp>
    </p:spTree>
    <p:extLst>
      <p:ext uri="{BB962C8B-B14F-4D97-AF65-F5344CB8AC3E}">
        <p14:creationId xmlns:p14="http://schemas.microsoft.com/office/powerpoint/2010/main" val="3566326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chemeClr val="bg1"/>
                </a:solidFill>
                <a:cs typeface="Times New Roman" pitchFamily="18" charset="0"/>
              </a:rPr>
              <a:t>Người là Thiên Chúa bởi Thiên Chúa, Ánh Sáng bởi Ánh Sáng,</a:t>
            </a:r>
            <a:r>
              <a:rPr lang="en-US" sz="4950" dirty="0">
                <a:solidFill>
                  <a:schemeClr val="bg1"/>
                </a:solidFill>
                <a:cs typeface="Times New Roman" pitchFamily="18" charset="0"/>
              </a:rPr>
              <a:t> </a:t>
            </a:r>
            <a:r>
              <a:rPr lang="en-US" sz="4950" dirty="0" err="1">
                <a:solidFill>
                  <a:schemeClr val="bg1"/>
                </a:solidFill>
                <a:cs typeface="Times New Roman" pitchFamily="18" charset="0"/>
              </a:rPr>
              <a:t>Thiên</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en-US" sz="4950" dirty="0" err="1">
                <a:solidFill>
                  <a:schemeClr val="bg1"/>
                </a:solidFill>
                <a:cs typeface="Times New Roman" pitchFamily="18" charset="0"/>
              </a:rPr>
              <a:t>thật</a:t>
            </a:r>
            <a:r>
              <a:rPr lang="en-US" sz="4950" dirty="0">
                <a:solidFill>
                  <a:schemeClr val="bg1"/>
                </a:solidFill>
                <a:cs typeface="Times New Roman" pitchFamily="18" charset="0"/>
              </a:rPr>
              <a:t> </a:t>
            </a:r>
            <a:r>
              <a:rPr lang="en-US" sz="4950" dirty="0" err="1">
                <a:solidFill>
                  <a:schemeClr val="bg1"/>
                </a:solidFill>
                <a:cs typeface="Times New Roman" pitchFamily="18" charset="0"/>
              </a:rPr>
              <a:t>bởi</a:t>
            </a:r>
            <a:r>
              <a:rPr lang="en-US" sz="4950" dirty="0">
                <a:solidFill>
                  <a:schemeClr val="bg1"/>
                </a:solidFill>
                <a:cs typeface="Times New Roman" pitchFamily="18" charset="0"/>
              </a:rPr>
              <a:t> </a:t>
            </a:r>
            <a:r>
              <a:rPr lang="en-US" sz="4950" dirty="0" err="1">
                <a:solidFill>
                  <a:schemeClr val="bg1"/>
                </a:solidFill>
                <a:cs typeface="Times New Roman" pitchFamily="18" charset="0"/>
              </a:rPr>
              <a:t>Thiên</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en-US" sz="4950" dirty="0" err="1">
                <a:solidFill>
                  <a:schemeClr val="bg1"/>
                </a:solidFill>
                <a:cs typeface="Times New Roman" pitchFamily="18" charset="0"/>
              </a:rPr>
              <a:t>thật</a:t>
            </a:r>
            <a:r>
              <a:rPr lang="en-US" sz="4950" dirty="0">
                <a:solidFill>
                  <a:schemeClr val="bg1"/>
                </a:solidFill>
                <a:cs typeface="Times New Roman" pitchFamily="18" charset="0"/>
              </a:rPr>
              <a:t>,</a:t>
            </a:r>
          </a:p>
        </p:txBody>
      </p:sp>
    </p:spTree>
    <p:extLst>
      <p:ext uri="{BB962C8B-B14F-4D97-AF65-F5344CB8AC3E}">
        <p14:creationId xmlns:p14="http://schemas.microsoft.com/office/powerpoint/2010/main" val="10612185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4500" dirty="0">
                <a:solidFill>
                  <a:schemeClr val="bg1"/>
                </a:solidFill>
              </a:rPr>
              <a:t>được sinh ra mà không phải được tạo thành, đồng bản thể với Đức Chúa Cha: nhờ Người mà muôn vật được tạo thành. </a:t>
            </a:r>
            <a:endParaRPr lang="en-US" sz="4500" dirty="0">
              <a:solidFill>
                <a:schemeClr val="bg1"/>
              </a:solidFill>
              <a:cs typeface="Times New Roman" pitchFamily="18" charset="0"/>
            </a:endParaRPr>
          </a:p>
        </p:txBody>
      </p:sp>
    </p:spTree>
    <p:extLst>
      <p:ext uri="{BB962C8B-B14F-4D97-AF65-F5344CB8AC3E}">
        <p14:creationId xmlns:p14="http://schemas.microsoft.com/office/powerpoint/2010/main" val="39921547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5400" dirty="0">
                <a:solidFill>
                  <a:schemeClr val="bg1"/>
                </a:solidFill>
              </a:rPr>
              <a:t>Vì loài người chúng ta và để cứu độ chúng ta,</a:t>
            </a:r>
            <a:r>
              <a:rPr lang="en-US" sz="5400" dirty="0">
                <a:solidFill>
                  <a:schemeClr val="bg1"/>
                </a:solidFill>
              </a:rPr>
              <a:t> </a:t>
            </a:r>
            <a:r>
              <a:rPr lang="vi-VN" sz="5400" dirty="0">
                <a:solidFill>
                  <a:schemeClr val="bg1"/>
                </a:solidFill>
                <a:cs typeface="Times New Roman" pitchFamily="18" charset="0"/>
              </a:rPr>
              <a:t>Người đã từ trời xuống thế. </a:t>
            </a:r>
            <a:endParaRPr lang="en-US" sz="5400" dirty="0">
              <a:solidFill>
                <a:schemeClr val="bg1"/>
              </a:solidFill>
              <a:cs typeface="Times New Roman" pitchFamily="18" charset="0"/>
            </a:endParaRPr>
          </a:p>
        </p:txBody>
      </p:sp>
    </p:spTree>
    <p:extLst>
      <p:ext uri="{BB962C8B-B14F-4D97-AF65-F5344CB8AC3E}">
        <p14:creationId xmlns:p14="http://schemas.microsoft.com/office/powerpoint/2010/main" val="35673775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rgbClr val="FFFF00"/>
                </a:solidFill>
                <a:cs typeface="Times New Roman" pitchFamily="18" charset="0"/>
              </a:rPr>
              <a:t>Bởi phép Đức Chúa Thánh Thần, Người đã nhập thể trong lòng Trinh Nữ Maria, và đã làm người.</a:t>
            </a:r>
            <a:endParaRPr lang="en-US" sz="4950" dirty="0">
              <a:solidFill>
                <a:srgbClr val="FFFF00"/>
              </a:solidFill>
              <a:cs typeface="Times New Roman" pitchFamily="18" charset="0"/>
            </a:endParaRPr>
          </a:p>
        </p:txBody>
      </p:sp>
    </p:spTree>
    <p:extLst>
      <p:ext uri="{BB962C8B-B14F-4D97-AF65-F5344CB8AC3E}">
        <p14:creationId xmlns:p14="http://schemas.microsoft.com/office/powerpoint/2010/main" val="31823286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fontScale="90000"/>
          </a:bodyPr>
          <a:lstStyle/>
          <a:p>
            <a:pPr algn="just"/>
            <a:r>
              <a:rPr lang="vi-VN" sz="4500" dirty="0">
                <a:solidFill>
                  <a:schemeClr val="bg1"/>
                </a:solidFill>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4500" dirty="0">
              <a:solidFill>
                <a:schemeClr val="bg1"/>
              </a:solidFill>
              <a:latin typeface="+mj-lt"/>
              <a:cs typeface="Times New Roman" pitchFamily="18" charset="0"/>
            </a:endParaRPr>
          </a:p>
        </p:txBody>
      </p:sp>
    </p:spTree>
    <p:extLst>
      <p:ext uri="{BB962C8B-B14F-4D97-AF65-F5344CB8AC3E}">
        <p14:creationId xmlns:p14="http://schemas.microsoft.com/office/powerpoint/2010/main" val="2299109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7244562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3975" dirty="0">
                <a:solidFill>
                  <a:schemeClr val="bg1"/>
                </a:solidFill>
              </a:rPr>
              <a:t>Người lên trời, ngự bên hữu Đức Chúa Cha, và Người sẽ lại đến trong vinh quang để phán xét kẻ sống và kẻ chết, Nước Người sẽ không bao giờ cùng.</a:t>
            </a:r>
            <a:endParaRPr lang="en-US" sz="3975" dirty="0">
              <a:solidFill>
                <a:schemeClr val="bg1"/>
              </a:solidFill>
              <a:cs typeface="Times New Roman" pitchFamily="18" charset="0"/>
            </a:endParaRPr>
          </a:p>
        </p:txBody>
      </p:sp>
    </p:spTree>
    <p:extLst>
      <p:ext uri="{BB962C8B-B14F-4D97-AF65-F5344CB8AC3E}">
        <p14:creationId xmlns:p14="http://schemas.microsoft.com/office/powerpoint/2010/main" val="5893199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4500" dirty="0">
                <a:solidFill>
                  <a:schemeClr val="bg1"/>
                </a:solidFill>
                <a:cs typeface="Times New Roman" pitchFamily="18" charset="0"/>
              </a:rPr>
              <a:t>Tôi tin kính Đức Chúa Thánh Thần là Thiên Chúa và là Đấng ban sự sống, Người bởi Đức Chúa Cha và Đức Chúa Con mà ra,</a:t>
            </a:r>
            <a:endParaRPr lang="en-US" sz="4500" dirty="0">
              <a:solidFill>
                <a:schemeClr val="bg1"/>
              </a:solidFill>
              <a:cs typeface="Times New Roman" pitchFamily="18" charset="0"/>
            </a:endParaRPr>
          </a:p>
        </p:txBody>
      </p:sp>
    </p:spTree>
    <p:extLst>
      <p:ext uri="{BB962C8B-B14F-4D97-AF65-F5344CB8AC3E}">
        <p14:creationId xmlns:p14="http://schemas.microsoft.com/office/powerpoint/2010/main" val="13921921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Autofit/>
          </a:bodyPr>
          <a:lstStyle/>
          <a:p>
            <a:pPr algn="just"/>
            <a:r>
              <a:rPr lang="vi-VN" sz="4500" dirty="0">
                <a:solidFill>
                  <a:schemeClr val="bg1"/>
                </a:solidFill>
              </a:rPr>
              <a:t>Người được phụng thờ và tôn vinh cùng với Đức Chúa Cha và Đức Chúa Con: Người đã dùng các tiên tri mà phán dạy. </a:t>
            </a:r>
            <a:endParaRPr lang="en-US" sz="4500" dirty="0">
              <a:solidFill>
                <a:schemeClr val="bg1"/>
              </a:solidFill>
              <a:cs typeface="Times New Roman" pitchFamily="18" charset="0"/>
            </a:endParaRPr>
          </a:p>
        </p:txBody>
      </p:sp>
    </p:spTree>
    <p:extLst>
      <p:ext uri="{BB962C8B-B14F-4D97-AF65-F5344CB8AC3E}">
        <p14:creationId xmlns:p14="http://schemas.microsoft.com/office/powerpoint/2010/main" val="23470758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Autofit/>
          </a:bodyPr>
          <a:lstStyle/>
          <a:p>
            <a:pPr algn="just"/>
            <a:r>
              <a:rPr lang="vi-VN" sz="6000" dirty="0">
                <a:solidFill>
                  <a:schemeClr val="bg1"/>
                </a:solidFill>
              </a:rPr>
              <a:t>Tôi tin Hội Thánh duy nhất thánh thiện công giáo và tông truyền.</a:t>
            </a:r>
            <a:endParaRPr lang="en-US" sz="6000" dirty="0">
              <a:solidFill>
                <a:schemeClr val="bg1"/>
              </a:solidFill>
              <a:cs typeface="Times New Roman" pitchFamily="18" charset="0"/>
            </a:endParaRPr>
          </a:p>
        </p:txBody>
      </p:sp>
    </p:spTree>
    <p:extLst>
      <p:ext uri="{BB962C8B-B14F-4D97-AF65-F5344CB8AC3E}">
        <p14:creationId xmlns:p14="http://schemas.microsoft.com/office/powerpoint/2010/main" val="16087419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chemeClr val="bg1"/>
                </a:solidFill>
                <a:cs typeface="Times New Roman" pitchFamily="18" charset="0"/>
              </a:rPr>
              <a:t>Tôi tuyên xưng có một Phép Rửa để tha tội. Tôi trông đợi kẻ chết sống lại và sự</a:t>
            </a:r>
            <a:r>
              <a:rPr lang="en-US" sz="4950" dirty="0">
                <a:solidFill>
                  <a:schemeClr val="bg1"/>
                </a:solidFill>
                <a:cs typeface="Times New Roman" pitchFamily="18" charset="0"/>
              </a:rPr>
              <a:t> </a:t>
            </a:r>
            <a:r>
              <a:rPr lang="vi-VN" sz="4950" dirty="0">
                <a:solidFill>
                  <a:schemeClr val="bg1"/>
                </a:solidFill>
                <a:cs typeface="Times New Roman" pitchFamily="18" charset="0"/>
              </a:rPr>
              <a:t>sống đời sau. </a:t>
            </a:r>
            <a:r>
              <a:rPr lang="vi-VN" sz="4950" u="sng" dirty="0">
                <a:solidFill>
                  <a:srgbClr val="FFFF00"/>
                </a:solidFill>
                <a:cs typeface="Times New Roman" pitchFamily="18" charset="0"/>
              </a:rPr>
              <a:t>Amen.</a:t>
            </a:r>
            <a:endParaRPr lang="en-US" sz="4950" u="sng" dirty="0">
              <a:solidFill>
                <a:srgbClr val="FFFF00"/>
              </a:solidFill>
              <a:cs typeface="Times New Roman" pitchFamily="18" charset="0"/>
            </a:endParaRPr>
          </a:p>
        </p:txBody>
      </p:sp>
    </p:spTree>
    <p:extLst>
      <p:ext uri="{BB962C8B-B14F-4D97-AF65-F5344CB8AC3E}">
        <p14:creationId xmlns:p14="http://schemas.microsoft.com/office/powerpoint/2010/main" val="35920132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br>
              <a:rPr lang="en-US" altLang="en-US" sz="5400" u="sng" dirty="0">
                <a:solidFill>
                  <a:schemeClr val="bg1"/>
                </a:solidFill>
                <a:cs typeface="Times New Roman" panose="02020603050405020304" pitchFamily="18" charset="0"/>
              </a:rPr>
            </a:br>
            <a:endParaRPr lang="en-US" sz="4950" dirty="0">
              <a:solidFill>
                <a:schemeClr val="bg1"/>
              </a:solidFill>
              <a:cs typeface="Times New Roman" pitchFamily="18" charset="0"/>
            </a:endParaRPr>
          </a:p>
        </p:txBody>
      </p:sp>
      <p:sp>
        <p:nvSpPr>
          <p:cNvPr id="4" name="TextBox 3"/>
          <p:cNvSpPr txBox="1"/>
          <p:nvPr/>
        </p:nvSpPr>
        <p:spPr>
          <a:xfrm>
            <a:off x="3771900" y="761955"/>
            <a:ext cx="2800350" cy="461665"/>
          </a:xfrm>
          <a:prstGeom prst="rect">
            <a:avLst/>
          </a:prstGeom>
          <a:noFill/>
        </p:spPr>
        <p:txBody>
          <a:bodyPr wrap="square" rtlCol="0">
            <a:spAutoFit/>
          </a:bodyPr>
          <a:lstStyle/>
          <a:p>
            <a:r>
              <a:rPr lang="en-US" sz="2400">
                <a:solidFill>
                  <a:prstClr val="white"/>
                </a:solidFill>
              </a:rPr>
              <a:t>Lời Nguyện Tín Hữu</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3678968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pPr algn="just"/>
            <a:endParaRPr lang="en-US" b="0" dirty="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5319"/>
            <a:ext cx="6858000" cy="3857625"/>
          </a:xfrm>
          <a:prstGeom prst="rect">
            <a:avLst/>
          </a:prstGeom>
        </p:spPr>
      </p:pic>
      <p:sp>
        <p:nvSpPr>
          <p:cNvPr id="4" name="Rectangle 3"/>
          <p:cNvSpPr/>
          <p:nvPr/>
        </p:nvSpPr>
        <p:spPr>
          <a:xfrm>
            <a:off x="3314700" y="2573502"/>
            <a:ext cx="3429000" cy="1015663"/>
          </a:xfrm>
          <a:prstGeom prst="rect">
            <a:avLst/>
          </a:prstGeom>
        </p:spPr>
        <p:txBody>
          <a:bodyPr>
            <a:spAutoFit/>
          </a:bodyPr>
          <a:lstStyle/>
          <a:p>
            <a:pPr algn="ctr"/>
            <a:r>
              <a:rPr lang="en-US" sz="3000">
                <a:solidFill>
                  <a:srgbClr val="FFFF00"/>
                </a:solidFill>
              </a:rPr>
              <a:t>Tấm Bánh Đời Con</a:t>
            </a:r>
            <a:br>
              <a:rPr lang="en-US" sz="3000">
                <a:solidFill>
                  <a:srgbClr val="FFFF00"/>
                </a:solidFill>
              </a:rPr>
            </a:br>
            <a:r>
              <a:rPr lang="en-US" sz="3000" i="1">
                <a:solidFill>
                  <a:schemeClr val="bg1"/>
                </a:solidFill>
              </a:rPr>
              <a:t>Thanh Lâm</a:t>
            </a:r>
          </a:p>
        </p:txBody>
      </p:sp>
    </p:spTree>
    <p:extLst>
      <p:ext uri="{BB962C8B-B14F-4D97-AF65-F5344CB8AC3E}">
        <p14:creationId xmlns:p14="http://schemas.microsoft.com/office/powerpoint/2010/main" val="3905010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3600" u="sng" dirty="0">
                <a:solidFill>
                  <a:srgbClr val="FFFF00"/>
                </a:solidFill>
              </a:rPr>
              <a:t>Tk1:</a:t>
            </a:r>
            <a:r>
              <a:rPr lang="en-US" sz="3600" dirty="0">
                <a:solidFill>
                  <a:schemeClr val="bg1"/>
                </a:solidFill>
              </a:rPr>
              <a:t> </a:t>
            </a:r>
            <a:r>
              <a:rPr lang="vi-VN" sz="3600" dirty="0">
                <a:solidFill>
                  <a:schemeClr val="bg1"/>
                </a:solidFill>
              </a:rPr>
              <a:t>Con xin làm tấm bánh bẻ ra hiến trao muôn người. Mãi ấp ủ niềm tin chứa chan bao lời ủi an. Con xin làm tấm bánh sẻ chia cho khắp mọi nơi. Cho thế nhân muôn đời được luôn sống vui Tin Mừng. </a:t>
            </a:r>
            <a:endParaRPr lang="en-US" sz="3600" dirty="0">
              <a:solidFill>
                <a:schemeClr val="bg1"/>
              </a:solidFill>
            </a:endParaRPr>
          </a:p>
        </p:txBody>
      </p:sp>
    </p:spTree>
    <p:extLst>
      <p:ext uri="{BB962C8B-B14F-4D97-AF65-F5344CB8AC3E}">
        <p14:creationId xmlns:p14="http://schemas.microsoft.com/office/powerpoint/2010/main" val="17187707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450" u="sng" dirty="0" err="1">
                <a:solidFill>
                  <a:srgbClr val="FFFF00"/>
                </a:solidFill>
              </a:rPr>
              <a:t>Đk</a:t>
            </a:r>
            <a:r>
              <a:rPr lang="en-US" sz="3450" u="sng" dirty="0">
                <a:solidFill>
                  <a:srgbClr val="FFFF00"/>
                </a:solidFill>
              </a:rPr>
              <a:t>:</a:t>
            </a:r>
            <a:r>
              <a:rPr lang="en-US" sz="3450" dirty="0">
                <a:solidFill>
                  <a:schemeClr val="bg1"/>
                </a:solidFill>
              </a:rPr>
              <a:t> </a:t>
            </a:r>
            <a:r>
              <a:rPr lang="vi-VN" sz="3450" dirty="0">
                <a:solidFill>
                  <a:schemeClr val="bg1"/>
                </a:solidFill>
              </a:rPr>
              <a:t>Ôi Giê-su trên bàn thờ Thập Giá hiến trao tình yêu. Chiên hy sinh xóa tội đời, Ngài là hy lễ tuyệt vời. Con xin dâng cuộc đời để nên tấm bánh tình yêu. Tấm bánh ngát ân tình bẻ ra hiến trao muôn người. </a:t>
            </a:r>
            <a:endParaRPr lang="en-US" sz="3450" dirty="0">
              <a:solidFill>
                <a:schemeClr val="bg1"/>
              </a:solidFill>
            </a:endParaRPr>
          </a:p>
        </p:txBody>
      </p:sp>
    </p:spTree>
    <p:extLst>
      <p:ext uri="{BB962C8B-B14F-4D97-AF65-F5344CB8AC3E}">
        <p14:creationId xmlns:p14="http://schemas.microsoft.com/office/powerpoint/2010/main" val="3361250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450" u="sng" dirty="0">
                <a:solidFill>
                  <a:srgbClr val="FFFF00"/>
                </a:solidFill>
              </a:rPr>
              <a:t>Tk2:</a:t>
            </a:r>
            <a:r>
              <a:rPr lang="en-US" sz="3450" dirty="0">
                <a:solidFill>
                  <a:schemeClr val="bg1"/>
                </a:solidFill>
              </a:rPr>
              <a:t> </a:t>
            </a:r>
            <a:r>
              <a:rPr lang="vi-VN" sz="3450" dirty="0">
                <a:solidFill>
                  <a:schemeClr val="bg1"/>
                </a:solidFill>
              </a:rPr>
              <a:t>Con xin làm tấm bánh để nên lễ dâng tinh tuyền. Với xác hồn mỏng manh, với cả tâm tình biết ơn. Mong cho toàn nhân thế hiệp thông trong Chúa là Cha. Luôn sống vui trong nguồn tình yêu phúc ân cứu độ.</a:t>
            </a:r>
            <a:endParaRPr lang="en-US" sz="3450" dirty="0">
              <a:solidFill>
                <a:schemeClr val="bg1"/>
              </a:solidFill>
            </a:endParaRPr>
          </a:p>
        </p:txBody>
      </p:sp>
    </p:spTree>
    <p:extLst>
      <p:ext uri="{BB962C8B-B14F-4D97-AF65-F5344CB8AC3E}">
        <p14:creationId xmlns:p14="http://schemas.microsoft.com/office/powerpoint/2010/main" val="3757408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r>
              <a:rPr lang="en-US" sz="4500" dirty="0" err="1">
                <a:solidFill>
                  <a:srgbClr val="FFFF00"/>
                </a:solidFill>
              </a:rPr>
              <a:t>Ca</a:t>
            </a:r>
            <a:r>
              <a:rPr lang="en-US" sz="4500" dirty="0">
                <a:solidFill>
                  <a:srgbClr val="FFFF00"/>
                </a:solidFill>
              </a:rPr>
              <a:t> </a:t>
            </a:r>
            <a:r>
              <a:rPr lang="en-US" sz="4500" dirty="0" err="1">
                <a:solidFill>
                  <a:srgbClr val="FFFF00"/>
                </a:solidFill>
              </a:rPr>
              <a:t>Nhập</a:t>
            </a:r>
            <a:r>
              <a:rPr lang="en-US" sz="4500" dirty="0">
                <a:solidFill>
                  <a:srgbClr val="FFFF00"/>
                </a:solidFill>
              </a:rPr>
              <a:t> </a:t>
            </a:r>
            <a:r>
              <a:rPr lang="en-US" sz="4500" dirty="0" err="1">
                <a:solidFill>
                  <a:srgbClr val="FFFF00"/>
                </a:solidFill>
              </a:rPr>
              <a:t>Lễ</a:t>
            </a:r>
            <a:br>
              <a:rPr lang="en-US" sz="4500" dirty="0">
                <a:solidFill>
                  <a:srgbClr val="FFFF00"/>
                </a:solidFill>
              </a:rPr>
            </a:br>
            <a:r>
              <a:rPr lang="en-US" sz="4500" dirty="0" err="1">
                <a:solidFill>
                  <a:srgbClr val="FFFF00"/>
                </a:solidFill>
              </a:rPr>
              <a:t>Lên</a:t>
            </a:r>
            <a:r>
              <a:rPr lang="en-US" sz="4500" dirty="0">
                <a:solidFill>
                  <a:srgbClr val="FFFF00"/>
                </a:solidFill>
              </a:rPr>
              <a:t> </a:t>
            </a:r>
            <a:r>
              <a:rPr lang="en-US" sz="4500" dirty="0" err="1">
                <a:solidFill>
                  <a:srgbClr val="FFFF00"/>
                </a:solidFill>
              </a:rPr>
              <a:t>Đền</a:t>
            </a:r>
            <a:r>
              <a:rPr lang="en-US" sz="4500" dirty="0">
                <a:solidFill>
                  <a:srgbClr val="FFFF00"/>
                </a:solidFill>
              </a:rPr>
              <a:t> </a:t>
            </a:r>
            <a:r>
              <a:rPr lang="en-US" sz="4500" dirty="0" err="1">
                <a:solidFill>
                  <a:srgbClr val="FFFF00"/>
                </a:solidFill>
              </a:rPr>
              <a:t>Thánh</a:t>
            </a:r>
            <a:br>
              <a:rPr lang="en-US" sz="4500" dirty="0">
                <a:solidFill>
                  <a:srgbClr val="FFFF00"/>
                </a:solidFill>
              </a:rPr>
            </a:br>
            <a:r>
              <a:rPr lang="en-US" sz="4500" i="1" dirty="0">
                <a:solidFill>
                  <a:schemeClr val="bg1"/>
                </a:solidFill>
              </a:rPr>
              <a:t>Lm. </a:t>
            </a:r>
            <a:r>
              <a:rPr lang="en-US" sz="4500" i="1" dirty="0" err="1">
                <a:solidFill>
                  <a:schemeClr val="bg1"/>
                </a:solidFill>
              </a:rPr>
              <a:t>Thành</a:t>
            </a:r>
            <a:r>
              <a:rPr lang="en-US" sz="4500" i="1" dirty="0">
                <a:solidFill>
                  <a:schemeClr val="bg1"/>
                </a:solidFill>
              </a:rPr>
              <a:t> </a:t>
            </a:r>
            <a:r>
              <a:rPr lang="en-US" sz="4500" i="1" dirty="0" err="1">
                <a:solidFill>
                  <a:schemeClr val="bg1"/>
                </a:solidFill>
              </a:rPr>
              <a:t>Tâm</a:t>
            </a:r>
            <a:endParaRPr lang="en-US" sz="4500" i="1" dirty="0">
              <a:solidFill>
                <a:schemeClr val="bg1"/>
              </a:solidFill>
            </a:endParaRPr>
          </a:p>
        </p:txBody>
      </p:sp>
    </p:spTree>
    <p:extLst>
      <p:ext uri="{BB962C8B-B14F-4D97-AF65-F5344CB8AC3E}">
        <p14:creationId xmlns:p14="http://schemas.microsoft.com/office/powerpoint/2010/main" val="4608242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450" u="sng" dirty="0" err="1">
                <a:solidFill>
                  <a:srgbClr val="FFFF00"/>
                </a:solidFill>
              </a:rPr>
              <a:t>Đk</a:t>
            </a:r>
            <a:r>
              <a:rPr lang="en-US" sz="3450" u="sng" dirty="0">
                <a:solidFill>
                  <a:srgbClr val="FFFF00"/>
                </a:solidFill>
              </a:rPr>
              <a:t>:</a:t>
            </a:r>
            <a:r>
              <a:rPr lang="en-US" sz="3450" dirty="0">
                <a:solidFill>
                  <a:schemeClr val="bg1"/>
                </a:solidFill>
              </a:rPr>
              <a:t> </a:t>
            </a:r>
            <a:r>
              <a:rPr lang="vi-VN" sz="3450" dirty="0">
                <a:solidFill>
                  <a:schemeClr val="bg1"/>
                </a:solidFill>
              </a:rPr>
              <a:t>Ôi Giê-su trên bàn thờ Thập Giá hiến trao tình yêu. Chiên hy sinh xóa tội đời, Ngài là hy lễ tuyệt vời. Con xin dâng cuộc đời để nên tấm bánh tình yêu. Tấm bánh ngát ân tình bẻ ra hiến trao muôn người. </a:t>
            </a:r>
            <a:endParaRPr lang="en-US" sz="3450" dirty="0">
              <a:solidFill>
                <a:schemeClr val="bg1"/>
              </a:solidFill>
            </a:endParaRPr>
          </a:p>
        </p:txBody>
      </p:sp>
    </p:spTree>
    <p:extLst>
      <p:ext uri="{BB962C8B-B14F-4D97-AF65-F5344CB8AC3E}">
        <p14:creationId xmlns:p14="http://schemas.microsoft.com/office/powerpoint/2010/main" val="19155117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3450" u="sng" dirty="0">
                <a:solidFill>
                  <a:srgbClr val="FFFF00"/>
                </a:solidFill>
              </a:rPr>
              <a:t>Tk3:</a:t>
            </a:r>
            <a:r>
              <a:rPr lang="en-US" sz="3450" dirty="0">
                <a:solidFill>
                  <a:schemeClr val="bg1"/>
                </a:solidFill>
              </a:rPr>
              <a:t> </a:t>
            </a:r>
            <a:r>
              <a:rPr lang="vi-VN" sz="3450" dirty="0">
                <a:solidFill>
                  <a:schemeClr val="bg1"/>
                </a:solidFill>
              </a:rPr>
              <a:t>Con lãnh nhận hồng ân để nên muối men cho đời. Mãi rao truyền Chân Lý, Ánh Quang soi đời tối tăm. Đưa muôn lòng nhân thế tìm theo trên lối trường sinh. Luôn hướng lên Quê Trời, niềm tin sắt son không rời. </a:t>
            </a:r>
            <a:endParaRPr lang="en-US" sz="3450" dirty="0">
              <a:solidFill>
                <a:schemeClr val="bg1"/>
              </a:solidFill>
            </a:endParaRPr>
          </a:p>
        </p:txBody>
      </p:sp>
    </p:spTree>
    <p:extLst>
      <p:ext uri="{BB962C8B-B14F-4D97-AF65-F5344CB8AC3E}">
        <p14:creationId xmlns:p14="http://schemas.microsoft.com/office/powerpoint/2010/main" val="8767683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450" u="sng" dirty="0" err="1">
                <a:solidFill>
                  <a:srgbClr val="FFFF00"/>
                </a:solidFill>
              </a:rPr>
              <a:t>Đk</a:t>
            </a:r>
            <a:r>
              <a:rPr lang="en-US" sz="3450" u="sng" dirty="0">
                <a:solidFill>
                  <a:srgbClr val="FFFF00"/>
                </a:solidFill>
              </a:rPr>
              <a:t>:</a:t>
            </a:r>
            <a:r>
              <a:rPr lang="en-US" sz="3450" dirty="0">
                <a:solidFill>
                  <a:schemeClr val="bg1"/>
                </a:solidFill>
              </a:rPr>
              <a:t> </a:t>
            </a:r>
            <a:r>
              <a:rPr lang="vi-VN" sz="3450" dirty="0">
                <a:solidFill>
                  <a:schemeClr val="bg1"/>
                </a:solidFill>
              </a:rPr>
              <a:t>Ôi Giê-su trên bàn thờ Thập Giá hiến trao tình yêu. Chiên hy sinh xóa tội đời, Ngài là hy lễ tuyệt vời. Con xin dâng cuộc đời để nên tấm bánh tình yêu. Tấm bánh ngát ân tình bẻ ra hiến trao muôn người. </a:t>
            </a:r>
            <a:endParaRPr lang="en-US" sz="3450" dirty="0">
              <a:solidFill>
                <a:schemeClr val="bg1"/>
              </a:solidFill>
            </a:endParaRPr>
          </a:p>
        </p:txBody>
      </p:sp>
    </p:spTree>
    <p:extLst>
      <p:ext uri="{BB962C8B-B14F-4D97-AF65-F5344CB8AC3E}">
        <p14:creationId xmlns:p14="http://schemas.microsoft.com/office/powerpoint/2010/main" val="19155117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b="0" u="sng" dirty="0">
                <a:solidFill>
                  <a:srgbClr val="FFFF00"/>
                </a:solidFill>
                <a:effectLst/>
              </a:rPr>
              <a:t>Tk4:</a:t>
            </a:r>
            <a:r>
              <a:rPr lang="en-US" b="0" dirty="0">
                <a:solidFill>
                  <a:schemeClr val="bg1"/>
                </a:solidFill>
                <a:effectLst/>
              </a:rPr>
              <a:t> </a:t>
            </a:r>
            <a:r>
              <a:rPr lang="vi-VN" b="0" dirty="0">
                <a:solidFill>
                  <a:schemeClr val="bg1"/>
                </a:solidFill>
                <a:effectLst/>
              </a:rPr>
              <a:t>Chung nhau một tấm bánh hiệp thông trong chén nho tinh tuyền. Chúa kêu mời đoàn con kết liên trong tình mến thương. Như xưa đoàn dân thánh hiệp thông chiên lễ Vượt Qua, nay chúng con kết hiệp tình thương thiết tha chan hòa</a:t>
            </a:r>
            <a:endParaRPr lang="en-US" b="0" dirty="0">
              <a:solidFill>
                <a:schemeClr val="bg1"/>
              </a:solidFill>
              <a:effectLst/>
            </a:endParaRPr>
          </a:p>
        </p:txBody>
      </p:sp>
    </p:spTree>
    <p:extLst>
      <p:ext uri="{BB962C8B-B14F-4D97-AF65-F5344CB8AC3E}">
        <p14:creationId xmlns:p14="http://schemas.microsoft.com/office/powerpoint/2010/main" val="15545701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450" u="sng" dirty="0" err="1">
                <a:solidFill>
                  <a:srgbClr val="FFFF00"/>
                </a:solidFill>
              </a:rPr>
              <a:t>Đk</a:t>
            </a:r>
            <a:r>
              <a:rPr lang="en-US" sz="3450" u="sng" dirty="0">
                <a:solidFill>
                  <a:srgbClr val="FFFF00"/>
                </a:solidFill>
              </a:rPr>
              <a:t>:</a:t>
            </a:r>
            <a:r>
              <a:rPr lang="en-US" sz="3450" dirty="0">
                <a:solidFill>
                  <a:schemeClr val="bg1"/>
                </a:solidFill>
              </a:rPr>
              <a:t> </a:t>
            </a:r>
            <a:r>
              <a:rPr lang="vi-VN" sz="3450" dirty="0">
                <a:solidFill>
                  <a:schemeClr val="bg1"/>
                </a:solidFill>
              </a:rPr>
              <a:t>Ôi Giê-su trên bàn thờ Thập Giá hiến trao tình yêu. Chiên hy sinh xóa tội đời, Ngài là hy lễ tuyệt vời. Con xin dâng cuộc đời để nên tấm bánh tình yêu. Tấm bánh ngát ân tình bẻ ra hiến trao muôn người. </a:t>
            </a:r>
            <a:endParaRPr lang="en-US" sz="3450" dirty="0">
              <a:solidFill>
                <a:schemeClr val="bg1"/>
              </a:solidFill>
            </a:endParaRPr>
          </a:p>
        </p:txBody>
      </p:sp>
    </p:spTree>
    <p:extLst>
      <p:ext uri="{BB962C8B-B14F-4D97-AF65-F5344CB8AC3E}">
        <p14:creationId xmlns:p14="http://schemas.microsoft.com/office/powerpoint/2010/main" val="19155117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7244562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r>
              <a:rPr lang="en-US" sz="4950" dirty="0" err="1">
                <a:solidFill>
                  <a:srgbClr val="FFFF00"/>
                </a:solidFill>
              </a:rPr>
              <a:t>Ca</a:t>
            </a:r>
            <a:r>
              <a:rPr lang="en-US" sz="4950" dirty="0">
                <a:solidFill>
                  <a:srgbClr val="FFFF00"/>
                </a:solidFill>
              </a:rPr>
              <a:t> </a:t>
            </a:r>
            <a:r>
              <a:rPr lang="en-US" sz="4950" dirty="0" err="1">
                <a:solidFill>
                  <a:srgbClr val="FFFF00"/>
                </a:solidFill>
              </a:rPr>
              <a:t>Nguyện</a:t>
            </a:r>
            <a:r>
              <a:rPr lang="en-US" sz="4950" dirty="0">
                <a:solidFill>
                  <a:srgbClr val="FFFF00"/>
                </a:solidFill>
              </a:rPr>
              <a:t> </a:t>
            </a:r>
            <a:r>
              <a:rPr lang="en-US" sz="4950" dirty="0" err="1">
                <a:solidFill>
                  <a:srgbClr val="FFFF00"/>
                </a:solidFill>
              </a:rPr>
              <a:t>Hiệp</a:t>
            </a:r>
            <a:r>
              <a:rPr lang="en-US" sz="4950" dirty="0">
                <a:solidFill>
                  <a:srgbClr val="FFFF00"/>
                </a:solidFill>
              </a:rPr>
              <a:t> </a:t>
            </a:r>
            <a:r>
              <a:rPr lang="en-US" sz="4950" dirty="0" err="1">
                <a:solidFill>
                  <a:srgbClr val="FFFF00"/>
                </a:solidFill>
              </a:rPr>
              <a:t>Lễ</a:t>
            </a:r>
            <a:br>
              <a:rPr lang="en-US" sz="4950" dirty="0">
                <a:solidFill>
                  <a:srgbClr val="FFFF00"/>
                </a:solidFill>
              </a:rPr>
            </a:br>
            <a:r>
              <a:rPr lang="en-US" sz="4950" dirty="0" err="1">
                <a:solidFill>
                  <a:srgbClr val="FFFF00"/>
                </a:solidFill>
              </a:rPr>
              <a:t>Đừng</a:t>
            </a:r>
            <a:r>
              <a:rPr lang="en-US" sz="4950" dirty="0">
                <a:solidFill>
                  <a:srgbClr val="FFFF00"/>
                </a:solidFill>
              </a:rPr>
              <a:t> </a:t>
            </a:r>
            <a:r>
              <a:rPr lang="en-US" sz="4950" dirty="0" err="1">
                <a:solidFill>
                  <a:srgbClr val="FFFF00"/>
                </a:solidFill>
              </a:rPr>
              <a:t>Sợ</a:t>
            </a:r>
            <a:br>
              <a:rPr lang="en-US" sz="4950" dirty="0">
                <a:solidFill>
                  <a:srgbClr val="FFFF00"/>
                </a:solidFill>
              </a:rPr>
            </a:br>
            <a:r>
              <a:rPr lang="en-US" sz="4950" i="1" dirty="0">
                <a:solidFill>
                  <a:schemeClr val="bg1"/>
                </a:solidFill>
              </a:rPr>
              <a:t>Lm. </a:t>
            </a:r>
            <a:r>
              <a:rPr lang="en-US" sz="4950" i="1" dirty="0" err="1">
                <a:solidFill>
                  <a:schemeClr val="bg1"/>
                </a:solidFill>
              </a:rPr>
              <a:t>Mi</a:t>
            </a:r>
            <a:r>
              <a:rPr lang="en-US" sz="4950" i="1" dirty="0">
                <a:solidFill>
                  <a:schemeClr val="bg1"/>
                </a:solidFill>
              </a:rPr>
              <a:t> </a:t>
            </a:r>
            <a:r>
              <a:rPr lang="en-US" sz="4950" i="1" dirty="0" err="1">
                <a:solidFill>
                  <a:schemeClr val="bg1"/>
                </a:solidFill>
              </a:rPr>
              <a:t>Trầm</a:t>
            </a:r>
            <a:endParaRPr lang="en-US" sz="4950" i="1" dirty="0">
              <a:solidFill>
                <a:schemeClr val="bg1"/>
              </a:solidFill>
            </a:endParaRPr>
          </a:p>
        </p:txBody>
      </p:sp>
    </p:spTree>
    <p:extLst>
      <p:ext uri="{BB962C8B-B14F-4D97-AF65-F5344CB8AC3E}">
        <p14:creationId xmlns:p14="http://schemas.microsoft.com/office/powerpoint/2010/main" val="35387842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fontScale="90000"/>
          </a:bodyPr>
          <a:lstStyle/>
          <a:p>
            <a:pPr algn="just"/>
            <a:r>
              <a:rPr lang="en-US" sz="4500" u="sng" dirty="0">
                <a:solidFill>
                  <a:srgbClr val="FFFF00"/>
                </a:solidFill>
              </a:rPr>
              <a:t>Tk1:</a:t>
            </a:r>
            <a:r>
              <a:rPr lang="en-US" sz="4500" dirty="0">
                <a:solidFill>
                  <a:schemeClr val="bg1"/>
                </a:solidFill>
              </a:rPr>
              <a:t> </a:t>
            </a:r>
            <a:r>
              <a:rPr lang="vi-VN" sz="4500" dirty="0">
                <a:solidFill>
                  <a:schemeClr val="bg1"/>
                </a:solidFill>
              </a:rPr>
              <a:t>Như đôi chim sẻ bé tí bán giá một đồng đắt chi này Ta săn sóc chăm lo từng con. Tóc con trên đầu Ta đếm chim sẻ sao bằng thân con này Ta săn sóc đời con phút giây</a:t>
            </a:r>
            <a:r>
              <a:rPr lang="en-US" sz="4500" dirty="0">
                <a:solidFill>
                  <a:schemeClr val="bg1"/>
                </a:solidFill>
              </a:rPr>
              <a:t>.</a:t>
            </a:r>
          </a:p>
        </p:txBody>
      </p:sp>
    </p:spTree>
    <p:extLst>
      <p:ext uri="{BB962C8B-B14F-4D97-AF65-F5344CB8AC3E}">
        <p14:creationId xmlns:p14="http://schemas.microsoft.com/office/powerpoint/2010/main" val="520350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4500" u="sng" dirty="0" err="1">
                <a:solidFill>
                  <a:srgbClr val="FFFF00"/>
                </a:solidFill>
              </a:rPr>
              <a:t>Đk</a:t>
            </a:r>
            <a:r>
              <a:rPr lang="en-US" sz="4500" u="sng" dirty="0">
                <a:solidFill>
                  <a:srgbClr val="FFFF00"/>
                </a:solidFill>
              </a:rPr>
              <a:t>:</a:t>
            </a:r>
            <a:r>
              <a:rPr lang="en-US" sz="4500" dirty="0">
                <a:solidFill>
                  <a:schemeClr val="bg1"/>
                </a:solidFill>
              </a:rPr>
              <a:t> </a:t>
            </a:r>
            <a:r>
              <a:rPr lang="vi-VN" sz="4500" dirty="0">
                <a:solidFill>
                  <a:schemeClr val="bg1"/>
                </a:solidFill>
              </a:rPr>
              <a:t>Đừng sợ chi người giết được thân xác nhưng không giết được linh hồn. Ta chỉ sợ người bỏ cả xác hồn xuống nơi hỏa ngục.</a:t>
            </a:r>
            <a:endParaRPr lang="en-US" sz="4500" dirty="0">
              <a:solidFill>
                <a:schemeClr val="bg1"/>
              </a:solidFill>
            </a:endParaRPr>
          </a:p>
        </p:txBody>
      </p:sp>
    </p:spTree>
    <p:extLst>
      <p:ext uri="{BB962C8B-B14F-4D97-AF65-F5344CB8AC3E}">
        <p14:creationId xmlns:p14="http://schemas.microsoft.com/office/powerpoint/2010/main" val="1718770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fontScale="90000"/>
          </a:bodyPr>
          <a:lstStyle/>
          <a:p>
            <a:pPr algn="just"/>
            <a:r>
              <a:rPr lang="en-US" sz="4500" u="sng" dirty="0" err="1">
                <a:solidFill>
                  <a:srgbClr val="FFFF00"/>
                </a:solidFill>
              </a:rPr>
              <a:t>Đk</a:t>
            </a:r>
            <a:r>
              <a:rPr lang="en-US" sz="4500" u="sng" dirty="0">
                <a:solidFill>
                  <a:srgbClr val="FFFF00"/>
                </a:solidFill>
              </a:rPr>
              <a:t>:</a:t>
            </a:r>
            <a:r>
              <a:rPr lang="en-US" sz="4500" dirty="0">
                <a:solidFill>
                  <a:schemeClr val="bg1"/>
                </a:solidFill>
              </a:rPr>
              <a:t> </a:t>
            </a:r>
            <a:r>
              <a:rPr lang="vi-VN" sz="4500" dirty="0">
                <a:solidFill>
                  <a:schemeClr val="bg1"/>
                </a:solidFill>
              </a:rPr>
              <a:t>Từ muôn phương ta về đây sánh vai lên đường, đường đưa ta đi lên đền Chúa ta. Lòng hân hoan ta hòa chung tiếng hát nhịp nhàng, vui hát mừng danh Chúa cứu độ ta.</a:t>
            </a:r>
            <a:endParaRPr lang="en-US" sz="4500" dirty="0">
              <a:solidFill>
                <a:schemeClr val="bg1"/>
              </a:solidFill>
            </a:endParaRPr>
          </a:p>
        </p:txBody>
      </p:sp>
    </p:spTree>
    <p:extLst>
      <p:ext uri="{BB962C8B-B14F-4D97-AF65-F5344CB8AC3E}">
        <p14:creationId xmlns:p14="http://schemas.microsoft.com/office/powerpoint/2010/main" val="33546221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4500" u="sng" dirty="0">
                <a:solidFill>
                  <a:srgbClr val="FFFF00"/>
                </a:solidFill>
              </a:rPr>
              <a:t>**:</a:t>
            </a:r>
            <a:r>
              <a:rPr lang="en-US" sz="4500" dirty="0">
                <a:solidFill>
                  <a:schemeClr val="bg1"/>
                </a:solidFill>
              </a:rPr>
              <a:t> </a:t>
            </a:r>
            <a:r>
              <a:rPr lang="vi-VN" sz="4500" dirty="0">
                <a:solidFill>
                  <a:schemeClr val="bg1"/>
                </a:solidFill>
              </a:rPr>
              <a:t>Đừng sợ chi người giết được thân xác nhưng không giết được linh hồn. Ta chỉ sợ người bỏ cả xác hồn xuống nơi hỏa ngục.</a:t>
            </a:r>
            <a:endParaRPr lang="en-US" sz="4500" dirty="0">
              <a:solidFill>
                <a:schemeClr val="bg1"/>
              </a:solidFill>
            </a:endParaRPr>
          </a:p>
        </p:txBody>
      </p:sp>
    </p:spTree>
    <p:extLst>
      <p:ext uri="{BB962C8B-B14F-4D97-AF65-F5344CB8AC3E}">
        <p14:creationId xmlns:p14="http://schemas.microsoft.com/office/powerpoint/2010/main" val="39181874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3600" u="sng" dirty="0">
                <a:solidFill>
                  <a:srgbClr val="FFFF00"/>
                </a:solidFill>
              </a:rPr>
              <a:t>Tk2:</a:t>
            </a:r>
            <a:r>
              <a:rPr lang="en-US" sz="3600" dirty="0">
                <a:solidFill>
                  <a:schemeClr val="bg1"/>
                </a:solidFill>
              </a:rPr>
              <a:t> </a:t>
            </a:r>
            <a:r>
              <a:rPr lang="vi-VN" sz="3600" dirty="0">
                <a:solidFill>
                  <a:schemeClr val="bg1"/>
                </a:solidFill>
              </a:rPr>
              <a:t>Ai xưng Danh Thầy dũng cảm trước mắt bao người ác cảm thì Ta xưng nó trước mặt của Cha. Ai chối Danh Thầy nhát đảm trước mắt bao người ác cảm thì Ta chối nói ở nơi Chúa Cha.</a:t>
            </a:r>
            <a:endParaRPr lang="en-US" sz="3600" dirty="0">
              <a:solidFill>
                <a:schemeClr val="bg1"/>
              </a:solidFill>
            </a:endParaRPr>
          </a:p>
        </p:txBody>
      </p:sp>
    </p:spTree>
    <p:extLst>
      <p:ext uri="{BB962C8B-B14F-4D97-AF65-F5344CB8AC3E}">
        <p14:creationId xmlns:p14="http://schemas.microsoft.com/office/powerpoint/2010/main" val="24262661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4500" u="sng" dirty="0" err="1">
                <a:solidFill>
                  <a:srgbClr val="FFFF00"/>
                </a:solidFill>
              </a:rPr>
              <a:t>Đk</a:t>
            </a:r>
            <a:r>
              <a:rPr lang="en-US" sz="4500" u="sng" dirty="0">
                <a:solidFill>
                  <a:srgbClr val="FFFF00"/>
                </a:solidFill>
              </a:rPr>
              <a:t>:</a:t>
            </a:r>
            <a:r>
              <a:rPr lang="en-US" sz="4500" dirty="0">
                <a:solidFill>
                  <a:schemeClr val="bg1"/>
                </a:solidFill>
              </a:rPr>
              <a:t> </a:t>
            </a:r>
            <a:r>
              <a:rPr lang="vi-VN" sz="4500" dirty="0">
                <a:solidFill>
                  <a:schemeClr val="bg1"/>
                </a:solidFill>
              </a:rPr>
              <a:t>Đừng sợ chi người giết được thân xác nhưng không giết được linh hồn. Ta chỉ sợ người bỏ cả xác hồn xuống nơi hỏa ngục.</a:t>
            </a:r>
            <a:endParaRPr lang="en-US" sz="4500" dirty="0">
              <a:solidFill>
                <a:schemeClr val="bg1"/>
              </a:solidFill>
            </a:endParaRPr>
          </a:p>
        </p:txBody>
      </p:sp>
    </p:spTree>
    <p:extLst>
      <p:ext uri="{BB962C8B-B14F-4D97-AF65-F5344CB8AC3E}">
        <p14:creationId xmlns:p14="http://schemas.microsoft.com/office/powerpoint/2010/main" val="32654663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4500" u="sng" dirty="0">
                <a:solidFill>
                  <a:srgbClr val="FFFF00"/>
                </a:solidFill>
              </a:rPr>
              <a:t>**:</a:t>
            </a:r>
            <a:r>
              <a:rPr lang="en-US" sz="4500" dirty="0">
                <a:solidFill>
                  <a:schemeClr val="bg1"/>
                </a:solidFill>
              </a:rPr>
              <a:t> </a:t>
            </a:r>
            <a:r>
              <a:rPr lang="vi-VN" sz="4500" dirty="0">
                <a:solidFill>
                  <a:schemeClr val="bg1"/>
                </a:solidFill>
              </a:rPr>
              <a:t>Đừng sợ chi người giết được thân xác nhưng không giết được linh hồn. Ta chỉ sợ người bỏ cả xác hồn xuống nơi hỏa ngục.</a:t>
            </a:r>
            <a:endParaRPr lang="en-US" sz="4500" dirty="0">
              <a:solidFill>
                <a:schemeClr val="bg1"/>
              </a:solidFill>
            </a:endParaRPr>
          </a:p>
        </p:txBody>
      </p:sp>
    </p:spTree>
    <p:extLst>
      <p:ext uri="{BB962C8B-B14F-4D97-AF65-F5344CB8AC3E}">
        <p14:creationId xmlns:p14="http://schemas.microsoft.com/office/powerpoint/2010/main" val="9767183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fontScale="90000"/>
          </a:bodyPr>
          <a:lstStyle/>
          <a:p>
            <a:pPr algn="just"/>
            <a:r>
              <a:rPr lang="en-US" sz="4500" u="sng" dirty="0">
                <a:solidFill>
                  <a:srgbClr val="FFFF00"/>
                </a:solidFill>
              </a:rPr>
              <a:t>Tk3:</a:t>
            </a:r>
            <a:r>
              <a:rPr lang="en-US" sz="4500" dirty="0">
                <a:solidFill>
                  <a:schemeClr val="bg1"/>
                </a:solidFill>
              </a:rPr>
              <a:t> </a:t>
            </a:r>
            <a:r>
              <a:rPr lang="vi-VN" sz="4500" dirty="0">
                <a:solidFill>
                  <a:schemeClr val="bg1"/>
                </a:solidFill>
              </a:rPr>
              <a:t>Vững bước trên đường ta đi thế giới phủ đầy gian nguy nào ta đi tới Thiên đàng ngày mai. Có Chúa song hành ta đi bóng tối phủ đầy lo chi nào ta đi tới trời cao sáng tươi.</a:t>
            </a:r>
            <a:endParaRPr lang="en-US" sz="4500" dirty="0">
              <a:solidFill>
                <a:schemeClr val="bg1"/>
              </a:solidFill>
            </a:endParaRPr>
          </a:p>
        </p:txBody>
      </p:sp>
    </p:spTree>
    <p:extLst>
      <p:ext uri="{BB962C8B-B14F-4D97-AF65-F5344CB8AC3E}">
        <p14:creationId xmlns:p14="http://schemas.microsoft.com/office/powerpoint/2010/main" val="24262661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4500" u="sng" dirty="0" err="1">
                <a:solidFill>
                  <a:srgbClr val="FFFF00"/>
                </a:solidFill>
              </a:rPr>
              <a:t>Đk</a:t>
            </a:r>
            <a:r>
              <a:rPr lang="en-US" sz="4500" u="sng" dirty="0">
                <a:solidFill>
                  <a:srgbClr val="FFFF00"/>
                </a:solidFill>
              </a:rPr>
              <a:t>:</a:t>
            </a:r>
            <a:r>
              <a:rPr lang="en-US" sz="4500" dirty="0">
                <a:solidFill>
                  <a:schemeClr val="bg1"/>
                </a:solidFill>
              </a:rPr>
              <a:t> </a:t>
            </a:r>
            <a:r>
              <a:rPr lang="vi-VN" sz="4500" dirty="0">
                <a:solidFill>
                  <a:schemeClr val="bg1"/>
                </a:solidFill>
              </a:rPr>
              <a:t>Đừng sợ chi người giết được thân xác nhưng không giết được linh hồn. Ta chỉ sợ người bỏ cả xác hồn xuống nơi hỏa ngục.</a:t>
            </a:r>
            <a:endParaRPr lang="en-US" sz="4500" dirty="0">
              <a:solidFill>
                <a:schemeClr val="bg1"/>
              </a:solidFill>
            </a:endParaRPr>
          </a:p>
        </p:txBody>
      </p:sp>
    </p:spTree>
    <p:extLst>
      <p:ext uri="{BB962C8B-B14F-4D97-AF65-F5344CB8AC3E}">
        <p14:creationId xmlns:p14="http://schemas.microsoft.com/office/powerpoint/2010/main" val="32654663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4500" u="sng" dirty="0">
                <a:solidFill>
                  <a:srgbClr val="FFFF00"/>
                </a:solidFill>
              </a:rPr>
              <a:t>**:</a:t>
            </a:r>
            <a:r>
              <a:rPr lang="en-US" sz="4500" dirty="0">
                <a:solidFill>
                  <a:schemeClr val="bg1"/>
                </a:solidFill>
              </a:rPr>
              <a:t> </a:t>
            </a:r>
            <a:r>
              <a:rPr lang="vi-VN" sz="4500" dirty="0">
                <a:solidFill>
                  <a:schemeClr val="bg1"/>
                </a:solidFill>
              </a:rPr>
              <a:t>Đừng sợ chi người giết được thân xác nhưng không giết được linh hồn. Ta chỉ sợ người bỏ cả xác hồn xuống nơi hỏa ngục.</a:t>
            </a:r>
            <a:endParaRPr lang="en-US" sz="4500" dirty="0">
              <a:solidFill>
                <a:schemeClr val="bg1"/>
              </a:solidFill>
            </a:endParaRPr>
          </a:p>
        </p:txBody>
      </p:sp>
    </p:spTree>
    <p:extLst>
      <p:ext uri="{BB962C8B-B14F-4D97-AF65-F5344CB8AC3E}">
        <p14:creationId xmlns:p14="http://schemas.microsoft.com/office/powerpoint/2010/main" val="9767183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7244562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88181"/>
            <a:ext cx="6858000" cy="3300413"/>
          </a:xfrm>
        </p:spPr>
        <p:txBody>
          <a:bodyPr>
            <a:normAutofit/>
          </a:bodyPr>
          <a:lstStyle/>
          <a:p>
            <a:r>
              <a:rPr lang="en-US" sz="6000" dirty="0" err="1">
                <a:solidFill>
                  <a:srgbClr val="FFFF00"/>
                </a:solidFill>
              </a:rPr>
              <a:t>Ca</a:t>
            </a:r>
            <a:r>
              <a:rPr lang="en-US" sz="6000" dirty="0">
                <a:solidFill>
                  <a:srgbClr val="FFFF00"/>
                </a:solidFill>
              </a:rPr>
              <a:t> </a:t>
            </a:r>
            <a:r>
              <a:rPr lang="en-US" sz="6000" dirty="0" err="1">
                <a:solidFill>
                  <a:srgbClr val="FFFF00"/>
                </a:solidFill>
              </a:rPr>
              <a:t>Kết</a:t>
            </a:r>
            <a:r>
              <a:rPr lang="en-US" sz="6000" dirty="0">
                <a:solidFill>
                  <a:srgbClr val="FFFF00"/>
                </a:solidFill>
              </a:rPr>
              <a:t> </a:t>
            </a:r>
            <a:r>
              <a:rPr lang="en-US" sz="6000" dirty="0" err="1">
                <a:solidFill>
                  <a:srgbClr val="FFFF00"/>
                </a:solidFill>
              </a:rPr>
              <a:t>Lễ</a:t>
            </a:r>
            <a:br>
              <a:rPr lang="en-US" sz="6000" dirty="0">
                <a:solidFill>
                  <a:srgbClr val="FFFF00"/>
                </a:solidFill>
              </a:rPr>
            </a:br>
            <a:r>
              <a:rPr lang="en-US" sz="3000" dirty="0" err="1">
                <a:solidFill>
                  <a:srgbClr val="FFFF00"/>
                </a:solidFill>
              </a:rPr>
              <a:t>Thánh</a:t>
            </a:r>
            <a:r>
              <a:rPr lang="en-US" sz="3000" dirty="0">
                <a:solidFill>
                  <a:srgbClr val="FFFF00"/>
                </a:solidFill>
              </a:rPr>
              <a:t> </a:t>
            </a:r>
            <a:r>
              <a:rPr lang="en-US" sz="3000" dirty="0" err="1">
                <a:solidFill>
                  <a:srgbClr val="FFFF00"/>
                </a:solidFill>
              </a:rPr>
              <a:t>Tâm</a:t>
            </a:r>
            <a:r>
              <a:rPr lang="en-US" sz="3000" dirty="0">
                <a:solidFill>
                  <a:srgbClr val="FFFF00"/>
                </a:solidFill>
              </a:rPr>
              <a:t> </a:t>
            </a:r>
            <a:r>
              <a:rPr lang="en-US" sz="3000" dirty="0" err="1">
                <a:solidFill>
                  <a:srgbClr val="FFFF00"/>
                </a:solidFill>
              </a:rPr>
              <a:t>Chúa</a:t>
            </a:r>
            <a:r>
              <a:rPr lang="en-US" sz="3000" dirty="0">
                <a:solidFill>
                  <a:srgbClr val="FFFF00"/>
                </a:solidFill>
              </a:rPr>
              <a:t> </a:t>
            </a:r>
            <a:r>
              <a:rPr lang="en-US" sz="3000" dirty="0" err="1">
                <a:solidFill>
                  <a:srgbClr val="FFFF00"/>
                </a:solidFill>
              </a:rPr>
              <a:t>Giêsu</a:t>
            </a:r>
            <a:br>
              <a:rPr lang="en-US" sz="6000" dirty="0">
                <a:solidFill>
                  <a:srgbClr val="FFFF00"/>
                </a:solidFill>
              </a:rPr>
            </a:br>
            <a:r>
              <a:rPr lang="en-US" sz="3600" i="1" dirty="0" err="1">
                <a:solidFill>
                  <a:schemeClr val="bg1"/>
                </a:solidFill>
              </a:rPr>
              <a:t>Huyền</a:t>
            </a:r>
            <a:r>
              <a:rPr lang="en-US" sz="3600" i="1" dirty="0">
                <a:solidFill>
                  <a:schemeClr val="bg1"/>
                </a:solidFill>
              </a:rPr>
              <a:t> </a:t>
            </a:r>
            <a:r>
              <a:rPr lang="en-US" sz="3600" i="1" dirty="0" err="1">
                <a:solidFill>
                  <a:schemeClr val="bg1"/>
                </a:solidFill>
              </a:rPr>
              <a:t>Linh</a:t>
            </a:r>
            <a:endParaRPr lang="en-US" sz="4500" i="1" dirty="0">
              <a:solidFill>
                <a:schemeClr val="bg1"/>
              </a:solidFill>
            </a:endParaRPr>
          </a:p>
        </p:txBody>
      </p:sp>
    </p:spTree>
    <p:extLst>
      <p:ext uri="{BB962C8B-B14F-4D97-AF65-F5344CB8AC3E}">
        <p14:creationId xmlns:p14="http://schemas.microsoft.com/office/powerpoint/2010/main" val="24262661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b="0" u="sng" dirty="0">
                <a:solidFill>
                  <a:srgbClr val="FFFF00"/>
                </a:solidFill>
                <a:effectLst/>
              </a:rPr>
              <a:t>Tk1:</a:t>
            </a:r>
            <a:r>
              <a:rPr lang="en-US" b="0" dirty="0">
                <a:solidFill>
                  <a:schemeClr val="bg1"/>
                </a:solidFill>
                <a:effectLst/>
              </a:rPr>
              <a:t> </a:t>
            </a:r>
            <a:r>
              <a:rPr lang="vi-VN" b="0" dirty="0">
                <a:solidFill>
                  <a:schemeClr val="bg1"/>
                </a:solidFill>
                <a:effectLst/>
              </a:rPr>
              <a:t>Thánh Tâm Chúa Giêsu, nguồn êm ái dịu dàng, xin hãy ban xuống lòng con ngọn lửa say yêu một Chúa. Thánh Tâm Chúa Giêsu, tràn lan tình thương xót, xin thương giúp người đang sống trong tội biết tìm đến Thánh Tâm Cha.</a:t>
            </a:r>
            <a:endParaRPr lang="en-US"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3600" u="sng" dirty="0">
                <a:solidFill>
                  <a:srgbClr val="FFFF00"/>
                </a:solidFill>
              </a:rPr>
              <a:t>**:</a:t>
            </a:r>
            <a:r>
              <a:rPr lang="en-US" sz="3600" dirty="0">
                <a:solidFill>
                  <a:schemeClr val="bg1"/>
                </a:solidFill>
              </a:rPr>
              <a:t> </a:t>
            </a:r>
            <a:r>
              <a:rPr lang="vi-VN" sz="3600" dirty="0">
                <a:solidFill>
                  <a:schemeClr val="bg1"/>
                </a:solidFill>
              </a:rPr>
              <a:t>Tiến tiến bước lên đền, đền thánh của Người. Cất tiếng hát vui lên dân thánh của Người. Tiến, tiến bước loan truyền hồng ân Thiên Chúa Trời. Ta hát mừng tình thiên thu Chúa ta.</a:t>
            </a:r>
            <a:endParaRPr lang="en-US" sz="3600" dirty="0">
              <a:solidFill>
                <a:schemeClr val="bg1"/>
              </a:solidFill>
            </a:endParaRPr>
          </a:p>
        </p:txBody>
      </p:sp>
    </p:spTree>
    <p:extLst>
      <p:ext uri="{BB962C8B-B14F-4D97-AF65-F5344CB8AC3E}">
        <p14:creationId xmlns:p14="http://schemas.microsoft.com/office/powerpoint/2010/main" val="21846841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b="0" u="sng" dirty="0">
                <a:solidFill>
                  <a:srgbClr val="FFFF00"/>
                </a:solidFill>
                <a:effectLst/>
              </a:rPr>
              <a:t>Tk2:</a:t>
            </a:r>
            <a:r>
              <a:rPr lang="en-US" b="0" dirty="0">
                <a:solidFill>
                  <a:schemeClr val="bg1"/>
                </a:solidFill>
                <a:effectLst/>
              </a:rPr>
              <a:t> </a:t>
            </a:r>
            <a:r>
              <a:rPr lang="vi-VN" b="0" dirty="0">
                <a:solidFill>
                  <a:schemeClr val="bg1"/>
                </a:solidFill>
                <a:effectLst/>
              </a:rPr>
              <a:t>Thánh Tâm Chúa Giêsu, nguồn nhân ái vô ngần, xin hãy thương giúp đoàn con một lòng mê say một Chúa. Thánh Tâm Chúa Giêsu, tràn lan tình tha thứ, xin thương những người đã trót vô tình xúc phạm đến Thánh Tâm Cha.</a:t>
            </a:r>
            <a:endParaRPr lang="en-US"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724456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4050" u="sng" dirty="0">
                <a:solidFill>
                  <a:srgbClr val="FFFF00"/>
                </a:solidFill>
              </a:rPr>
              <a:t>Tk1:</a:t>
            </a:r>
            <a:r>
              <a:rPr lang="en-US" sz="4050" dirty="0">
                <a:solidFill>
                  <a:schemeClr val="bg1"/>
                </a:solidFill>
              </a:rPr>
              <a:t> </a:t>
            </a:r>
            <a:r>
              <a:rPr lang="vi-VN" sz="4050" dirty="0">
                <a:solidFill>
                  <a:schemeClr val="bg1"/>
                </a:solidFill>
              </a:rPr>
              <a:t>Vui mừng khi người ta bảo tôi: ta về thăm nhà Cha chúng ta, một ngày trong nhà Cha dấu yêu, sướng vui thay hơn trăm ngày ở xa quê nhà</a:t>
            </a:r>
            <a:r>
              <a:rPr lang="en-US" sz="4050" dirty="0">
                <a:solidFill>
                  <a:schemeClr val="bg1"/>
                </a:solidFill>
              </a:rPr>
              <a:t>.</a:t>
            </a:r>
          </a:p>
        </p:txBody>
      </p:sp>
    </p:spTree>
    <p:extLst>
      <p:ext uri="{BB962C8B-B14F-4D97-AF65-F5344CB8AC3E}">
        <p14:creationId xmlns:p14="http://schemas.microsoft.com/office/powerpoint/2010/main" val="33546221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582</TotalTime>
  <Words>2186</Words>
  <Application>Microsoft Office PowerPoint</Application>
  <PresentationFormat>Custom</PresentationFormat>
  <Paragraphs>114</Paragraphs>
  <Slides>81</Slides>
  <Notes>0</Notes>
  <HiddenSlides>0</HiddenSlides>
  <MMClips>0</MMClips>
  <ScaleCrop>false</ScaleCrop>
  <HeadingPairs>
    <vt:vector size="6" baseType="variant">
      <vt:variant>
        <vt:lpstr>Fonts Used</vt:lpstr>
      </vt:variant>
      <vt:variant>
        <vt:i4>2</vt:i4>
      </vt:variant>
      <vt:variant>
        <vt:lpstr>Theme</vt:lpstr>
      </vt:variant>
      <vt:variant>
        <vt:i4>13</vt:i4>
      </vt:variant>
      <vt:variant>
        <vt:lpstr>Slide Titles</vt:lpstr>
      </vt:variant>
      <vt:variant>
        <vt:i4>81</vt:i4>
      </vt:variant>
    </vt:vector>
  </HeadingPairs>
  <TitlesOfParts>
    <vt:vector size="96" baseType="lpstr">
      <vt:lpstr>Arial</vt:lpstr>
      <vt:lpstr>UTM American Sans</vt:lpstr>
      <vt:lpstr>Office Theme</vt:lpstr>
      <vt:lpstr>12_Office Theme</vt:lpstr>
      <vt:lpstr>36_Default Design</vt:lpstr>
      <vt:lpstr>10_Office Theme</vt:lpstr>
      <vt:lpstr>37_Default Design</vt:lpstr>
      <vt:lpstr>3_Office Theme</vt:lpstr>
      <vt:lpstr>4_Office Theme</vt:lpstr>
      <vt:lpstr>5_Office Theme</vt:lpstr>
      <vt:lpstr>2_Office Theme</vt:lpstr>
      <vt:lpstr>7_Office Theme</vt:lpstr>
      <vt:lpstr>6_Office Theme</vt:lpstr>
      <vt:lpstr>26_Office Theme</vt:lpstr>
      <vt:lpstr>8_Office Theme</vt:lpstr>
      <vt:lpstr>PowerPoint Presentation</vt:lpstr>
      <vt:lpstr>TẬP HÁT CỘNG ĐOÀN</vt:lpstr>
      <vt:lpstr>Đk: Lạy Chúa, xin nhậm lời con nguyện vì ân nghĩa cao dầy.</vt:lpstr>
      <vt:lpstr>Chúa nói: Thánh Thần chân lý sẽ làm chứng về Thầy, và cả các con cũng sẽ làm chứng về Thầy. </vt:lpstr>
      <vt:lpstr>PowerPoint Presentation</vt:lpstr>
      <vt:lpstr>Ca Nhập Lễ Lên Đền Thánh Lm. Thành Tâm</vt:lpstr>
      <vt:lpstr>Đk: Từ muôn phương ta về đây sánh vai lên đường, đường đưa ta đi lên đền Chúa ta. Lòng hân hoan ta hòa chung tiếng hát nhịp nhàng, vui hát mừng danh Chúa cứu độ ta.</vt:lpstr>
      <vt:lpstr>**: Tiến tiến bước lên đền, đền thánh của Người. Cất tiếng hát vui lên dân thánh của Người. Tiến, tiến bước loan truyền hồng ân Thiên Chúa Trời. Ta hát mừng tình thiên thu Chúa ta.</vt:lpstr>
      <vt:lpstr>Tk1: Vui mừng khi người ta bảo tôi: ta về thăm nhà Cha chúng ta, một ngày trong nhà Cha dấu yêu, sướng vui thay hơn trăm ngày ở xa quê nhà.</vt:lpstr>
      <vt:lpstr>Đk: Từ muôn phương ta về đây sánh vai lên đường, đường đưa ta đi lên đền Chúa ta. Lòng hân hoan ta hòa chung tiếng hát nhịp nhàng, vui hát mừng danh Chúa cứu độ ta.</vt:lpstr>
      <vt:lpstr>**: Tiến tiến bước lên đền, đền thánh của Người. Cất tiếng hát vui lên dân thánh của Người. Tiến, tiến bước loan truyền hồng ân Thiên Chúa Trời. Ta hát mừng tình thiên thu Chúa ta.</vt:lpstr>
      <vt:lpstr>Tk2: Như ngày nào đoàn dân Chúa xưa, băng rừng sâu vượt qua biển khơi, lên đường đi hành hương thánh đô, chúng ta đi, đi lên đền Chúa ta thân yêu.</vt:lpstr>
      <vt:lpstr>Đk: Từ muôn phương ta về đây sánh vai lên đường, đường đưa ta đi lên đền Chúa ta. Lòng hân hoan ta hòa chung tiếng hát nhịp nhàng, vui hát mừng danh Chúa cứu độ ta.</vt:lpstr>
      <vt:lpstr>**: Tiến tiến bước lên đền, đền thánh của Người. Cất tiếng hát vui lên dân thánh của Người. Tiến, tiến bước loan truyền hồng ân Thiên Chúa Trời. Ta hát mừng tình thiên thu Chúa ta.</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Thánh Vịnh 68 Chúa Nhật XII Thường Niên Năm A Lm. Kim Long 03 Câu</vt:lpstr>
      <vt:lpstr>Đk: Lạy Chúa, xin nhậm lời con nguyện vì ân nghĩa cao dầy.</vt:lpstr>
      <vt:lpstr>Tk1: Chịu khinh ghét nhuốc nhơ, thực ra cũng bởi Ngài. Bị người thân chê chối, bị đoạn nghĩa anh em. Nhà Chúa lo nhiệt tâm mà thân con hứng tủi nhục.</vt:lpstr>
      <vt:lpstr>Tk2: Lời kêu khấn Chúa ơi, vì ân nghĩa cao dầy. Vì Ngài luôn trung tín, thẩm nhận đoái thi ân. Vì trắc ẩn từ bi, Ngài thương trông đến nhậm lời.</vt:lpstr>
      <vt:lpstr>Tk3: Bạn khiêm ái ngước trông mà vui sướng reo mừng. Người tìm tôn nhan Chúa lòng rộn rã hân hoan. Trời đất nhảy mừng lên, đại dương mau tán tụng Ngài. </vt:lpstr>
      <vt:lpstr>PowerPoint Presentation</vt:lpstr>
      <vt:lpstr>Chúa nói: Thánh Thần chân lý sẽ làm chứng về Thầy, và cả các con cũng sẽ làm chứng về Thầy.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Tk1: Con xin làm tấm bánh bẻ ra hiến trao muôn người. Mãi ấp ủ niềm tin chứa chan bao lời ủi an. Con xin làm tấm bánh sẻ chia cho khắp mọi nơi. Cho thế nhân muôn đời được luôn sống vui Tin Mừng. </vt:lpstr>
      <vt:lpstr>Đk: Ôi Giê-su trên bàn thờ Thập Giá hiến trao tình yêu. Chiên hy sinh xóa tội đời, Ngài là hy lễ tuyệt vời. Con xin dâng cuộc đời để nên tấm bánh tình yêu. Tấm bánh ngát ân tình bẻ ra hiến trao muôn người. </vt:lpstr>
      <vt:lpstr>Tk2: Con xin làm tấm bánh để nên lễ dâng tinh tuyền. Với xác hồn mỏng manh, với cả tâm tình biết ơn. Mong cho toàn nhân thế hiệp thông trong Chúa là Cha. Luôn sống vui trong nguồn tình yêu phúc ân cứu độ.</vt:lpstr>
      <vt:lpstr>Đk: Ôi Giê-su trên bàn thờ Thập Giá hiến trao tình yêu. Chiên hy sinh xóa tội đời, Ngài là hy lễ tuyệt vời. Con xin dâng cuộc đời để nên tấm bánh tình yêu. Tấm bánh ngát ân tình bẻ ra hiến trao muôn người. </vt:lpstr>
      <vt:lpstr>Tk3: Con lãnh nhận hồng ân để nên muối men cho đời. Mãi rao truyền Chân Lý, Ánh Quang soi đời tối tăm. Đưa muôn lòng nhân thế tìm theo trên lối trường sinh. Luôn hướng lên Quê Trời, niềm tin sắt son không rời. </vt:lpstr>
      <vt:lpstr>Đk: Ôi Giê-su trên bàn thờ Thập Giá hiến trao tình yêu. Chiên hy sinh xóa tội đời, Ngài là hy lễ tuyệt vời. Con xin dâng cuộc đời để nên tấm bánh tình yêu. Tấm bánh ngát ân tình bẻ ra hiến trao muôn người. </vt:lpstr>
      <vt:lpstr>Tk4: Chung nhau một tấm bánh hiệp thông trong chén nho tinh tuyền. Chúa kêu mời đoàn con kết liên trong tình mến thương. Như xưa đoàn dân thánh hiệp thông chiên lễ Vượt Qua, nay chúng con kết hiệp tình thương thiết tha chan hòa</vt:lpstr>
      <vt:lpstr>Đk: Ôi Giê-su trên bàn thờ Thập Giá hiến trao tình yêu. Chiên hy sinh xóa tội đời, Ngài là hy lễ tuyệt vời. Con xin dâng cuộc đời để nên tấm bánh tình yêu. Tấm bánh ngát ân tình bẻ ra hiến trao muôn người. </vt:lpstr>
      <vt:lpstr>PowerPoint Presentation</vt:lpstr>
      <vt:lpstr>PowerPoint Presentation</vt:lpstr>
      <vt:lpstr>Ca Nguyện Hiệp Lễ Đừng Sợ Lm. Mi Trầm</vt:lpstr>
      <vt:lpstr>Tk1: Như đôi chim sẻ bé tí bán giá một đồng đắt chi này Ta săn sóc chăm lo từng con. Tóc con trên đầu Ta đếm chim sẻ sao bằng thân con này Ta săn sóc đời con phút giây.</vt:lpstr>
      <vt:lpstr>Đk: Đừng sợ chi người giết được thân xác nhưng không giết được linh hồn. Ta chỉ sợ người bỏ cả xác hồn xuống nơi hỏa ngục.</vt:lpstr>
      <vt:lpstr>**: Đừng sợ chi người giết được thân xác nhưng không giết được linh hồn. Ta chỉ sợ người bỏ cả xác hồn xuống nơi hỏa ngục.</vt:lpstr>
      <vt:lpstr>Tk2: Ai xưng Danh Thầy dũng cảm trước mắt bao người ác cảm thì Ta xưng nó trước mặt của Cha. Ai chối Danh Thầy nhát đảm trước mắt bao người ác cảm thì Ta chối nói ở nơi Chúa Cha.</vt:lpstr>
      <vt:lpstr>Đk: Đừng sợ chi người giết được thân xác nhưng không giết được linh hồn. Ta chỉ sợ người bỏ cả xác hồn xuống nơi hỏa ngục.</vt:lpstr>
      <vt:lpstr>**: Đừng sợ chi người giết được thân xác nhưng không giết được linh hồn. Ta chỉ sợ người bỏ cả xác hồn xuống nơi hỏa ngục.</vt:lpstr>
      <vt:lpstr>Tk3: Vững bước trên đường ta đi thế giới phủ đầy gian nguy nào ta đi tới Thiên đàng ngày mai. Có Chúa song hành ta đi bóng tối phủ đầy lo chi nào ta đi tới trời cao sáng tươi.</vt:lpstr>
      <vt:lpstr>Đk: Đừng sợ chi người giết được thân xác nhưng không giết được linh hồn. Ta chỉ sợ người bỏ cả xác hồn xuống nơi hỏa ngục.</vt:lpstr>
      <vt:lpstr>**: Đừng sợ chi người giết được thân xác nhưng không giết được linh hồn. Ta chỉ sợ người bỏ cả xác hồn xuống nơi hỏa ngục.</vt:lpstr>
      <vt:lpstr>PowerPoint Presentation</vt:lpstr>
      <vt:lpstr>Ca Kết Lễ Thánh Tâm Chúa Giêsu Huyền Linh</vt:lpstr>
      <vt:lpstr>Tk1: Thánh Tâm Chúa Giêsu, nguồn êm ái dịu dàng, xin hãy ban xuống lòng con ngọn lửa say yêu một Chúa. Thánh Tâm Chúa Giêsu, tràn lan tình thương xót, xin thương giúp người đang sống trong tội biết tìm đến Thánh Tâm Cha.</vt:lpstr>
      <vt:lpstr>Tk2: Thánh Tâm Chúa Giêsu, nguồn nhân ái vô ngần, xin hãy thương giúp đoàn con một lòng mê say một Chúa. Thánh Tâm Chúa Giêsu, tràn lan tình tha thứ, xin thương những người đã trót vô tình xúc phạm đến Thánh Tâm Cha.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cp:lastModifiedBy>
  <cp:revision>21</cp:revision>
  <dcterms:created xsi:type="dcterms:W3CDTF">2023-05-21T07:25:42Z</dcterms:created>
  <dcterms:modified xsi:type="dcterms:W3CDTF">2026-04-28T08:45:45Z</dcterms:modified>
</cp:coreProperties>
</file>