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24" r:id="rId6"/>
    <p:sldMasterId id="2147483736" r:id="rId7"/>
    <p:sldMasterId id="2147483748" r:id="rId8"/>
    <p:sldMasterId id="2147483784" r:id="rId9"/>
    <p:sldMasterId id="2147483856" r:id="rId10"/>
    <p:sldMasterId id="2147483904" r:id="rId11"/>
    <p:sldMasterId id="2147483916" r:id="rId12"/>
    <p:sldMasterId id="2147483928" r:id="rId13"/>
    <p:sldMasterId id="2147483940" r:id="rId14"/>
    <p:sldMasterId id="2147483952" r:id="rId15"/>
    <p:sldMasterId id="2147483964" r:id="rId16"/>
    <p:sldMasterId id="2147483976" r:id="rId17"/>
    <p:sldMasterId id="2147483988" r:id="rId18"/>
    <p:sldMasterId id="2147484000" r:id="rId19"/>
    <p:sldMasterId id="2147484012" r:id="rId20"/>
  </p:sldMasterIdLst>
  <p:sldIdLst>
    <p:sldId id="507" r:id="rId21"/>
    <p:sldId id="376" r:id="rId22"/>
    <p:sldId id="495" r:id="rId23"/>
    <p:sldId id="497" r:id="rId24"/>
    <p:sldId id="538" r:id="rId25"/>
    <p:sldId id="256" r:id="rId26"/>
    <p:sldId id="443" r:id="rId27"/>
    <p:sldId id="444" r:id="rId28"/>
    <p:sldId id="480" r:id="rId29"/>
    <p:sldId id="446" r:id="rId30"/>
    <p:sldId id="481" r:id="rId31"/>
    <p:sldId id="479" r:id="rId32"/>
    <p:sldId id="482" r:id="rId33"/>
    <p:sldId id="539" r:id="rId34"/>
    <p:sldId id="508" r:id="rId35"/>
    <p:sldId id="509" r:id="rId36"/>
    <p:sldId id="510" r:id="rId37"/>
    <p:sldId id="511" r:id="rId38"/>
    <p:sldId id="512" r:id="rId39"/>
    <p:sldId id="513" r:id="rId40"/>
    <p:sldId id="514" r:id="rId41"/>
    <p:sldId id="515" r:id="rId42"/>
    <p:sldId id="516" r:id="rId43"/>
    <p:sldId id="517" r:id="rId44"/>
    <p:sldId id="518" r:id="rId45"/>
    <p:sldId id="519" r:id="rId46"/>
    <p:sldId id="520" r:id="rId47"/>
    <p:sldId id="521" r:id="rId48"/>
    <p:sldId id="522" r:id="rId49"/>
    <p:sldId id="523" r:id="rId50"/>
    <p:sldId id="540" r:id="rId51"/>
    <p:sldId id="415" r:id="rId52"/>
    <p:sldId id="483" r:id="rId53"/>
    <p:sldId id="484" r:id="rId54"/>
    <p:sldId id="485" r:id="rId55"/>
    <p:sldId id="490" r:id="rId56"/>
    <p:sldId id="486" r:id="rId57"/>
    <p:sldId id="491" r:id="rId58"/>
    <p:sldId id="487" r:id="rId59"/>
    <p:sldId id="492" r:id="rId60"/>
    <p:sldId id="488" r:id="rId61"/>
    <p:sldId id="493" r:id="rId62"/>
    <p:sldId id="417" r:id="rId63"/>
    <p:sldId id="494" r:id="rId64"/>
    <p:sldId id="475" r:id="rId65"/>
    <p:sldId id="524" r:id="rId66"/>
    <p:sldId id="525" r:id="rId67"/>
    <p:sldId id="526" r:id="rId68"/>
    <p:sldId id="527" r:id="rId69"/>
    <p:sldId id="528" r:id="rId70"/>
    <p:sldId id="529" r:id="rId71"/>
    <p:sldId id="530" r:id="rId72"/>
    <p:sldId id="531" r:id="rId73"/>
    <p:sldId id="532" r:id="rId74"/>
    <p:sldId id="533" r:id="rId75"/>
    <p:sldId id="534" r:id="rId76"/>
    <p:sldId id="535" r:id="rId77"/>
    <p:sldId id="536" r:id="rId78"/>
    <p:sldId id="537" r:id="rId79"/>
    <p:sldId id="541" r:id="rId80"/>
    <p:sldId id="414" r:id="rId81"/>
    <p:sldId id="271" r:id="rId82"/>
    <p:sldId id="272" r:id="rId83"/>
    <p:sldId id="273" r:id="rId84"/>
    <p:sldId id="432" r:id="rId85"/>
    <p:sldId id="276" r:id="rId86"/>
    <p:sldId id="542" r:id="rId87"/>
    <p:sldId id="277" r:id="rId88"/>
    <p:sldId id="278" r:id="rId89"/>
    <p:sldId id="279" r:id="rId90"/>
    <p:sldId id="290" r:id="rId91"/>
    <p:sldId id="466" r:id="rId92"/>
    <p:sldId id="291" r:id="rId93"/>
    <p:sldId id="467" r:id="rId94"/>
    <p:sldId id="543" r:id="rId95"/>
    <p:sldId id="293" r:id="rId96"/>
    <p:sldId id="294" r:id="rId97"/>
    <p:sldId id="295" r:id="rId98"/>
    <p:sldId id="498" r:id="rId99"/>
    <p:sldId id="499" r:id="rId100"/>
    <p:sldId id="500" r:id="rId101"/>
    <p:sldId id="501" r:id="rId102"/>
    <p:sldId id="544" r:id="rId103"/>
  </p:sldIdLst>
  <p:sldSz cx="6858000" cy="5148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30" autoAdjust="0"/>
    <p:restoredTop sz="94693" autoAdjust="0"/>
  </p:normalViewPr>
  <p:slideViewPr>
    <p:cSldViewPr>
      <p:cViewPr>
        <p:scale>
          <a:sx n="150" d="100"/>
          <a:sy n="150" d="100"/>
        </p:scale>
        <p:origin x="2604" y="108"/>
      </p:cViewPr>
      <p:guideLst>
        <p:guide orient="horz" pos="1622"/>
        <p:guide pos="216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07" Type="http://schemas.openxmlformats.org/officeDocument/2006/relationships/tableStyles" Target="tableStyles.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slide" Target="slides/slide59.xml"/><Relationship Id="rId87" Type="http://schemas.openxmlformats.org/officeDocument/2006/relationships/slide" Target="slides/slide67.xml"/><Relationship Id="rId102"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slide" Target="slides/slide62.xml"/><Relationship Id="rId90" Type="http://schemas.openxmlformats.org/officeDocument/2006/relationships/slide" Target="slides/slide70.xml"/><Relationship Id="rId95" Type="http://schemas.openxmlformats.org/officeDocument/2006/relationships/slide" Target="slides/slide7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100" Type="http://schemas.openxmlformats.org/officeDocument/2006/relationships/slide" Target="slides/slide80.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slide" Target="slides/slide60.xml"/><Relationship Id="rId85" Type="http://schemas.openxmlformats.org/officeDocument/2006/relationships/slide" Target="slides/slide65.xml"/><Relationship Id="rId93" Type="http://schemas.openxmlformats.org/officeDocument/2006/relationships/slide" Target="slides/slide73.xml"/><Relationship Id="rId98" Type="http://schemas.openxmlformats.org/officeDocument/2006/relationships/slide" Target="slides/slide7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103" Type="http://schemas.openxmlformats.org/officeDocument/2006/relationships/slide" Target="slides/slide83.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slide" Target="slides/slide71.xml"/><Relationship Id="rId96"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slide" Target="slides/slide74.xml"/><Relationship Id="rId99" Type="http://schemas.openxmlformats.org/officeDocument/2006/relationships/slide" Target="slides/slide79.xml"/><Relationship Id="rId101"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openxmlformats.org/officeDocument/2006/relationships/slide" Target="slides/slide77.xml"/><Relationship Id="rId10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9349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1253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6521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7898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395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3177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403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3998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4477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305561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898563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23427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9520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82525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7046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2701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69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00"/>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067086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86558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45762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11513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26734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9428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64090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68114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34533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852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28207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2774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93322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6464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18964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722296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90366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42842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385558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491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03838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11263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3529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00575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806069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86274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71550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90366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42842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3855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49106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03838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11263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35291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00575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806069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86274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71550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90366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428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2"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2"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385558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49106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03838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11263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35291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00575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806069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86274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71550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903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42842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385558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49106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03838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11263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35291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00575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806069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86274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715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90366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42842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385558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49106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03838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11263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35291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00575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806069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862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3"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9"/>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3" y="1077324"/>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71550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90366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42842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385558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49106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03838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11263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35291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00575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806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2"/>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86274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71550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90366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42842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385558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49106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03838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11263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35291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005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806069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86274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715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5"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5"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15"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5000"/>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15" y="1077325"/>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4/28/2026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4/28/2026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4/28/2026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00097"/>
            <a:ext cx="5829300" cy="1102745"/>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875" indent="0" algn="ctr">
              <a:buNone/>
              <a:defRPr/>
            </a:lvl2pPr>
            <a:lvl3pPr marL="685750" indent="0" algn="ctr">
              <a:buNone/>
              <a:defRPr/>
            </a:lvl3pPr>
            <a:lvl4pPr marL="1028624" indent="0" algn="ctr">
              <a:buNone/>
              <a:defRPr/>
            </a:lvl4pPr>
            <a:lvl5pPr marL="1371498" indent="0" algn="ctr">
              <a:buNone/>
              <a:defRPr/>
            </a:lvl5pPr>
            <a:lvl6pPr marL="1714372" indent="0" algn="ctr">
              <a:buNone/>
              <a:defRPr/>
            </a:lvl6pPr>
            <a:lvl7pPr marL="2057246" indent="0" algn="ctr">
              <a:buNone/>
              <a:defRPr/>
            </a:lvl7pPr>
            <a:lvl8pPr marL="2400120" indent="0" algn="ctr">
              <a:buNone/>
              <a:defRPr/>
            </a:lvl8pPr>
            <a:lvl9pPr marL="274299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28/04/2026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28/04/2026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6"/>
            <a:ext cx="5829300" cy="1023297"/>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1659"/>
            <a:ext cx="5829300" cy="1126579"/>
          </a:xfrm>
        </p:spPr>
        <p:txBody>
          <a:bodyPr anchor="b"/>
          <a:lstStyle>
            <a:lvl1pPr marL="0" indent="0">
              <a:buNone/>
              <a:defRPr sz="1500"/>
            </a:lvl1pPr>
            <a:lvl2pPr marL="342875" indent="0">
              <a:buNone/>
              <a:defRPr sz="1350"/>
            </a:lvl2pPr>
            <a:lvl3pPr marL="685750" indent="0">
              <a:buNone/>
              <a:defRPr sz="1200"/>
            </a:lvl3pPr>
            <a:lvl4pPr marL="1028624" indent="0">
              <a:buNone/>
              <a:defRPr sz="1050"/>
            </a:lvl4pPr>
            <a:lvl5pPr marL="1371498" indent="0">
              <a:buNone/>
              <a:defRPr sz="1050"/>
            </a:lvl5pPr>
            <a:lvl6pPr marL="1714372" indent="0">
              <a:buNone/>
              <a:defRPr sz="1050"/>
            </a:lvl6pPr>
            <a:lvl7pPr marL="2057246" indent="0">
              <a:buNone/>
              <a:defRPr sz="1050"/>
            </a:lvl7pPr>
            <a:lvl8pPr marL="2400120" indent="0">
              <a:buNone/>
              <a:defRPr sz="1050"/>
            </a:lvl8pPr>
            <a:lvl9pPr marL="2742995"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28/04/2026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5"/>
            <a:ext cx="3028950" cy="339721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5"/>
            <a:ext cx="3028950" cy="339721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28/04/2026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004"/>
            <a:ext cx="3030141" cy="481457"/>
          </a:xfrm>
        </p:spPr>
        <p:txBody>
          <a:bodyPr anchor="b"/>
          <a:lstStyle>
            <a:lvl1pPr marL="0" indent="0">
              <a:buNone/>
              <a:defRPr sz="1800" b="1"/>
            </a:lvl1pPr>
            <a:lvl2pPr marL="342875" indent="0">
              <a:buNone/>
              <a:defRPr sz="1500" b="1"/>
            </a:lvl2pPr>
            <a:lvl3pPr marL="685750" indent="0">
              <a:buNone/>
              <a:defRPr sz="1350" b="1"/>
            </a:lvl3pPr>
            <a:lvl4pPr marL="1028624" indent="0">
              <a:buNone/>
              <a:defRPr sz="1200" b="1"/>
            </a:lvl4pPr>
            <a:lvl5pPr marL="1371498" indent="0">
              <a:buNone/>
              <a:defRPr sz="1200" b="1"/>
            </a:lvl5pPr>
            <a:lvl6pPr marL="1714372"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3463"/>
            <a:ext cx="3030141" cy="296501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2" y="1152004"/>
            <a:ext cx="3031331" cy="481457"/>
          </a:xfrm>
        </p:spPr>
        <p:txBody>
          <a:bodyPr anchor="b"/>
          <a:lstStyle>
            <a:lvl1pPr marL="0" indent="0">
              <a:buNone/>
              <a:defRPr sz="1800" b="1"/>
            </a:lvl1pPr>
            <a:lvl2pPr marL="342875" indent="0">
              <a:buNone/>
              <a:defRPr sz="1500" b="1"/>
            </a:lvl2pPr>
            <a:lvl3pPr marL="685750" indent="0">
              <a:buNone/>
              <a:defRPr sz="1350" b="1"/>
            </a:lvl3pPr>
            <a:lvl4pPr marL="1028624" indent="0">
              <a:buNone/>
              <a:defRPr sz="1200" b="1"/>
            </a:lvl4pPr>
            <a:lvl5pPr marL="1371498" indent="0">
              <a:buNone/>
              <a:defRPr sz="1200" b="1"/>
            </a:lvl5pPr>
            <a:lvl6pPr marL="1714372"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2" y="1633463"/>
            <a:ext cx="3031331" cy="296501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28/04/2026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28/04/2026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28/04/2026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204981"/>
            <a:ext cx="2256235" cy="872344"/>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81"/>
            <a:ext cx="3833813" cy="439350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2" y="1077322"/>
            <a:ext cx="2256235" cy="3521158"/>
          </a:xfrm>
        </p:spPr>
        <p:txBody>
          <a:bodyPr/>
          <a:lstStyle>
            <a:lvl1pPr marL="0" indent="0">
              <a:buNone/>
              <a:defRPr sz="1050"/>
            </a:lvl1pPr>
            <a:lvl2pPr marL="342875" indent="0">
              <a:buNone/>
              <a:defRPr sz="900"/>
            </a:lvl2pPr>
            <a:lvl3pPr marL="685750" indent="0">
              <a:buNone/>
              <a:defRPr sz="750"/>
            </a:lvl3pPr>
            <a:lvl4pPr marL="1028624" indent="0">
              <a:buNone/>
              <a:defRPr sz="675"/>
            </a:lvl4pPr>
            <a:lvl5pPr marL="1371498" indent="0">
              <a:buNone/>
              <a:defRPr sz="675"/>
            </a:lvl5pPr>
            <a:lvl6pPr marL="1714372" indent="0">
              <a:buNone/>
              <a:defRPr sz="675"/>
            </a:lvl6pPr>
            <a:lvl7pPr marL="2057246" indent="0">
              <a:buNone/>
              <a:defRPr sz="675"/>
            </a:lvl7pPr>
            <a:lvl8pPr marL="2400120" indent="0">
              <a:buNone/>
              <a:defRPr sz="675"/>
            </a:lvl8pPr>
            <a:lvl9pPr marL="2742995"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28/04/2026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84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801"/>
            <a:ext cx="4114800" cy="3088958"/>
          </a:xfrm>
        </p:spPr>
        <p:txBody>
          <a:bodyPr/>
          <a:lstStyle>
            <a:lvl1pPr marL="0" indent="0">
              <a:buNone/>
              <a:defRPr sz="2400"/>
            </a:lvl1pPr>
            <a:lvl2pPr marL="342875" indent="0">
              <a:buNone/>
              <a:defRPr sz="2100"/>
            </a:lvl2pPr>
            <a:lvl3pPr marL="685750" indent="0">
              <a:buNone/>
              <a:defRPr sz="1800"/>
            </a:lvl3pPr>
            <a:lvl4pPr marL="1028624" indent="0">
              <a:buNone/>
              <a:defRPr sz="1500"/>
            </a:lvl4pPr>
            <a:lvl5pPr marL="1371498" indent="0">
              <a:buNone/>
              <a:defRPr sz="1500"/>
            </a:lvl5pPr>
            <a:lvl6pPr marL="1714372" indent="0">
              <a:buNone/>
              <a:defRPr sz="1500"/>
            </a:lvl6pPr>
            <a:lvl7pPr marL="2057246" indent="0">
              <a:buNone/>
              <a:defRPr sz="1500"/>
            </a:lvl7pPr>
            <a:lvl8pPr marL="2400120" indent="0">
              <a:buNone/>
              <a:defRPr sz="1500"/>
            </a:lvl8pPr>
            <a:lvl9pPr marL="2742995" indent="0">
              <a:buNone/>
              <a:defRPr sz="1500"/>
            </a:lvl9pPr>
          </a:lstStyle>
          <a:p>
            <a:pPr lvl="0"/>
            <a:endParaRPr lang="en-US" noProof="0"/>
          </a:p>
        </p:txBody>
      </p:sp>
      <p:sp>
        <p:nvSpPr>
          <p:cNvPr id="4" name="Text Placeholder 3"/>
          <p:cNvSpPr>
            <a:spLocks noGrp="1"/>
          </p:cNvSpPr>
          <p:nvPr>
            <p:ph type="body" sz="half" idx="2"/>
          </p:nvPr>
        </p:nvSpPr>
        <p:spPr>
          <a:xfrm>
            <a:off x="1344216" y="4029629"/>
            <a:ext cx="4114800" cy="603809"/>
          </a:xfrm>
        </p:spPr>
        <p:txBody>
          <a:bodyPr/>
          <a:lstStyle>
            <a:lvl1pPr marL="0" indent="0">
              <a:buNone/>
              <a:defRPr sz="1050"/>
            </a:lvl1pPr>
            <a:lvl2pPr marL="342875" indent="0">
              <a:buNone/>
              <a:defRPr sz="900"/>
            </a:lvl2pPr>
            <a:lvl3pPr marL="685750" indent="0">
              <a:buNone/>
              <a:defRPr sz="750"/>
            </a:lvl3pPr>
            <a:lvl4pPr marL="1028624" indent="0">
              <a:buNone/>
              <a:defRPr sz="675"/>
            </a:lvl4pPr>
            <a:lvl5pPr marL="1371498" indent="0">
              <a:buNone/>
              <a:defRPr sz="675"/>
            </a:lvl5pPr>
            <a:lvl6pPr marL="1714372" indent="0">
              <a:buNone/>
              <a:defRPr sz="675"/>
            </a:lvl6pPr>
            <a:lvl7pPr marL="2057246" indent="0">
              <a:buNone/>
              <a:defRPr sz="675"/>
            </a:lvl7pPr>
            <a:lvl8pPr marL="2400120" indent="0">
              <a:buNone/>
              <a:defRPr sz="675"/>
            </a:lvl8pPr>
            <a:lvl9pPr marL="2742995"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28/04/2026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28/04/2026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568"/>
            <a:ext cx="1543050" cy="43919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568"/>
            <a:ext cx="4514850" cy="4391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28/04/2026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5.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t>4/28/2026</a:t>
            </a:fld>
            <a:endParaRPr lang="en-US"/>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071138"/>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635559"/>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263854"/>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281884"/>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281884"/>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281884"/>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281884"/>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281884"/>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281884"/>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8"/>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8"/>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8"/>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281884"/>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8"/>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8"/>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8"/>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206566"/>
            <a:ext cx="6172200" cy="858044"/>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42900" y="1201265"/>
            <a:ext cx="6172200" cy="3397218"/>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342900" y="4689055"/>
            <a:ext cx="1600200" cy="35751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05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28/04/2026</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2343150" y="4689055"/>
            <a:ext cx="2171700" cy="35751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05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4914900" y="4689055"/>
            <a:ext cx="1600200" cy="35751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05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cs typeface="Arial" charset="0"/>
        </a:defRPr>
      </a:lvl2pPr>
      <a:lvl3pPr algn="ctr" rtl="0" eaLnBrk="0" fontAlgn="base" hangingPunct="0">
        <a:spcBef>
          <a:spcPct val="0"/>
        </a:spcBef>
        <a:spcAft>
          <a:spcPct val="0"/>
        </a:spcAft>
        <a:defRPr sz="3300">
          <a:solidFill>
            <a:schemeClr val="tx2"/>
          </a:solidFill>
          <a:latin typeface="Arial" charset="0"/>
          <a:cs typeface="Arial" charset="0"/>
        </a:defRPr>
      </a:lvl3pPr>
      <a:lvl4pPr algn="ctr" rtl="0" eaLnBrk="0" fontAlgn="base" hangingPunct="0">
        <a:spcBef>
          <a:spcPct val="0"/>
        </a:spcBef>
        <a:spcAft>
          <a:spcPct val="0"/>
        </a:spcAft>
        <a:defRPr sz="3300">
          <a:solidFill>
            <a:schemeClr val="tx2"/>
          </a:solidFill>
          <a:latin typeface="Arial" charset="0"/>
          <a:cs typeface="Arial" charset="0"/>
        </a:defRPr>
      </a:lvl4pPr>
      <a:lvl5pPr algn="ctr" rtl="0" eaLnBrk="0" fontAlgn="base" hangingPunct="0">
        <a:spcBef>
          <a:spcPct val="0"/>
        </a:spcBef>
        <a:spcAft>
          <a:spcPct val="0"/>
        </a:spcAft>
        <a:defRPr sz="3300">
          <a:solidFill>
            <a:schemeClr val="tx2"/>
          </a:solidFill>
          <a:latin typeface="Arial" charset="0"/>
          <a:cs typeface="Arial" charset="0"/>
        </a:defRPr>
      </a:lvl5pPr>
      <a:lvl6pPr marL="342875" algn="ctr" rtl="0" fontAlgn="base">
        <a:spcBef>
          <a:spcPct val="0"/>
        </a:spcBef>
        <a:spcAft>
          <a:spcPct val="0"/>
        </a:spcAft>
        <a:defRPr sz="3300">
          <a:solidFill>
            <a:schemeClr val="tx2"/>
          </a:solidFill>
          <a:latin typeface="Arial" charset="0"/>
          <a:cs typeface="Arial" charset="0"/>
        </a:defRPr>
      </a:lvl6pPr>
      <a:lvl7pPr marL="685750" algn="ctr" rtl="0" fontAlgn="base">
        <a:spcBef>
          <a:spcPct val="0"/>
        </a:spcBef>
        <a:spcAft>
          <a:spcPct val="0"/>
        </a:spcAft>
        <a:defRPr sz="3300">
          <a:solidFill>
            <a:schemeClr val="tx2"/>
          </a:solidFill>
          <a:latin typeface="Arial" charset="0"/>
          <a:cs typeface="Arial" charset="0"/>
        </a:defRPr>
      </a:lvl7pPr>
      <a:lvl8pPr marL="1028624" algn="ctr" rtl="0" fontAlgn="base">
        <a:spcBef>
          <a:spcPct val="0"/>
        </a:spcBef>
        <a:spcAft>
          <a:spcPct val="0"/>
        </a:spcAft>
        <a:defRPr sz="3300">
          <a:solidFill>
            <a:schemeClr val="tx2"/>
          </a:solidFill>
          <a:latin typeface="Arial" charset="0"/>
          <a:cs typeface="Arial" charset="0"/>
        </a:defRPr>
      </a:lvl8pPr>
      <a:lvl9pPr marL="1371498" algn="ctr" rtl="0" fontAlgn="base">
        <a:spcBef>
          <a:spcPct val="0"/>
        </a:spcBef>
        <a:spcAft>
          <a:spcPct val="0"/>
        </a:spcAft>
        <a:defRPr sz="3300">
          <a:solidFill>
            <a:schemeClr val="tx2"/>
          </a:solidFill>
          <a:latin typeface="Arial" charset="0"/>
          <a:cs typeface="Arial" charset="0"/>
        </a:defRPr>
      </a:lvl9pPr>
    </p:titleStyle>
    <p:bodyStyle>
      <a:lvl1pPr marL="257156" indent="-257156" algn="l" rtl="0" eaLnBrk="0" fontAlgn="base" hangingPunct="0">
        <a:spcBef>
          <a:spcPct val="20000"/>
        </a:spcBef>
        <a:spcAft>
          <a:spcPct val="0"/>
        </a:spcAft>
        <a:buChar char="•"/>
        <a:defRPr sz="2400">
          <a:solidFill>
            <a:schemeClr val="tx1"/>
          </a:solidFill>
          <a:latin typeface="+mn-lt"/>
          <a:ea typeface="+mn-ea"/>
          <a:cs typeface="+mn-cs"/>
        </a:defRPr>
      </a:lvl1pPr>
      <a:lvl2pPr marL="557171" indent="-214297" algn="l" rtl="0" eaLnBrk="0" fontAlgn="base" hangingPunct="0">
        <a:spcBef>
          <a:spcPct val="20000"/>
        </a:spcBef>
        <a:spcAft>
          <a:spcPct val="0"/>
        </a:spcAft>
        <a:buChar char="–"/>
        <a:defRPr sz="2100">
          <a:solidFill>
            <a:schemeClr val="tx1"/>
          </a:solidFill>
          <a:latin typeface="+mn-lt"/>
          <a:cs typeface="+mn-cs"/>
        </a:defRPr>
      </a:lvl2pPr>
      <a:lvl3pPr marL="857186" indent="-171437" algn="l" rtl="0" eaLnBrk="0" fontAlgn="base" hangingPunct="0">
        <a:spcBef>
          <a:spcPct val="20000"/>
        </a:spcBef>
        <a:spcAft>
          <a:spcPct val="0"/>
        </a:spcAft>
        <a:buChar char="•"/>
        <a:defRPr sz="1800">
          <a:solidFill>
            <a:schemeClr val="tx1"/>
          </a:solidFill>
          <a:latin typeface="+mn-lt"/>
          <a:cs typeface="+mn-cs"/>
        </a:defRPr>
      </a:lvl3pPr>
      <a:lvl4pPr marL="1200060" indent="-171437" algn="l" rtl="0" eaLnBrk="0" fontAlgn="base" hangingPunct="0">
        <a:spcBef>
          <a:spcPct val="20000"/>
        </a:spcBef>
        <a:spcAft>
          <a:spcPct val="0"/>
        </a:spcAft>
        <a:buChar char="–"/>
        <a:defRPr sz="1500">
          <a:solidFill>
            <a:schemeClr val="tx1"/>
          </a:solidFill>
          <a:latin typeface="+mn-lt"/>
          <a:cs typeface="+mn-cs"/>
        </a:defRPr>
      </a:lvl4pPr>
      <a:lvl5pPr marL="1542935" indent="-171437" algn="l" rtl="0" eaLnBrk="0" fontAlgn="base" hangingPunct="0">
        <a:spcBef>
          <a:spcPct val="20000"/>
        </a:spcBef>
        <a:spcAft>
          <a:spcPct val="0"/>
        </a:spcAft>
        <a:buChar char="»"/>
        <a:defRPr sz="1500">
          <a:solidFill>
            <a:schemeClr val="tx1"/>
          </a:solidFill>
          <a:latin typeface="+mn-lt"/>
          <a:cs typeface="+mn-cs"/>
        </a:defRPr>
      </a:lvl5pPr>
      <a:lvl6pPr marL="1885808" indent="-171437" algn="l" rtl="0" fontAlgn="base">
        <a:spcBef>
          <a:spcPct val="20000"/>
        </a:spcBef>
        <a:spcAft>
          <a:spcPct val="0"/>
        </a:spcAft>
        <a:buChar char="»"/>
        <a:defRPr sz="1500">
          <a:solidFill>
            <a:schemeClr val="tx1"/>
          </a:solidFill>
          <a:latin typeface="+mn-lt"/>
          <a:cs typeface="+mn-cs"/>
        </a:defRPr>
      </a:lvl6pPr>
      <a:lvl7pPr marL="2228684" indent="-171437" algn="l" rtl="0" fontAlgn="base">
        <a:spcBef>
          <a:spcPct val="20000"/>
        </a:spcBef>
        <a:spcAft>
          <a:spcPct val="0"/>
        </a:spcAft>
        <a:buChar char="»"/>
        <a:defRPr sz="1500">
          <a:solidFill>
            <a:schemeClr val="tx1"/>
          </a:solidFill>
          <a:latin typeface="+mn-lt"/>
          <a:cs typeface="+mn-cs"/>
        </a:defRPr>
      </a:lvl7pPr>
      <a:lvl8pPr marL="2571558" indent="-171437" algn="l" rtl="0" fontAlgn="base">
        <a:spcBef>
          <a:spcPct val="20000"/>
        </a:spcBef>
        <a:spcAft>
          <a:spcPct val="0"/>
        </a:spcAft>
        <a:buChar char="»"/>
        <a:defRPr sz="1500">
          <a:solidFill>
            <a:schemeClr val="tx1"/>
          </a:solidFill>
          <a:latin typeface="+mn-lt"/>
          <a:cs typeface="+mn-cs"/>
        </a:defRPr>
      </a:lvl8pPr>
      <a:lvl9pPr marL="2914432" indent="-171437"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750" rtl="0" eaLnBrk="1" latinLnBrk="0" hangingPunct="1">
        <a:defRPr sz="1350" kern="1200">
          <a:solidFill>
            <a:schemeClr val="tx1"/>
          </a:solidFill>
          <a:latin typeface="+mn-lt"/>
          <a:ea typeface="+mn-ea"/>
          <a:cs typeface="+mn-cs"/>
        </a:defRPr>
      </a:lvl1pPr>
      <a:lvl2pPr marL="342875" algn="l" defTabSz="685750" rtl="0" eaLnBrk="1" latinLnBrk="0" hangingPunct="1">
        <a:defRPr sz="1350" kern="1200">
          <a:solidFill>
            <a:schemeClr val="tx1"/>
          </a:solidFill>
          <a:latin typeface="+mn-lt"/>
          <a:ea typeface="+mn-ea"/>
          <a:cs typeface="+mn-cs"/>
        </a:defRPr>
      </a:lvl2pPr>
      <a:lvl3pPr marL="685750" algn="l" defTabSz="685750" rtl="0" eaLnBrk="1" latinLnBrk="0" hangingPunct="1">
        <a:defRPr sz="1350" kern="1200">
          <a:solidFill>
            <a:schemeClr val="tx1"/>
          </a:solidFill>
          <a:latin typeface="+mn-lt"/>
          <a:ea typeface="+mn-ea"/>
          <a:cs typeface="+mn-cs"/>
        </a:defRPr>
      </a:lvl3pPr>
      <a:lvl4pPr marL="1028624" algn="l" defTabSz="685750" rtl="0" eaLnBrk="1" latinLnBrk="0" hangingPunct="1">
        <a:defRPr sz="1350" kern="1200">
          <a:solidFill>
            <a:schemeClr val="tx1"/>
          </a:solidFill>
          <a:latin typeface="+mn-lt"/>
          <a:ea typeface="+mn-ea"/>
          <a:cs typeface="+mn-cs"/>
        </a:defRPr>
      </a:lvl4pPr>
      <a:lvl5pPr marL="1371498" algn="l" defTabSz="685750" rtl="0" eaLnBrk="1" latinLnBrk="0" hangingPunct="1">
        <a:defRPr sz="1350" kern="1200">
          <a:solidFill>
            <a:schemeClr val="tx1"/>
          </a:solidFill>
          <a:latin typeface="+mn-lt"/>
          <a:ea typeface="+mn-ea"/>
          <a:cs typeface="+mn-cs"/>
        </a:defRPr>
      </a:lvl5pPr>
      <a:lvl6pPr marL="1714372" algn="l" defTabSz="685750" rtl="0" eaLnBrk="1" latinLnBrk="0" hangingPunct="1">
        <a:defRPr sz="1350" kern="1200">
          <a:solidFill>
            <a:schemeClr val="tx1"/>
          </a:solidFill>
          <a:latin typeface="+mn-lt"/>
          <a:ea typeface="+mn-ea"/>
          <a:cs typeface="+mn-cs"/>
        </a:defRPr>
      </a:lvl6pPr>
      <a:lvl7pPr marL="2057246" algn="l" defTabSz="685750" rtl="0" eaLnBrk="1" latinLnBrk="0" hangingPunct="1">
        <a:defRPr sz="1350" kern="1200">
          <a:solidFill>
            <a:schemeClr val="tx1"/>
          </a:solidFill>
          <a:latin typeface="+mn-lt"/>
          <a:ea typeface="+mn-ea"/>
          <a:cs typeface="+mn-cs"/>
        </a:defRPr>
      </a:lvl7pPr>
      <a:lvl8pPr marL="2400120" algn="l" defTabSz="685750" rtl="0" eaLnBrk="1" latinLnBrk="0" hangingPunct="1">
        <a:defRPr sz="1350" kern="1200">
          <a:solidFill>
            <a:schemeClr val="tx1"/>
          </a:solidFill>
          <a:latin typeface="+mn-lt"/>
          <a:ea typeface="+mn-ea"/>
          <a:cs typeface="+mn-cs"/>
        </a:defRPr>
      </a:lvl8pPr>
      <a:lvl9pPr marL="2742995" algn="l" defTabSz="68575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4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5.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58.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6.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25.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69.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48.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80.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91.xml"/></Relationships>
</file>

<file path=ppt/slides/_rels/slide7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8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0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5400" u="sng">
                <a:solidFill>
                  <a:srgbClr val="FFFF00"/>
                </a:solidFill>
                <a:latin typeface="+mj-lt"/>
              </a:rPr>
              <a:t>Tk2</a:t>
            </a:r>
            <a:r>
              <a:rPr lang="vi-VN" sz="5400" u="sng">
                <a:solidFill>
                  <a:srgbClr val="FFFF00"/>
                </a:solidFill>
                <a:latin typeface="+mj-lt"/>
              </a:rPr>
              <a:t>.</a:t>
            </a:r>
            <a:r>
              <a:rPr lang="vi-VN" sz="5400">
                <a:solidFill>
                  <a:schemeClr val="bg1"/>
                </a:solidFill>
                <a:latin typeface="+mj-lt"/>
              </a:rPr>
              <a:t> Ấy là người sống đạo công bình tận tình bác ái. Coi ai cũng là anh em, yêu thương chẳng trừ một ai.</a:t>
            </a:r>
          </a:p>
        </p:txBody>
      </p:sp>
      <p:sp>
        <p:nvSpPr>
          <p:cNvPr id="4" name="Subtitle 2">
            <a:hlinkClick r:id="" action="ppaction://noaction"/>
          </p:cNvPr>
          <p:cNvSpPr txBox="1">
            <a:spLocks/>
          </p:cNvSpPr>
          <p:nvPr/>
        </p:nvSpPr>
        <p:spPr bwMode="auto">
          <a:xfrm>
            <a:off x="3807042" y="3978287"/>
            <a:ext cx="3050958" cy="540060"/>
          </a:xfrm>
          <a:prstGeom prst="rect">
            <a:avLst/>
          </a:prstGeom>
          <a:noFill/>
          <a:ln w="9525">
            <a:noFill/>
            <a:miter lim="800000"/>
            <a:headEnd/>
            <a:tailEnd/>
          </a:ln>
        </p:spPr>
        <p:txBody>
          <a:bodyPr vert="horz" wrap="square" lIns="68576" tIns="34288" rIns="68576" bIns="34288"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225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08139226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vi-VN" sz="5400" u="sng">
                <a:solidFill>
                  <a:srgbClr val="FFFF00"/>
                </a:solidFill>
                <a:latin typeface="+mj-lt"/>
              </a:rPr>
              <a:t>ĐK:</a:t>
            </a:r>
            <a:r>
              <a:rPr lang="vi-VN" sz="5400">
                <a:solidFill>
                  <a:schemeClr val="bg1"/>
                </a:solidFill>
                <a:latin typeface="+mj-lt"/>
              </a:rPr>
              <a:t> Trèo trèo lên, ai được trèo lên cao sơn Chúa. Ai được đứng trong thánh điện, đứng trong đền thờ.</a:t>
            </a:r>
          </a:p>
        </p:txBody>
      </p:sp>
    </p:spTree>
    <p:extLst>
      <p:ext uri="{BB962C8B-B14F-4D97-AF65-F5344CB8AC3E}">
        <p14:creationId xmlns:p14="http://schemas.microsoft.com/office/powerpoint/2010/main" val="113932578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5400" u="sng">
                <a:solidFill>
                  <a:srgbClr val="FFFF00"/>
                </a:solidFill>
                <a:latin typeface="+mj-lt"/>
              </a:rPr>
              <a:t>Tk3</a:t>
            </a:r>
            <a:r>
              <a:rPr lang="vi-VN" sz="5400" u="sng">
                <a:solidFill>
                  <a:srgbClr val="FFFF00"/>
                </a:solidFill>
                <a:latin typeface="+mj-lt"/>
              </a:rPr>
              <a:t>.</a:t>
            </a:r>
            <a:r>
              <a:rPr lang="vi-VN" sz="5400">
                <a:solidFill>
                  <a:schemeClr val="bg1"/>
                </a:solidFill>
                <a:latin typeface="+mj-lt"/>
              </a:rPr>
              <a:t> Ấy là người thánh thiện theo đường lành đường vị tha. Năng suy gẫm lời Ngài ban, luôn tuân giữ luật Ngài ra.</a:t>
            </a:r>
          </a:p>
        </p:txBody>
      </p:sp>
      <p:sp>
        <p:nvSpPr>
          <p:cNvPr id="4" name="Subtitle 2">
            <a:hlinkClick r:id="" action="ppaction://noaction"/>
          </p:cNvPr>
          <p:cNvSpPr txBox="1">
            <a:spLocks/>
          </p:cNvSpPr>
          <p:nvPr/>
        </p:nvSpPr>
        <p:spPr bwMode="auto">
          <a:xfrm>
            <a:off x="3807042" y="3978287"/>
            <a:ext cx="3050958" cy="540060"/>
          </a:xfrm>
          <a:prstGeom prst="rect">
            <a:avLst/>
          </a:prstGeom>
          <a:noFill/>
          <a:ln w="9525">
            <a:noFill/>
            <a:miter lim="800000"/>
            <a:headEnd/>
            <a:tailEnd/>
          </a:ln>
        </p:spPr>
        <p:txBody>
          <a:bodyPr vert="horz" wrap="square" lIns="68576" tIns="34288" rIns="68576" bIns="34288"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225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60416079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vi-VN" sz="5400" u="sng">
                <a:solidFill>
                  <a:srgbClr val="FFFF00"/>
                </a:solidFill>
                <a:latin typeface="+mj-lt"/>
              </a:rPr>
              <a:t>ĐK:</a:t>
            </a:r>
            <a:r>
              <a:rPr lang="vi-VN" sz="5400">
                <a:solidFill>
                  <a:schemeClr val="bg1"/>
                </a:solidFill>
                <a:latin typeface="+mj-lt"/>
              </a:rPr>
              <a:t> Trèo trèo lên, ai được trèo lên cao sơn Chúa. Ai được đứng trong thánh điện, đứng trong đền thờ.</a:t>
            </a:r>
          </a:p>
        </p:txBody>
      </p:sp>
    </p:spTree>
    <p:extLst>
      <p:ext uri="{BB962C8B-B14F-4D97-AF65-F5344CB8AC3E}">
        <p14:creationId xmlns:p14="http://schemas.microsoft.com/office/powerpoint/2010/main" val="113932578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67896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b="1" dirty="0">
              <a:solidFill>
                <a:srgbClr val="FFFF00"/>
              </a:solidFill>
              <a:latin typeface="+mj-lt"/>
              <a:cs typeface="Times New Roman" panose="02020603050405020304" pitchFamily="18" charset="0"/>
            </a:endParaRPr>
          </a:p>
          <a:p>
            <a:pPr eaLnBrk="1" hangingPunct="1"/>
            <a:r>
              <a:rPr lang="en-US" sz="5400" i="1" dirty="0">
                <a:solidFill>
                  <a:srgbClr val="FFFF00"/>
                </a:solidFill>
                <a:latin typeface="+mj-lt"/>
                <a:cs typeface="Times New Roman" panose="02020603050405020304" pitchFamily="18" charset="0"/>
              </a:rPr>
              <a:t>KINH VINH DANH</a:t>
            </a:r>
          </a:p>
          <a:p>
            <a:pPr eaLnBrk="1" hangingPunct="1"/>
            <a:r>
              <a:rPr lang="en-US" sz="5400" i="1" dirty="0" err="1">
                <a:solidFill>
                  <a:srgbClr val="FFFF00"/>
                </a:solidFill>
                <a:latin typeface="+mj-lt"/>
                <a:cs typeface="Times New Roman" panose="02020603050405020304" pitchFamily="18" charset="0"/>
              </a:rPr>
              <a:t>Ca</a:t>
            </a:r>
            <a:r>
              <a:rPr lang="en-US" sz="5400" i="1" dirty="0">
                <a:solidFill>
                  <a:srgbClr val="FFFF00"/>
                </a:solidFill>
                <a:latin typeface="+mj-lt"/>
                <a:cs typeface="Times New Roman" panose="02020603050405020304" pitchFamily="18" charset="0"/>
              </a:rPr>
              <a:t> </a:t>
            </a:r>
            <a:r>
              <a:rPr lang="en-US" sz="5400" i="1" dirty="0" err="1">
                <a:solidFill>
                  <a:srgbClr val="FFFF00"/>
                </a:solidFill>
                <a:latin typeface="+mj-lt"/>
                <a:cs typeface="Times New Roman" panose="02020603050405020304" pitchFamily="18" charset="0"/>
              </a:rPr>
              <a:t>Lên</a:t>
            </a:r>
            <a:r>
              <a:rPr lang="en-US" sz="5400" i="1" dirty="0">
                <a:solidFill>
                  <a:srgbClr val="FFFF00"/>
                </a:solidFill>
                <a:latin typeface="+mj-lt"/>
                <a:cs typeface="Times New Roman" panose="02020603050405020304" pitchFamily="18" charset="0"/>
              </a:rPr>
              <a:t> </a:t>
            </a:r>
            <a:r>
              <a:rPr lang="en-US" sz="5400" i="1" dirty="0" err="1">
                <a:solidFill>
                  <a:srgbClr val="FFFF00"/>
                </a:solidFill>
                <a:latin typeface="+mj-lt"/>
                <a:cs typeface="Times New Roman" panose="02020603050405020304" pitchFamily="18" charset="0"/>
              </a:rPr>
              <a:t>Đi</a:t>
            </a:r>
            <a:r>
              <a:rPr lang="en-US" sz="5400" i="1" dirty="0">
                <a:solidFill>
                  <a:srgbClr val="FFFF00"/>
                </a:solidFill>
                <a:latin typeface="+mj-lt"/>
                <a:cs typeface="Times New Roman" panose="02020603050405020304" pitchFamily="18" charset="0"/>
              </a:rPr>
              <a:t> 2</a:t>
            </a:r>
            <a:endParaRPr lang="vi-VN" sz="5400" i="1"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2737113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normAutofit fontScale="92500" lnSpcReduction="10000"/>
          </a:bodyPr>
          <a:lstStyle/>
          <a:p>
            <a:pPr algn="just" eaLnBrk="1" hangingPunct="1"/>
            <a:endParaRPr lang="en-US" sz="825" i="1" u="sng" dirty="0">
              <a:solidFill>
                <a:schemeClr val="bg1"/>
              </a:solidFill>
              <a:latin typeface="+mj-lt"/>
              <a:cs typeface="Times New Roman" panose="02020603050405020304" pitchFamily="18" charset="0"/>
            </a:endParaRPr>
          </a:p>
          <a:p>
            <a:pPr algn="just" eaLnBrk="1" hangingPunct="1"/>
            <a:r>
              <a:rPr lang="vi-VN" sz="4500" i="1" u="sng" dirty="0">
                <a:solidFill>
                  <a:srgbClr val="FFFF00"/>
                </a:solidFill>
                <a:latin typeface="+mj-lt"/>
                <a:cs typeface="Times New Roman" panose="02020603050405020304" pitchFamily="18" charset="0"/>
              </a:rPr>
              <a:t>Chủ tế:</a:t>
            </a:r>
            <a:r>
              <a:rPr lang="vi-VN" sz="4500" i="1" dirty="0">
                <a:solidFill>
                  <a:srgbClr val="FFFF00"/>
                </a:solidFill>
                <a:latin typeface="+mj-lt"/>
                <a:cs typeface="Times New Roman" panose="02020603050405020304" pitchFamily="18" charset="0"/>
              </a:rPr>
              <a:t> Vinh danh Thiên Chúa trên các tầng trời. </a:t>
            </a:r>
            <a:endParaRPr lang="en-US" sz="4500" i="1" dirty="0">
              <a:solidFill>
                <a:srgbClr val="FFFF00"/>
              </a:solidFill>
              <a:latin typeface="+mj-lt"/>
              <a:cs typeface="Times New Roman" panose="02020603050405020304" pitchFamily="18" charset="0"/>
            </a:endParaRPr>
          </a:p>
          <a:p>
            <a:pPr algn="just" eaLnBrk="1" hangingPunct="1"/>
            <a:endParaRPr lang="en-US" sz="3225" i="1" dirty="0">
              <a:solidFill>
                <a:schemeClr val="bg1"/>
              </a:solidFill>
              <a:latin typeface="+mj-lt"/>
              <a:cs typeface="Times New Roman" panose="02020603050405020304" pitchFamily="18" charset="0"/>
            </a:endParaRPr>
          </a:p>
          <a:p>
            <a:pPr algn="just" eaLnBrk="1" hangingPunct="1"/>
            <a:r>
              <a:rPr lang="en-US" sz="4500" i="1" u="sng" dirty="0" err="1">
                <a:solidFill>
                  <a:srgbClr val="92D050"/>
                </a:solidFill>
                <a:latin typeface="+mj-lt"/>
                <a:cs typeface="Times New Roman" panose="02020603050405020304" pitchFamily="18" charset="0"/>
              </a:rPr>
              <a:t>Cộng</a:t>
            </a:r>
            <a:r>
              <a:rPr lang="en-US" sz="4500" i="1" u="sng" dirty="0">
                <a:solidFill>
                  <a:srgbClr val="92D050"/>
                </a:solidFill>
                <a:latin typeface="+mj-lt"/>
                <a:cs typeface="Times New Roman" panose="02020603050405020304" pitchFamily="18" charset="0"/>
              </a:rPr>
              <a:t> </a:t>
            </a:r>
            <a:r>
              <a:rPr lang="en-US" sz="4500" i="1" u="sng" dirty="0" err="1">
                <a:solidFill>
                  <a:srgbClr val="92D050"/>
                </a:solidFill>
                <a:latin typeface="+mj-lt"/>
                <a:cs typeface="Times New Roman" panose="02020603050405020304" pitchFamily="18" charset="0"/>
              </a:rPr>
              <a:t>đoàn</a:t>
            </a:r>
            <a:r>
              <a:rPr lang="en-US" sz="4500" i="1" u="sng" dirty="0">
                <a:solidFill>
                  <a:srgbClr val="92D050"/>
                </a:solidFill>
                <a:latin typeface="+mj-lt"/>
                <a:cs typeface="Times New Roman" panose="02020603050405020304" pitchFamily="18" charset="0"/>
              </a:rPr>
              <a:t>:</a:t>
            </a:r>
            <a:r>
              <a:rPr lang="en-US" sz="4500" dirty="0">
                <a:solidFill>
                  <a:srgbClr val="92D050"/>
                </a:solidFill>
                <a:latin typeface="+mj-lt"/>
                <a:cs typeface="Times New Roman" panose="02020603050405020304" pitchFamily="18" charset="0"/>
              </a:rPr>
              <a:t> </a:t>
            </a:r>
            <a:r>
              <a:rPr lang="vi-VN" sz="4500" dirty="0">
                <a:solidFill>
                  <a:schemeClr val="bg1"/>
                </a:solidFill>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31009657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normAutofit/>
          </a:bodyPr>
          <a:lstStyle/>
          <a:p>
            <a:pPr algn="just" eaLnBrk="1" hangingPunct="1"/>
            <a:endParaRPr lang="en-US" sz="825" i="1" u="sng" dirty="0">
              <a:solidFill>
                <a:schemeClr val="bg1"/>
              </a:solidFill>
              <a:latin typeface="+mj-lt"/>
              <a:cs typeface="Times New Roman" panose="02020603050405020304" pitchFamily="18" charset="0"/>
            </a:endParaRPr>
          </a:p>
          <a:p>
            <a:pPr algn="just"/>
            <a:r>
              <a:rPr lang="vi-VN" sz="4500" dirty="0">
                <a:solidFill>
                  <a:schemeClr val="bg1"/>
                </a:solidFill>
                <a:cs typeface="Times New Roman" panose="02020603050405020304" pitchFamily="18" charset="0"/>
              </a:rPr>
              <a:t>Chúng con ca ngợi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chúc tụng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thờ lạy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tôn vinh Chúa.</a:t>
            </a:r>
            <a:endParaRPr lang="vi-VN"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6037145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a:bodyPr>
          <a:lstStyle/>
          <a:p>
            <a:pPr algn="just"/>
            <a:r>
              <a:rPr lang="vi-VN" sz="4500" dirty="0">
                <a:solidFill>
                  <a:schemeClr val="bg1"/>
                </a:solidFill>
                <a:latin typeface="+mj-lt"/>
                <a:cs typeface="Times New Roman" panose="02020603050405020304" pitchFamily="18" charset="0"/>
              </a:rPr>
              <a:t>Chúng con cảm tạ Chúa vì vinh quang cao cả Chúa.</a:t>
            </a:r>
            <a:endParaRPr lang="en-US" sz="4500" dirty="0">
              <a:solidFill>
                <a:schemeClr val="bg1"/>
              </a:solidFill>
              <a:latin typeface="+mj-lt"/>
              <a:cs typeface="Times New Roman" panose="02020603050405020304" pitchFamily="18" charset="0"/>
            </a:endParaRPr>
          </a:p>
          <a:p>
            <a:pPr algn="just"/>
            <a:r>
              <a:rPr lang="vi-VN" sz="4500" dirty="0">
                <a:solidFill>
                  <a:schemeClr val="bg1"/>
                </a:solidFill>
                <a:latin typeface="+mj-lt"/>
                <a:cs typeface="Times New Roman" panose="02020603050405020304" pitchFamily="18" charset="0"/>
              </a:rPr>
              <a:t>Lạy Chúa là Thiên Chúa, là Vua trên trời, là Chúa Cha toàn năng. </a:t>
            </a:r>
            <a:endParaRPr lang="en-US"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4324565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a:bodyPr>
          <a:lstStyle/>
          <a:p>
            <a:pPr algn="just"/>
            <a:r>
              <a:rPr lang="vi-VN" sz="4500" dirty="0">
                <a:solidFill>
                  <a:schemeClr val="bg1"/>
                </a:solidFill>
                <a:latin typeface="+mj-lt"/>
                <a:cs typeface="Times New Roman" panose="02020603050405020304" pitchFamily="18" charset="0"/>
              </a:rPr>
              <a:t>Lạy Con Một Thiên Chúa </a:t>
            </a:r>
            <a:r>
              <a:rPr lang="vi-VN" sz="4500" dirty="0">
                <a:solidFill>
                  <a:srgbClr val="FFFF00"/>
                </a:solidFill>
                <a:latin typeface="+mj-lt"/>
                <a:cs typeface="Times New Roman" panose="02020603050405020304" pitchFamily="18" charset="0"/>
              </a:rPr>
              <a:t>Chúa Giê-su Ki-tô. </a:t>
            </a:r>
            <a:endParaRPr lang="en-US" sz="4500" dirty="0">
              <a:solidFill>
                <a:srgbClr val="FFFF00"/>
              </a:solidFill>
              <a:latin typeface="+mj-lt"/>
              <a:cs typeface="Times New Roman" panose="02020603050405020304" pitchFamily="18" charset="0"/>
            </a:endParaRPr>
          </a:p>
          <a:p>
            <a:pPr algn="just"/>
            <a:r>
              <a:rPr lang="vi-VN" sz="4500" dirty="0">
                <a:solidFill>
                  <a:schemeClr val="bg1"/>
                </a:solidFill>
                <a:latin typeface="+mj-lt"/>
                <a:cs typeface="Times New Roman" panose="02020603050405020304" pitchFamily="18" charset="0"/>
              </a:rPr>
              <a:t>Lạy Chúa là Thiên Chúa, là Chiên Thiên Chúa, là Con Đức Chúa Cha. </a:t>
            </a:r>
            <a:endParaRPr lang="en-US"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506249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r>
              <a:rPr lang="en-US" sz="4500">
                <a:solidFill>
                  <a:srgbClr val="FFFF00"/>
                </a:solidFill>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fontScale="92500"/>
          </a:bodyPr>
          <a:lstStyle/>
          <a:p>
            <a:pPr algn="just"/>
            <a:endParaRPr lang="en-US" sz="825"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Chúa xoá tội trần gian, xin thương, xin thương, xin thương xót chúng con.</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Chúa xoá tội trần gian, </a:t>
            </a:r>
            <a:r>
              <a:rPr lang="en-US" sz="4500" dirty="0">
                <a:solidFill>
                  <a:schemeClr val="bg1"/>
                </a:solidFill>
                <a:cs typeface="Times New Roman" panose="02020603050405020304" pitchFamily="18" charset="0"/>
              </a:rPr>
              <a:t>x</a:t>
            </a:r>
            <a:r>
              <a:rPr lang="vi-VN" sz="4500" dirty="0">
                <a:solidFill>
                  <a:schemeClr val="bg1"/>
                </a:solidFill>
                <a:cs typeface="Times New Roman" panose="02020603050405020304" pitchFamily="18" charset="0"/>
              </a:rPr>
              <a:t>in nhận lời chúng con cầu khẩn. </a:t>
            </a:r>
            <a:endParaRPr lang="en-US" sz="45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3211729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vert="horz" lIns="91440" tIns="0" rIns="91440" bIns="411480" rtlCol="0" anchor="ctr" anchorCtr="0">
            <a:normAutofit/>
          </a:bodyPr>
          <a:lstStyle/>
          <a:p>
            <a:pPr algn="just"/>
            <a:endParaRPr lang="en-US" sz="1050" dirty="0">
              <a:solidFill>
                <a:schemeClr val="bg1"/>
              </a:solidFill>
              <a:cs typeface="Times New Roman" panose="02020603050405020304" pitchFamily="18" charset="0"/>
            </a:endParaRPr>
          </a:p>
          <a:p>
            <a:pPr algn="just"/>
            <a:r>
              <a:rPr lang="vi-VN" sz="4950" dirty="0">
                <a:solidFill>
                  <a:schemeClr val="bg1"/>
                </a:solidFill>
                <a:cs typeface="Times New Roman" panose="02020603050405020304" pitchFamily="18" charset="0"/>
              </a:rPr>
              <a:t>Chúa ngự bên hữu Đức Chúa Cha, xin thương, xin thương, xin thương xót chúng con</a:t>
            </a:r>
            <a:r>
              <a:rPr lang="en-US" sz="4950"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26534256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br>
              <a:rPr lang="en-US" sz="3000" dirty="0">
                <a:solidFill>
                  <a:schemeClr val="bg1"/>
                </a:solidFill>
              </a:rPr>
            </a:br>
            <a:endParaRPr lang="en-US" sz="3000" dirty="0">
              <a:solidFill>
                <a:schemeClr val="bg1"/>
              </a:solidFill>
            </a:endParaRPr>
          </a:p>
        </p:txBody>
      </p:sp>
      <p:sp>
        <p:nvSpPr>
          <p:cNvPr id="82947" name="Rectangle 3"/>
          <p:cNvSpPr>
            <a:spLocks noGrp="1" noChangeArrowheads="1"/>
          </p:cNvSpPr>
          <p:nvPr>
            <p:ph type="body" idx="1"/>
          </p:nvPr>
        </p:nvSpPr>
        <p:spPr>
          <a:xfrm>
            <a:off x="-689" y="645319"/>
            <a:ext cx="6858000" cy="3857625"/>
          </a:xfrm>
        </p:spPr>
        <p:txBody>
          <a:bodyPr anchor="ctr" anchorCtr="0">
            <a:normAutofit fontScale="85000" lnSpcReduction="20000"/>
          </a:bodyPr>
          <a:lstStyle/>
          <a:p>
            <a:pPr marL="0" indent="0" algn="just">
              <a:lnSpc>
                <a:spcPct val="140000"/>
              </a:lnSpc>
              <a:buNone/>
            </a:pPr>
            <a:r>
              <a:rPr lang="vi-VN" sz="4050" dirty="0">
                <a:solidFill>
                  <a:schemeClr val="bg1"/>
                </a:solidFill>
                <a:cs typeface="Times New Roman" panose="02020603050405020304" pitchFamily="18" charset="0"/>
              </a:rPr>
              <a:t>Vì lạy </a:t>
            </a:r>
            <a:r>
              <a:rPr lang="vi-VN" sz="4050" dirty="0">
                <a:solidFill>
                  <a:srgbClr val="FFFF00"/>
                </a:solidFill>
                <a:cs typeface="Times New Roman" panose="02020603050405020304" pitchFamily="18" charset="0"/>
              </a:rPr>
              <a:t>Chúa Giê-su Ki-tô,</a:t>
            </a:r>
            <a:r>
              <a:rPr lang="vi-VN" sz="4050" dirty="0">
                <a:solidFill>
                  <a:schemeClr val="bg1"/>
                </a:solidFill>
                <a:cs typeface="Times New Roman" panose="02020603050405020304" pitchFamily="18" charset="0"/>
              </a:rPr>
              <a:t> chỉ có Chúa là Đấng Thánh, chỉ có Chúa là Chúa, chỉ có Chúa là Đấng Tối Cao, cùng Đức Chúa Thánh Thần trong vinh quang Đức Chúa Cha. </a:t>
            </a:r>
            <a:r>
              <a:rPr lang="vi-VN" sz="4050" dirty="0">
                <a:solidFill>
                  <a:srgbClr val="FFFF00"/>
                </a:solidFill>
                <a:cs typeface="Times New Roman" panose="02020603050405020304" pitchFamily="18" charset="0"/>
              </a:rPr>
              <a:t>A-men. A-men. </a:t>
            </a:r>
            <a:endParaRPr lang="vi-VN" sz="405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39876823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dirty="0">
              <a:solidFill>
                <a:srgbClr val="FFFF00"/>
              </a:solidFill>
              <a:latin typeface="+mj-lt"/>
              <a:cs typeface="Times New Roman" panose="02020603050405020304" pitchFamily="18" charset="0"/>
            </a:endParaRPr>
          </a:p>
          <a:p>
            <a:pPr eaLnBrk="1" hangingPunct="1">
              <a:lnSpc>
                <a:spcPct val="150000"/>
              </a:lnSpc>
            </a:pPr>
            <a:r>
              <a:rPr lang="en-US" sz="5400" dirty="0">
                <a:solidFill>
                  <a:srgbClr val="FFFF00"/>
                </a:solidFill>
                <a:latin typeface="+mj-lt"/>
                <a:cs typeface="Times New Roman" panose="02020603050405020304" pitchFamily="18" charset="0"/>
              </a:rPr>
              <a:t>KINH VINH DANH</a:t>
            </a:r>
            <a:endParaRPr lang="vi-VN" sz="540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34055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lstStyle/>
          <a:p>
            <a:pPr algn="l" eaLnBrk="1" hangingPunct="1">
              <a:lnSpc>
                <a:spcPct val="150000"/>
              </a:lnSpc>
            </a:pPr>
            <a:r>
              <a:rPr lang="en-US" sz="3000" u="sng" dirty="0" err="1">
                <a:solidFill>
                  <a:srgbClr val="FFFF00"/>
                </a:solidFill>
                <a:latin typeface="+mj-lt"/>
                <a:cs typeface="Times New Roman" panose="02020603050405020304" pitchFamily="18" charset="0"/>
              </a:rPr>
              <a:t>Chủ</a:t>
            </a:r>
            <a:r>
              <a:rPr lang="en-US" sz="3000" u="sng" dirty="0">
                <a:solidFill>
                  <a:srgbClr val="FFFF00"/>
                </a:solidFill>
                <a:latin typeface="+mj-lt"/>
                <a:cs typeface="Times New Roman" panose="02020603050405020304" pitchFamily="18" charset="0"/>
              </a:rPr>
              <a:t> </a:t>
            </a:r>
            <a:r>
              <a:rPr lang="en-US" sz="3000" u="sng" dirty="0" err="1">
                <a:solidFill>
                  <a:srgbClr val="FFFF00"/>
                </a:solidFill>
                <a:latin typeface="+mj-lt"/>
                <a:cs typeface="Times New Roman" panose="02020603050405020304" pitchFamily="18" charset="0"/>
              </a:rPr>
              <a:t>tế</a:t>
            </a:r>
            <a:r>
              <a:rPr lang="en-US" sz="3000" u="sng" dirty="0">
                <a:solidFill>
                  <a:srgbClr val="FFFF00"/>
                </a:solidFill>
                <a:latin typeface="+mj-lt"/>
                <a:cs typeface="Times New Roman" panose="02020603050405020304" pitchFamily="18" charset="0"/>
              </a:rPr>
              <a:t>:</a:t>
            </a:r>
            <a:r>
              <a:rPr lang="en-US" sz="3000"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Vinh</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danh</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Thiên</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Chúa</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trên</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các</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tầng</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trời</a:t>
            </a:r>
            <a:r>
              <a:rPr lang="en-US" sz="4050" i="1" dirty="0">
                <a:solidFill>
                  <a:srgbClr val="FFFF00"/>
                </a:solidFill>
                <a:latin typeface="+mj-lt"/>
                <a:cs typeface="Times New Roman" panose="02020603050405020304" pitchFamily="18" charset="0"/>
              </a:rPr>
              <a:t>.</a:t>
            </a:r>
            <a:br>
              <a:rPr lang="en-US" sz="4050" i="1" dirty="0">
                <a:solidFill>
                  <a:srgbClr val="FFFF00"/>
                </a:solidFill>
                <a:latin typeface="+mj-lt"/>
                <a:cs typeface="Times New Roman" panose="02020603050405020304" pitchFamily="18" charset="0"/>
              </a:rPr>
            </a:br>
            <a:r>
              <a:rPr lang="vi-VN" sz="4050" dirty="0">
                <a:solidFill>
                  <a:srgbClr val="FFFF00"/>
                </a:solidFill>
                <a:latin typeface="+mj-lt"/>
                <a:cs typeface="Times New Roman" panose="02020603050405020304" pitchFamily="18" charset="0"/>
              </a:rPr>
              <a:t>A+B:</a:t>
            </a:r>
            <a:r>
              <a:rPr lang="vi-VN" sz="4050" dirty="0">
                <a:solidFill>
                  <a:schemeClr val="bg1"/>
                </a:solidFill>
                <a:latin typeface="+mj-lt"/>
                <a:cs typeface="Times New Roman" panose="02020603050405020304" pitchFamily="18" charset="0"/>
              </a:rPr>
              <a:t> Và bình an dưới thế cho người thiện tâm</a:t>
            </a:r>
            <a:r>
              <a:rPr lang="en-US" sz="4050" dirty="0">
                <a:solidFill>
                  <a:schemeClr val="bg1"/>
                </a:solidFill>
                <a:latin typeface="+mj-lt"/>
                <a:cs typeface="Times New Roman" panose="02020603050405020304" pitchFamily="18" charset="0"/>
              </a:rPr>
              <a:t>.</a:t>
            </a:r>
            <a:endParaRPr lang="vi-VN" sz="405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8935377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lstStyle/>
          <a:p>
            <a:pPr algn="l" eaLnBrk="1" hangingPunct="1">
              <a:lnSpc>
                <a:spcPct val="140000"/>
              </a:lnSpc>
            </a:pPr>
            <a:r>
              <a:rPr lang="en-US" sz="3750" u="sng" dirty="0">
                <a:solidFill>
                  <a:srgbClr val="FFFF00"/>
                </a:solidFill>
                <a:latin typeface="+mj-lt"/>
                <a:cs typeface="Times New Roman" panose="02020603050405020304" pitchFamily="18" charset="0"/>
              </a:rPr>
              <a:t>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ca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ngợi</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a:t>
            </a:r>
          </a:p>
          <a:p>
            <a:pPr algn="l" eaLnBrk="1" hangingPunct="1">
              <a:lnSpc>
                <a:spcPct val="140000"/>
              </a:lnSpc>
            </a:pPr>
            <a:r>
              <a:rPr lang="en-US" sz="3750" u="sng" dirty="0">
                <a:solidFill>
                  <a:srgbClr val="FFFF00"/>
                </a:solidFill>
                <a:latin typeface="+mj-lt"/>
                <a:cs typeface="Times New Roman" panose="02020603050405020304" pitchFamily="18" charset="0"/>
              </a:rPr>
              <a:t>B:</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chúc</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tụng</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 </a:t>
            </a:r>
            <a:br>
              <a:rPr lang="en-US" sz="3750" dirty="0">
                <a:solidFill>
                  <a:schemeClr val="bg1"/>
                </a:solidFill>
                <a:latin typeface="+mj-lt"/>
                <a:cs typeface="Times New Roman" panose="02020603050405020304" pitchFamily="18" charset="0"/>
              </a:rPr>
            </a:br>
            <a:r>
              <a:rPr lang="en-US" sz="3750" dirty="0">
                <a:solidFill>
                  <a:srgbClr val="FFFF00"/>
                </a:solidFill>
                <a:latin typeface="+mj-lt"/>
                <a:cs typeface="Times New Roman" panose="02020603050405020304" pitchFamily="18" charset="0"/>
              </a:rPr>
              <a:t>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thờ</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lạy</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 </a:t>
            </a:r>
          </a:p>
          <a:p>
            <a:pPr algn="l" eaLnBrk="1" hangingPunct="1">
              <a:lnSpc>
                <a:spcPct val="140000"/>
              </a:lnSpc>
            </a:pPr>
            <a:r>
              <a:rPr lang="en-US" sz="3750" dirty="0">
                <a:solidFill>
                  <a:srgbClr val="FFFF00"/>
                </a:solidFill>
                <a:latin typeface="+mj-lt"/>
                <a:cs typeface="Times New Roman" panose="02020603050405020304" pitchFamily="18" charset="0"/>
              </a:rPr>
              <a:t>B:</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tôn</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vinh</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18828367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2947" name="Rectangle 3"/>
          <p:cNvSpPr>
            <a:spLocks noGrp="1" noChangeArrowheads="1"/>
          </p:cNvSpPr>
          <p:nvPr>
            <p:ph type="body" idx="1"/>
          </p:nvPr>
        </p:nvSpPr>
        <p:spPr>
          <a:xfrm>
            <a:off x="0" y="516731"/>
            <a:ext cx="6858000" cy="3986213"/>
          </a:xfrm>
        </p:spPr>
        <p:txBody>
          <a:bodyPr anchor="ctr" anchorCtr="0"/>
          <a:lstStyle/>
          <a:p>
            <a:pPr marL="0" indent="0" algn="just" eaLnBrk="1" hangingPunct="1">
              <a:lnSpc>
                <a:spcPct val="140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Chúng</a:t>
            </a:r>
            <a:r>
              <a:rPr lang="en-US" sz="3600" dirty="0">
                <a:solidFill>
                  <a:schemeClr val="bg1"/>
                </a:solidFill>
                <a:latin typeface="+mj-lt"/>
                <a:cs typeface="Times New Roman" panose="02020603050405020304" pitchFamily="18" charset="0"/>
              </a:rPr>
              <a:t> con </a:t>
            </a:r>
            <a:r>
              <a:rPr lang="en-US" sz="3600" dirty="0" err="1">
                <a:solidFill>
                  <a:schemeClr val="bg1"/>
                </a:solidFill>
                <a:latin typeface="+mj-lt"/>
                <a:cs typeface="Times New Roman" panose="02020603050405020304" pitchFamily="18" charset="0"/>
              </a:rPr>
              <a:t>cảm</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tạ</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vì</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vinh</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quang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cao</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cả</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a:t>
            </a:r>
          </a:p>
          <a:p>
            <a:pPr marL="0" indent="0" algn="just" eaLnBrk="1" hangingPunct="1">
              <a:lnSpc>
                <a:spcPct val="140000"/>
              </a:lnSpc>
              <a:buNone/>
            </a:pPr>
            <a:r>
              <a:rPr lang="vi-VN" sz="3600"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363450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4995" name="Rectangle 3"/>
          <p:cNvSpPr>
            <a:spLocks noGrp="1" noChangeArrowheads="1"/>
          </p:cNvSpPr>
          <p:nvPr>
            <p:ph type="body" idx="1"/>
          </p:nvPr>
        </p:nvSpPr>
        <p:spPr>
          <a:xfrm>
            <a:off x="0" y="459581"/>
            <a:ext cx="6858000" cy="4043363"/>
          </a:xfrm>
        </p:spPr>
        <p:txBody>
          <a:bodyPr anchor="ctr" anchorCtr="0"/>
          <a:lstStyle/>
          <a:p>
            <a:pPr marL="0" indent="0" algn="just" eaLnBrk="1" hangingPunct="1">
              <a:lnSpc>
                <a:spcPct val="145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Lạy</a:t>
            </a:r>
            <a:r>
              <a:rPr lang="en-US" sz="3600" dirty="0">
                <a:solidFill>
                  <a:schemeClr val="bg1"/>
                </a:solidFill>
                <a:latin typeface="+mj-lt"/>
                <a:cs typeface="Times New Roman" panose="02020603050405020304" pitchFamily="18" charset="0"/>
              </a:rPr>
              <a:t> con </a:t>
            </a:r>
            <a:r>
              <a:rPr lang="en-US" sz="3600" dirty="0" err="1">
                <a:solidFill>
                  <a:schemeClr val="bg1"/>
                </a:solidFill>
                <a:latin typeface="+mj-lt"/>
                <a:cs typeface="Times New Roman" panose="02020603050405020304" pitchFamily="18" charset="0"/>
              </a:rPr>
              <a:t>một</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Thiên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Giêsu</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Kitô</a:t>
            </a:r>
            <a:r>
              <a:rPr lang="en-US" sz="3600" dirty="0">
                <a:solidFill>
                  <a:schemeClr val="bg1"/>
                </a:solidFill>
                <a:latin typeface="+mj-lt"/>
                <a:cs typeface="Times New Roman" panose="02020603050405020304" pitchFamily="18" charset="0"/>
              </a:rPr>
              <a:t>.</a:t>
            </a:r>
          </a:p>
          <a:p>
            <a:pPr marL="0" indent="0" algn="just" eaLnBrk="1" hangingPunct="1">
              <a:lnSpc>
                <a:spcPct val="145000"/>
              </a:lnSpc>
              <a:buNone/>
            </a:pPr>
            <a:r>
              <a:rPr lang="vi-VN" sz="3600"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662567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7043" name="Rectangle 3"/>
          <p:cNvSpPr>
            <a:spLocks noGrp="1" noChangeArrowheads="1"/>
          </p:cNvSpPr>
          <p:nvPr>
            <p:ph type="body" idx="1"/>
          </p:nvPr>
        </p:nvSpPr>
        <p:spPr>
          <a:xfrm>
            <a:off x="0" y="516731"/>
            <a:ext cx="6858000" cy="3986213"/>
          </a:xfrm>
        </p:spPr>
        <p:txBody>
          <a:bodyPr anchor="ctr" anchorCtr="0"/>
          <a:lstStyle/>
          <a:p>
            <a:pPr marL="0" indent="0" algn="just" eaLnBrk="1" hangingPunct="1">
              <a:lnSpc>
                <a:spcPct val="145000"/>
              </a:lnSpc>
              <a:buNone/>
            </a:pPr>
            <a:r>
              <a:rPr lang="en-US" sz="4050" u="sng" dirty="0">
                <a:solidFill>
                  <a:srgbClr val="FFFF00"/>
                </a:solidFill>
                <a:latin typeface="+mj-lt"/>
                <a:cs typeface="Times New Roman" panose="02020603050405020304" pitchFamily="18" charset="0"/>
              </a:rPr>
              <a:t>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tội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trần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gian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xin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thương</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xót</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chúng</a:t>
            </a:r>
            <a:r>
              <a:rPr lang="en-US" sz="4050" dirty="0">
                <a:solidFill>
                  <a:schemeClr val="bg1"/>
                </a:solidFill>
                <a:latin typeface="+mj-lt"/>
                <a:cs typeface="Times New Roman" panose="02020603050405020304" pitchFamily="18" charset="0"/>
              </a:rPr>
              <a:t> con.</a:t>
            </a:r>
          </a:p>
          <a:p>
            <a:pPr marL="0" indent="0" algn="just" eaLnBrk="1" hangingPunct="1">
              <a:lnSpc>
                <a:spcPct val="145000"/>
              </a:lnSpc>
              <a:buNone/>
            </a:pPr>
            <a:r>
              <a:rPr lang="en-US" sz="4050" u="sng" dirty="0">
                <a:solidFill>
                  <a:srgbClr val="FFFF00"/>
                </a:solidFill>
                <a:latin typeface="+mj-lt"/>
                <a:cs typeface="Times New Roman" panose="02020603050405020304" pitchFamily="18" charset="0"/>
              </a:rPr>
              <a:t>B:</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tội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trần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gian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xin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nhậm</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lời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chúng</a:t>
            </a:r>
            <a:r>
              <a:rPr lang="en-US" sz="4050" dirty="0">
                <a:solidFill>
                  <a:schemeClr val="bg1"/>
                </a:solidFill>
                <a:latin typeface="+mj-lt"/>
                <a:cs typeface="Times New Roman" panose="02020603050405020304" pitchFamily="18" charset="0"/>
              </a:rPr>
              <a:t> con </a:t>
            </a:r>
            <a:r>
              <a:rPr lang="en-US" sz="4050" dirty="0" err="1">
                <a:solidFill>
                  <a:schemeClr val="bg1"/>
                </a:solidFill>
                <a:latin typeface="+mj-lt"/>
                <a:cs typeface="Times New Roman" panose="02020603050405020304" pitchFamily="18" charset="0"/>
              </a:rPr>
              <a:t>cầu</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khẩn</a:t>
            </a:r>
            <a:r>
              <a:rPr lang="en-US" sz="405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9699288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9091" name="Rectangle 3"/>
          <p:cNvSpPr>
            <a:spLocks noGrp="1" noChangeArrowheads="1"/>
          </p:cNvSpPr>
          <p:nvPr>
            <p:ph type="body" idx="1"/>
          </p:nvPr>
        </p:nvSpPr>
        <p:spPr>
          <a:xfrm>
            <a:off x="0" y="645319"/>
            <a:ext cx="6858000" cy="3857625"/>
          </a:xfrm>
        </p:spPr>
        <p:txBody>
          <a:bodyPr anchor="ctr" anchorCtr="0"/>
          <a:lstStyle/>
          <a:p>
            <a:pPr marL="0" indent="0" algn="just" eaLnBrk="1" hangingPunct="1">
              <a:lnSpc>
                <a:spcPct val="150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ngự</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bên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hữu</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Đức</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Cha, </a:t>
            </a:r>
            <a:r>
              <a:rPr lang="en-US" sz="3600" dirty="0" err="1">
                <a:solidFill>
                  <a:schemeClr val="bg1"/>
                </a:solidFill>
                <a:latin typeface="+mj-lt"/>
                <a:cs typeface="Times New Roman" panose="02020603050405020304" pitchFamily="18" charset="0"/>
              </a:rPr>
              <a:t>xin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thương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xót</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chúng</a:t>
            </a:r>
            <a:r>
              <a:rPr lang="en-US" sz="3600" dirty="0">
                <a:solidFill>
                  <a:schemeClr val="bg1"/>
                </a:solidFill>
                <a:latin typeface="+mj-lt"/>
                <a:cs typeface="Times New Roman" panose="02020603050405020304" pitchFamily="18" charset="0"/>
              </a:rPr>
              <a:t> con.</a:t>
            </a:r>
          </a:p>
          <a:p>
            <a:pPr marL="0" indent="0" algn="just" eaLnBrk="1" hangingPunct="1">
              <a:lnSpc>
                <a:spcPct val="150000"/>
              </a:lnSpc>
              <a:buNone/>
            </a:pPr>
            <a:r>
              <a:rPr lang="vi-VN" sz="3600" u="sng"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39965987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4950" u="sng">
                <a:solidFill>
                  <a:srgbClr val="FFFF00"/>
                </a:solidFill>
              </a:rPr>
              <a:t>Đk:</a:t>
            </a:r>
            <a:r>
              <a:rPr lang="en-US" sz="4950">
                <a:solidFill>
                  <a:schemeClr val="bg1"/>
                </a:solidFill>
              </a:rPr>
              <a:t> </a:t>
            </a:r>
            <a:r>
              <a:rPr lang="vi-VN" sz="4950">
                <a:solidFill>
                  <a:schemeClr val="bg1"/>
                </a:solidFill>
              </a:rPr>
              <a:t>Lạy Chúa con thờ, là vua của con, con chúc tụng Danh Chúa đến muôn đời.</a:t>
            </a:r>
            <a:endParaRPr lang="en-US" sz="4950">
              <a:solidFill>
                <a:schemeClr val="bg1"/>
              </a:solidFill>
            </a:endParaRPr>
          </a:p>
        </p:txBody>
      </p:sp>
    </p:spTree>
    <p:extLst>
      <p:ext uri="{BB962C8B-B14F-4D97-AF65-F5344CB8AC3E}">
        <p14:creationId xmlns:p14="http://schemas.microsoft.com/office/powerpoint/2010/main" val="414890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91139" name="Rectangle 3"/>
          <p:cNvSpPr>
            <a:spLocks noGrp="1" noChangeArrowheads="1"/>
          </p:cNvSpPr>
          <p:nvPr>
            <p:ph type="body" idx="1"/>
          </p:nvPr>
        </p:nvSpPr>
        <p:spPr>
          <a:xfrm>
            <a:off x="0" y="645319"/>
            <a:ext cx="6858000" cy="3857625"/>
          </a:xfrm>
        </p:spPr>
        <p:txBody>
          <a:bodyPr anchor="ctr" anchorCtr="0"/>
          <a:lstStyle/>
          <a:p>
            <a:pPr marL="0" indent="0" algn="just" eaLnBrk="1" hangingPunct="1">
              <a:lnSpc>
                <a:spcPct val="140000"/>
              </a:lnSpc>
              <a:buNone/>
            </a:pPr>
            <a:r>
              <a:rPr lang="en-US" sz="3300" dirty="0" err="1">
                <a:solidFill>
                  <a:schemeClr val="bg1"/>
                </a:solidFill>
                <a:latin typeface="+mj-lt"/>
                <a:cs typeface="Times New Roman" panose="02020603050405020304" pitchFamily="18" charset="0"/>
              </a:rPr>
              <a:t>Chỉ</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có</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là</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chỉ</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có</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là</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đấng</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tối</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cao</a:t>
            </a:r>
            <a:r>
              <a:rPr lang="en-US" sz="3300" dirty="0">
                <a:solidFill>
                  <a:schemeClr val="bg1"/>
                </a:solidFill>
                <a:latin typeface="+mj-lt"/>
                <a:cs typeface="Times New Roman" panose="02020603050405020304" pitchFamily="18" charset="0"/>
              </a:rPr>
              <a:t>.</a:t>
            </a:r>
          </a:p>
          <a:p>
            <a:pPr marL="0" indent="0" algn="just" eaLnBrk="1" hangingPunct="1">
              <a:lnSpc>
                <a:spcPct val="140000"/>
              </a:lnSpc>
              <a:buNone/>
            </a:pPr>
            <a:r>
              <a:rPr lang="vi-VN" sz="3300" u="sng" dirty="0">
                <a:solidFill>
                  <a:srgbClr val="FFFF00"/>
                </a:solidFill>
                <a:latin typeface="+mj-lt"/>
                <a:cs typeface="Times New Roman" panose="02020603050405020304" pitchFamily="18" charset="0"/>
              </a:rPr>
              <a:t>A+</a:t>
            </a:r>
            <a:r>
              <a:rPr lang="en-US" sz="3300" u="sng" dirty="0">
                <a:solidFill>
                  <a:srgbClr val="FFFF00"/>
                </a:solidFill>
                <a:latin typeface="+mj-lt"/>
                <a:cs typeface="Times New Roman" panose="02020603050405020304" pitchFamily="18" charset="0"/>
              </a:rPr>
              <a:t>B</a:t>
            </a:r>
            <a:r>
              <a:rPr lang="vi-VN" sz="3300" u="sng" dirty="0">
                <a:solidFill>
                  <a:srgbClr val="FFFF00"/>
                </a:solidFill>
                <a:latin typeface="+mj-lt"/>
                <a:cs typeface="Times New Roman" panose="02020603050405020304" pitchFamily="18" charset="0"/>
              </a:rPr>
              <a:t>:</a:t>
            </a:r>
            <a:r>
              <a:rPr lang="vi-VN" sz="3300" dirty="0">
                <a:solidFill>
                  <a:schemeClr val="bg1"/>
                </a:solidFill>
                <a:latin typeface="+mj-lt"/>
                <a:cs typeface="Times New Roman" panose="02020603050405020304" pitchFamily="18" charset="0"/>
              </a:rPr>
              <a:t> Cùng Đức Chúa Thánh Thần trong vinh quang Đức Chúa Cha. </a:t>
            </a:r>
          </a:p>
          <a:p>
            <a:pPr marL="0" indent="0" algn="just" eaLnBrk="1" hangingPunct="1">
              <a:lnSpc>
                <a:spcPct val="140000"/>
              </a:lnSpc>
              <a:buNone/>
            </a:pPr>
            <a:r>
              <a:rPr lang="vi-VN" sz="3300" u="sng" dirty="0">
                <a:solidFill>
                  <a:srgbClr val="FFFF00"/>
                </a:solidFill>
                <a:latin typeface="+mj-lt"/>
                <a:cs typeface="Times New Roman" panose="02020603050405020304" pitchFamily="18" charset="0"/>
              </a:rPr>
              <a:t>Amen.</a:t>
            </a:r>
          </a:p>
        </p:txBody>
      </p:sp>
    </p:spTree>
    <p:extLst>
      <p:ext uri="{BB962C8B-B14F-4D97-AF65-F5344CB8AC3E}">
        <p14:creationId xmlns:p14="http://schemas.microsoft.com/office/powerpoint/2010/main" val="10714616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67896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982275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r>
              <a:rPr lang="en-US" sz="4050">
                <a:solidFill>
                  <a:srgbClr val="FFFF00"/>
                </a:solidFill>
              </a:rPr>
              <a:t>Thánh Vịnh 144</a:t>
            </a:r>
            <a:br>
              <a:rPr lang="en-US" sz="4050">
                <a:solidFill>
                  <a:srgbClr val="FFFF00"/>
                </a:solidFill>
              </a:rPr>
            </a:br>
            <a:r>
              <a:rPr lang="en-US" sz="4050">
                <a:solidFill>
                  <a:srgbClr val="FFFF00"/>
                </a:solidFill>
              </a:rPr>
              <a:t>Chúa Nhật XIV Thường Niên</a:t>
            </a:r>
            <a:br>
              <a:rPr lang="en-US" sz="4050">
                <a:solidFill>
                  <a:srgbClr val="FFFF00"/>
                </a:solidFill>
              </a:rPr>
            </a:br>
            <a:r>
              <a:rPr lang="en-US" sz="4050">
                <a:solidFill>
                  <a:srgbClr val="FFFF00"/>
                </a:solidFill>
              </a:rPr>
              <a:t>Năm A</a:t>
            </a:r>
            <a:br>
              <a:rPr lang="en-US" sz="4050">
                <a:solidFill>
                  <a:srgbClr val="FFFF00"/>
                </a:solidFill>
              </a:rPr>
            </a:br>
            <a:r>
              <a:rPr lang="en-US" sz="4050">
                <a:solidFill>
                  <a:schemeClr val="bg1"/>
                </a:solidFill>
              </a:rPr>
              <a:t>Lm Kim Long 04 Câu</a:t>
            </a:r>
          </a:p>
        </p:txBody>
      </p:sp>
    </p:spTree>
    <p:extLst>
      <p:ext uri="{BB962C8B-B14F-4D97-AF65-F5344CB8AC3E}">
        <p14:creationId xmlns:p14="http://schemas.microsoft.com/office/powerpoint/2010/main" val="746128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4950" u="sng">
                <a:solidFill>
                  <a:srgbClr val="FFFF00"/>
                </a:solidFill>
              </a:rPr>
              <a:t>Đk:</a:t>
            </a:r>
            <a:r>
              <a:rPr lang="en-US" sz="4950">
                <a:solidFill>
                  <a:schemeClr val="bg1"/>
                </a:solidFill>
              </a:rPr>
              <a:t> </a:t>
            </a:r>
            <a:r>
              <a:rPr lang="vi-VN" sz="4950">
                <a:solidFill>
                  <a:schemeClr val="bg1"/>
                </a:solidFill>
              </a:rPr>
              <a:t>Lạy Chúa con thờ, là vua của con, con chúc tụng Danh Chúa đến muôn đời.</a:t>
            </a:r>
            <a:endParaRPr lang="en-US" sz="4950">
              <a:solidFill>
                <a:schemeClr val="bg1"/>
              </a:solidFill>
            </a:endParaRPr>
          </a:p>
        </p:txBody>
      </p:sp>
    </p:spTree>
    <p:extLst>
      <p:ext uri="{BB962C8B-B14F-4D97-AF65-F5344CB8AC3E}">
        <p14:creationId xmlns:p14="http://schemas.microsoft.com/office/powerpoint/2010/main" val="291114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a:solidFill>
                  <a:srgbClr val="FFFF00"/>
                </a:solidFill>
              </a:rPr>
              <a:t>Tk1:</a:t>
            </a:r>
            <a:r>
              <a:rPr lang="en-US" sz="4050">
                <a:solidFill>
                  <a:schemeClr val="bg1"/>
                </a:solidFill>
              </a:rPr>
              <a:t> </a:t>
            </a:r>
            <a:r>
              <a:rPr lang="vi-VN" sz="4050">
                <a:solidFill>
                  <a:schemeClr val="bg1"/>
                </a:solidFill>
              </a:rPr>
              <a:t>Lạy Chúa con thờ, là Vua của con. Con ca tụng Danh Chúa muôn đời. Tán dương Ngài tới hết mọi ngày, chúc tụng tôn vinh Thánh Danh Ngài vạn kiếp ngàn thu.</a:t>
            </a:r>
            <a:endParaRPr lang="en-US" sz="4050">
              <a:solidFill>
                <a:schemeClr val="bg1"/>
              </a:solidFill>
            </a:endParaRPr>
          </a:p>
        </p:txBody>
      </p:sp>
    </p:spTree>
    <p:extLst>
      <p:ext uri="{BB962C8B-B14F-4D97-AF65-F5344CB8AC3E}">
        <p14:creationId xmlns:p14="http://schemas.microsoft.com/office/powerpoint/2010/main" val="4153514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4950" u="sng">
                <a:solidFill>
                  <a:srgbClr val="FFFF00"/>
                </a:solidFill>
              </a:rPr>
              <a:t>Đk:</a:t>
            </a:r>
            <a:r>
              <a:rPr lang="en-US" sz="4950">
                <a:solidFill>
                  <a:schemeClr val="bg1"/>
                </a:solidFill>
              </a:rPr>
              <a:t> </a:t>
            </a:r>
            <a:r>
              <a:rPr lang="vi-VN" sz="4950">
                <a:solidFill>
                  <a:schemeClr val="bg1"/>
                </a:solidFill>
              </a:rPr>
              <a:t>Lạy Chúa con thờ, là vua của con, con chúc tụng Danh Chúa đến muôn đời.</a:t>
            </a:r>
            <a:endParaRPr lang="en-US" sz="4950">
              <a:solidFill>
                <a:schemeClr val="bg1"/>
              </a:solidFill>
            </a:endParaRPr>
          </a:p>
        </p:txBody>
      </p:sp>
    </p:spTree>
    <p:extLst>
      <p:ext uri="{BB962C8B-B14F-4D97-AF65-F5344CB8AC3E}">
        <p14:creationId xmlns:p14="http://schemas.microsoft.com/office/powerpoint/2010/main" val="2951880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Autofit/>
          </a:bodyPr>
          <a:lstStyle/>
          <a:p>
            <a:pPr algn="just"/>
            <a:r>
              <a:rPr lang="en-US" sz="3600" u="sng">
                <a:solidFill>
                  <a:srgbClr val="FFFF00"/>
                </a:solidFill>
              </a:rPr>
              <a:t>Tk2:</a:t>
            </a:r>
            <a:r>
              <a:rPr lang="en-US" sz="3600">
                <a:solidFill>
                  <a:schemeClr val="bg1"/>
                </a:solidFill>
              </a:rPr>
              <a:t> </a:t>
            </a:r>
            <a:r>
              <a:rPr lang="vi-VN" sz="3600">
                <a:solidFill>
                  <a:schemeClr val="bg1"/>
                </a:solidFill>
              </a:rPr>
              <a:t>Thật Chúa nhân hậu và hay xót thương, không mau giận nhưng sẵn ân tình. Chúa nhân hậu với hết mọi người, tỏ lòng khoan dung với muôn loài Ngài đã dựng nên.</a:t>
            </a:r>
            <a:endParaRPr lang="en-US" sz="3600">
              <a:solidFill>
                <a:schemeClr val="bg1"/>
              </a:solidFill>
            </a:endParaRPr>
          </a:p>
        </p:txBody>
      </p:sp>
    </p:spTree>
    <p:extLst>
      <p:ext uri="{BB962C8B-B14F-4D97-AF65-F5344CB8AC3E}">
        <p14:creationId xmlns:p14="http://schemas.microsoft.com/office/powerpoint/2010/main" val="402639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4950" u="sng">
                <a:solidFill>
                  <a:srgbClr val="FFFF00"/>
                </a:solidFill>
              </a:rPr>
              <a:t>Đk:</a:t>
            </a:r>
            <a:r>
              <a:rPr lang="en-US" sz="4950">
                <a:solidFill>
                  <a:schemeClr val="bg1"/>
                </a:solidFill>
              </a:rPr>
              <a:t> </a:t>
            </a:r>
            <a:r>
              <a:rPr lang="vi-VN" sz="4950">
                <a:solidFill>
                  <a:schemeClr val="bg1"/>
                </a:solidFill>
              </a:rPr>
              <a:t>Lạy Chúa con thờ, là vua của con, con chúc tụng Danh Chúa đến muôn đời.</a:t>
            </a:r>
            <a:endParaRPr lang="en-US" sz="4950">
              <a:solidFill>
                <a:schemeClr val="bg1"/>
              </a:solidFill>
            </a:endParaRPr>
          </a:p>
        </p:txBody>
      </p:sp>
    </p:spTree>
    <p:extLst>
      <p:ext uri="{BB962C8B-B14F-4D97-AF65-F5344CB8AC3E}">
        <p14:creationId xmlns:p14="http://schemas.microsoft.com/office/powerpoint/2010/main" val="29518800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3600" u="sng">
                <a:solidFill>
                  <a:srgbClr val="FFFF00"/>
                </a:solidFill>
              </a:rPr>
              <a:t>Tk3:</a:t>
            </a:r>
            <a:r>
              <a:rPr lang="en-US" sz="3600">
                <a:solidFill>
                  <a:schemeClr val="bg1"/>
                </a:solidFill>
              </a:rPr>
              <a:t> </a:t>
            </a:r>
            <a:r>
              <a:rPr lang="vi-VN" sz="3600">
                <a:solidFill>
                  <a:schemeClr val="bg1"/>
                </a:solidFill>
              </a:rPr>
              <a:t>Việc Chúa đã làm đều phải tán dương. Tôi trung phải lên tiếng ca tụng, nói lên rằng: Nước Chúa vinh hiển. Hãy cùng tuyên xưng: Chúa ra thờ thực rất quyền uy.</a:t>
            </a:r>
          </a:p>
        </p:txBody>
      </p:sp>
    </p:spTree>
    <p:extLst>
      <p:ext uri="{BB962C8B-B14F-4D97-AF65-F5344CB8AC3E}">
        <p14:creationId xmlns:p14="http://schemas.microsoft.com/office/powerpoint/2010/main" val="509720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02531"/>
            <a:ext cx="6858000" cy="2800350"/>
          </a:xfrm>
        </p:spPr>
        <p:txBody>
          <a:bodyPr>
            <a:noAutofit/>
          </a:bodyPr>
          <a:lstStyle/>
          <a:p>
            <a:pPr algn="just"/>
            <a:r>
              <a:rPr lang="vi-VN" sz="4500">
                <a:solidFill>
                  <a:schemeClr val="bg1"/>
                </a:solidFill>
              </a:rPr>
              <a:t>Lạy Cha là Chúa Cả trời đất, chúc tụng Cha, vì Cha đã mạc khải nước trời cho những người bé mọn.</a:t>
            </a:r>
            <a:endParaRPr lang="en-US" sz="4500">
              <a:solidFill>
                <a:schemeClr val="bg1"/>
              </a:solidFill>
            </a:endParaRPr>
          </a:p>
        </p:txBody>
      </p:sp>
      <p:sp>
        <p:nvSpPr>
          <p:cNvPr id="3" name="TextBox 2"/>
          <p:cNvSpPr txBox="1"/>
          <p:nvPr/>
        </p:nvSpPr>
        <p:spPr>
          <a:xfrm>
            <a:off x="0" y="645320"/>
            <a:ext cx="2914650" cy="507831"/>
          </a:xfrm>
          <a:prstGeom prst="rect">
            <a:avLst/>
          </a:prstGeom>
          <a:noFill/>
        </p:spPr>
        <p:txBody>
          <a:bodyPr wrap="square" rtlCol="0">
            <a:spAutoFit/>
          </a:bodyPr>
          <a:lstStyle/>
          <a:p>
            <a:r>
              <a:rPr lang="en-US" sz="2700">
                <a:solidFill>
                  <a:srgbClr val="FFFF00"/>
                </a:solidFill>
              </a:rPr>
              <a:t>Alleluia - Alleluia:</a:t>
            </a:r>
          </a:p>
        </p:txBody>
      </p:sp>
      <p:sp>
        <p:nvSpPr>
          <p:cNvPr id="4" name="Rectangle 3"/>
          <p:cNvSpPr/>
          <p:nvPr/>
        </p:nvSpPr>
        <p:spPr>
          <a:xfrm>
            <a:off x="4857750" y="4018196"/>
            <a:ext cx="1277914" cy="507831"/>
          </a:xfrm>
          <a:prstGeom prst="rect">
            <a:avLst/>
          </a:prstGeom>
        </p:spPr>
        <p:txBody>
          <a:bodyPr wrap="none">
            <a:spAutoFit/>
          </a:bodyPr>
          <a:lstStyle/>
          <a:p>
            <a:r>
              <a:rPr lang="en-US" sz="2700" dirty="0">
                <a:solidFill>
                  <a:srgbClr val="FFFF00"/>
                </a:solidFill>
              </a:rPr>
              <a:t>Alleluia.</a:t>
            </a:r>
          </a:p>
        </p:txBody>
      </p:sp>
    </p:spTree>
    <p:extLst>
      <p:ext uri="{BB962C8B-B14F-4D97-AF65-F5344CB8AC3E}">
        <p14:creationId xmlns:p14="http://schemas.microsoft.com/office/powerpoint/2010/main" val="1149060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4950" u="sng">
                <a:solidFill>
                  <a:srgbClr val="FFFF00"/>
                </a:solidFill>
              </a:rPr>
              <a:t>Đk:</a:t>
            </a:r>
            <a:r>
              <a:rPr lang="en-US" sz="4950">
                <a:solidFill>
                  <a:schemeClr val="bg1"/>
                </a:solidFill>
              </a:rPr>
              <a:t> </a:t>
            </a:r>
            <a:r>
              <a:rPr lang="vi-VN" sz="4950">
                <a:solidFill>
                  <a:schemeClr val="bg1"/>
                </a:solidFill>
              </a:rPr>
              <a:t>Lạy Chúa con thờ, là vua của con, con chúc tụng Danh Chúa đến muôn đời.</a:t>
            </a:r>
            <a:endParaRPr lang="en-US" sz="4950">
              <a:solidFill>
                <a:schemeClr val="bg1"/>
              </a:solidFill>
            </a:endParaRPr>
          </a:p>
        </p:txBody>
      </p:sp>
    </p:spTree>
    <p:extLst>
      <p:ext uri="{BB962C8B-B14F-4D97-AF65-F5344CB8AC3E}">
        <p14:creationId xmlns:p14="http://schemas.microsoft.com/office/powerpoint/2010/main" val="29518800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4050" u="sng">
                <a:solidFill>
                  <a:srgbClr val="FFFF00"/>
                </a:solidFill>
              </a:rPr>
              <a:t>Tk4:</a:t>
            </a:r>
            <a:r>
              <a:rPr lang="en-US" sz="4050">
                <a:solidFill>
                  <a:schemeClr val="bg1"/>
                </a:solidFill>
              </a:rPr>
              <a:t> </a:t>
            </a:r>
            <a:r>
              <a:rPr lang="vi-VN" sz="4050">
                <a:solidFill>
                  <a:schemeClr val="bg1"/>
                </a:solidFill>
              </a:rPr>
              <a:t>Ngài phán bao lời đều thật tín trung. Bao công việc chan chứa ân tình. Kẻ ngã quỵ Chúa đã nâng dậy, những người khom lưng cũng tay Ngài dìu đứng thẳng lên.</a:t>
            </a:r>
          </a:p>
        </p:txBody>
      </p:sp>
    </p:spTree>
    <p:extLst>
      <p:ext uri="{BB962C8B-B14F-4D97-AF65-F5344CB8AC3E}">
        <p14:creationId xmlns:p14="http://schemas.microsoft.com/office/powerpoint/2010/main" val="18158948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4950" u="sng">
                <a:solidFill>
                  <a:srgbClr val="FFFF00"/>
                </a:solidFill>
              </a:rPr>
              <a:t>Đk:</a:t>
            </a:r>
            <a:r>
              <a:rPr lang="en-US" sz="4950">
                <a:solidFill>
                  <a:schemeClr val="bg1"/>
                </a:solidFill>
              </a:rPr>
              <a:t> </a:t>
            </a:r>
            <a:r>
              <a:rPr lang="vi-VN" sz="4950">
                <a:solidFill>
                  <a:schemeClr val="bg1"/>
                </a:solidFill>
              </a:rPr>
              <a:t>Lạy Chúa con thờ, là vua của con, con chúc tụng Danh Chúa đến muôn đời.</a:t>
            </a:r>
            <a:endParaRPr lang="en-US" sz="4950">
              <a:solidFill>
                <a:schemeClr val="bg1"/>
              </a:solidFill>
            </a:endParaRPr>
          </a:p>
        </p:txBody>
      </p:sp>
    </p:spTree>
    <p:extLst>
      <p:ext uri="{BB962C8B-B14F-4D97-AF65-F5344CB8AC3E}">
        <p14:creationId xmlns:p14="http://schemas.microsoft.com/office/powerpoint/2010/main" val="2951880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4937877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02531"/>
            <a:ext cx="6858000" cy="2800350"/>
          </a:xfrm>
        </p:spPr>
        <p:txBody>
          <a:bodyPr>
            <a:noAutofit/>
          </a:bodyPr>
          <a:lstStyle/>
          <a:p>
            <a:pPr algn="just"/>
            <a:r>
              <a:rPr lang="vi-VN" sz="4500">
                <a:solidFill>
                  <a:schemeClr val="bg1"/>
                </a:solidFill>
              </a:rPr>
              <a:t>Lạy Cha là Chúa Cả trời đất, chúc tụng Cha, vì Cha đã mạc khải nước trời cho những người bé mọn.</a:t>
            </a:r>
            <a:endParaRPr lang="en-US" sz="4500">
              <a:solidFill>
                <a:schemeClr val="bg1"/>
              </a:solidFill>
            </a:endParaRPr>
          </a:p>
        </p:txBody>
      </p:sp>
      <p:sp>
        <p:nvSpPr>
          <p:cNvPr id="3" name="TextBox 2"/>
          <p:cNvSpPr txBox="1"/>
          <p:nvPr/>
        </p:nvSpPr>
        <p:spPr>
          <a:xfrm>
            <a:off x="0" y="645320"/>
            <a:ext cx="2914650" cy="507831"/>
          </a:xfrm>
          <a:prstGeom prst="rect">
            <a:avLst/>
          </a:prstGeom>
          <a:noFill/>
        </p:spPr>
        <p:txBody>
          <a:bodyPr wrap="square" rtlCol="0">
            <a:spAutoFit/>
          </a:bodyPr>
          <a:lstStyle/>
          <a:p>
            <a:r>
              <a:rPr lang="en-US" sz="2700">
                <a:solidFill>
                  <a:srgbClr val="FFFF00"/>
                </a:solidFill>
              </a:rPr>
              <a:t>Alleluia - Alleluia:</a:t>
            </a:r>
          </a:p>
        </p:txBody>
      </p:sp>
      <p:sp>
        <p:nvSpPr>
          <p:cNvPr id="4" name="Rectangle 3"/>
          <p:cNvSpPr/>
          <p:nvPr/>
        </p:nvSpPr>
        <p:spPr>
          <a:xfrm>
            <a:off x="4857750" y="4018196"/>
            <a:ext cx="1277914" cy="507831"/>
          </a:xfrm>
          <a:prstGeom prst="rect">
            <a:avLst/>
          </a:prstGeom>
        </p:spPr>
        <p:txBody>
          <a:bodyPr wrap="none">
            <a:spAutoFit/>
          </a:bodyPr>
          <a:lstStyle/>
          <a:p>
            <a:r>
              <a:rPr lang="en-US" sz="2700" dirty="0">
                <a:solidFill>
                  <a:srgbClr val="FFFF00"/>
                </a:solidFill>
              </a:rPr>
              <a:t>Alleluia.</a:t>
            </a:r>
          </a:p>
        </p:txBody>
      </p:sp>
    </p:spTree>
    <p:extLst>
      <p:ext uri="{BB962C8B-B14F-4D97-AF65-F5344CB8AC3E}">
        <p14:creationId xmlns:p14="http://schemas.microsoft.com/office/powerpoint/2010/main" val="578399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3117336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r>
              <a:rPr lang="en-US" sz="4500" dirty="0">
                <a:solidFill>
                  <a:srgbClr val="FFFF00"/>
                </a:solidFill>
                <a:cs typeface="Times New Roman" pitchFamily="18" charset="0"/>
              </a:rPr>
              <a:t>KINH TIN KÍNH</a:t>
            </a:r>
          </a:p>
        </p:txBody>
      </p:sp>
    </p:spTree>
    <p:extLst>
      <p:ext uri="{BB962C8B-B14F-4D97-AF65-F5344CB8AC3E}">
        <p14:creationId xmlns:p14="http://schemas.microsoft.com/office/powerpoint/2010/main" val="2536999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Tôi tin kính một Thiên Chúa là Cha toàn năng, Đấng tạo thành trời đất, muôn vật hữu hình và vô hình. </a:t>
            </a:r>
            <a:endParaRPr lang="en-US" sz="4950" dirty="0">
              <a:solidFill>
                <a:schemeClr val="bg1"/>
              </a:solidFill>
              <a:cs typeface="Times New Roman" pitchFamily="18" charset="0"/>
            </a:endParaRPr>
          </a:p>
        </p:txBody>
      </p:sp>
    </p:spTree>
    <p:extLst>
      <p:ext uri="{BB962C8B-B14F-4D97-AF65-F5344CB8AC3E}">
        <p14:creationId xmlns:p14="http://schemas.microsoft.com/office/powerpoint/2010/main" val="1658378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en-US" sz="4950" dirty="0" err="1">
                <a:solidFill>
                  <a:schemeClr val="bg1"/>
                </a:solidFill>
                <a:cs typeface="Times New Roman" pitchFamily="18" charset="0"/>
              </a:rPr>
              <a:t>Tôi</a:t>
            </a:r>
            <a:r>
              <a:rPr lang="en-US" sz="4950" dirty="0">
                <a:solidFill>
                  <a:schemeClr val="bg1"/>
                </a:solidFill>
                <a:cs typeface="Times New Roman" pitchFamily="18" charset="0"/>
              </a:rPr>
              <a:t> tin </a:t>
            </a:r>
            <a:r>
              <a:rPr lang="en-US" sz="4950" dirty="0" err="1">
                <a:solidFill>
                  <a:schemeClr val="bg1"/>
                </a:solidFill>
                <a:cs typeface="Times New Roman" pitchFamily="18" charset="0"/>
              </a:rPr>
              <a:t>kính</a:t>
            </a:r>
            <a:r>
              <a:rPr lang="en-US" sz="4950" dirty="0">
                <a:solidFill>
                  <a:schemeClr val="bg1"/>
                </a:solidFill>
                <a:cs typeface="Times New Roman" pitchFamily="18" charset="0"/>
              </a:rPr>
              <a:t> </a:t>
            </a:r>
            <a:r>
              <a:rPr lang="en-US" sz="4950" dirty="0" err="1">
                <a:solidFill>
                  <a:schemeClr val="bg1"/>
                </a:solidFill>
                <a:cs typeface="Times New Roman" pitchFamily="18" charset="0"/>
              </a:rPr>
              <a:t>một</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Giêsu</a:t>
            </a:r>
            <a:r>
              <a:rPr lang="en-US" sz="4950" dirty="0">
                <a:solidFill>
                  <a:schemeClr val="bg1"/>
                </a:solidFill>
                <a:cs typeface="Times New Roman" pitchFamily="18" charset="0"/>
              </a:rPr>
              <a:t> </a:t>
            </a:r>
            <a:r>
              <a:rPr lang="en-US" sz="4950" dirty="0" err="1">
                <a:solidFill>
                  <a:schemeClr val="bg1"/>
                </a:solidFill>
                <a:cs typeface="Times New Roman" pitchFamily="18" charset="0"/>
              </a:rPr>
              <a:t>Kitô</a:t>
            </a:r>
            <a:r>
              <a:rPr lang="en-US" sz="4950" dirty="0">
                <a:solidFill>
                  <a:schemeClr val="bg1"/>
                </a:solidFill>
                <a:cs typeface="Times New Roman" pitchFamily="18" charset="0"/>
              </a:rPr>
              <a:t>, Con </a:t>
            </a:r>
            <a:r>
              <a:rPr lang="en-US" sz="4950" dirty="0" err="1">
                <a:solidFill>
                  <a:schemeClr val="bg1"/>
                </a:solidFill>
                <a:cs typeface="Times New Roman" pitchFamily="18" charset="0"/>
              </a:rPr>
              <a:t>Một</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vi-VN" sz="4950" dirty="0">
                <a:solidFill>
                  <a:schemeClr val="bg1"/>
                </a:solidFill>
                <a:cs typeface="Times New Roman" pitchFamily="18" charset="0"/>
              </a:rPr>
              <a:t>Sinh bởi Đức Chúa Cha từ trước muôn đời. </a:t>
            </a:r>
            <a:endParaRPr lang="en-US" sz="4950" dirty="0">
              <a:solidFill>
                <a:schemeClr val="bg1"/>
              </a:solidFill>
              <a:cs typeface="Times New Roman" pitchFamily="18" charset="0"/>
            </a:endParaRPr>
          </a:p>
        </p:txBody>
      </p:sp>
    </p:spTree>
    <p:extLst>
      <p:ext uri="{BB962C8B-B14F-4D97-AF65-F5344CB8AC3E}">
        <p14:creationId xmlns:p14="http://schemas.microsoft.com/office/powerpoint/2010/main" val="39125919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Người là Thiên Chúa bởi Thiên Chúa, Ánh Sáng bởi Ánh Sáng,</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thật</a:t>
            </a:r>
            <a:r>
              <a:rPr lang="en-US" sz="4950" dirty="0">
                <a:solidFill>
                  <a:schemeClr val="bg1"/>
                </a:solidFill>
                <a:cs typeface="Times New Roman" pitchFamily="18" charset="0"/>
              </a:rPr>
              <a:t> </a:t>
            </a:r>
            <a:r>
              <a:rPr lang="en-US" sz="4950" dirty="0" err="1">
                <a:solidFill>
                  <a:schemeClr val="bg1"/>
                </a:solidFill>
                <a:cs typeface="Times New Roman" pitchFamily="18" charset="0"/>
              </a:rPr>
              <a:t>bởi</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thật</a:t>
            </a:r>
            <a:r>
              <a:rPr lang="en-US" sz="4950" dirty="0">
                <a:solidFill>
                  <a:schemeClr val="bg1"/>
                </a:solidFill>
                <a:cs typeface="Times New Roman" pitchFamily="18" charset="0"/>
              </a:rPr>
              <a:t>,</a:t>
            </a:r>
          </a:p>
        </p:txBody>
      </p:sp>
    </p:spTree>
    <p:extLst>
      <p:ext uri="{BB962C8B-B14F-4D97-AF65-F5344CB8AC3E}">
        <p14:creationId xmlns:p14="http://schemas.microsoft.com/office/powerpoint/2010/main" val="25114632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678964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4500" dirty="0">
                <a:solidFill>
                  <a:schemeClr val="bg1"/>
                </a:solidFill>
              </a:rPr>
              <a:t>được sinh ra mà không phải được tạo thành, đồng bản thể với Đức Chúa Cha: nhờ Người mà muôn vật được tạo thành. </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2655035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5400" dirty="0">
                <a:solidFill>
                  <a:schemeClr val="bg1"/>
                </a:solidFill>
              </a:rPr>
              <a:t>Vì loài người chúng ta và để cứu độ chúng ta,</a:t>
            </a:r>
            <a:r>
              <a:rPr lang="en-US" sz="5400" dirty="0">
                <a:solidFill>
                  <a:schemeClr val="bg1"/>
                </a:solidFill>
              </a:rPr>
              <a:t> </a:t>
            </a:r>
            <a:r>
              <a:rPr lang="vi-VN" sz="5400" dirty="0">
                <a:solidFill>
                  <a:schemeClr val="bg1"/>
                </a:solidFill>
                <a:cs typeface="Times New Roman" pitchFamily="18" charset="0"/>
              </a:rPr>
              <a:t>Người đã từ trời xuống thế. </a:t>
            </a:r>
            <a:endParaRPr lang="en-US" sz="5400" dirty="0">
              <a:solidFill>
                <a:schemeClr val="bg1"/>
              </a:solidFill>
              <a:cs typeface="Times New Roman" pitchFamily="18" charset="0"/>
            </a:endParaRPr>
          </a:p>
        </p:txBody>
      </p:sp>
    </p:spTree>
    <p:extLst>
      <p:ext uri="{BB962C8B-B14F-4D97-AF65-F5344CB8AC3E}">
        <p14:creationId xmlns:p14="http://schemas.microsoft.com/office/powerpoint/2010/main" val="40637889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rgbClr val="FFFF00"/>
                </a:solidFill>
                <a:cs typeface="Times New Roman" pitchFamily="18" charset="0"/>
              </a:rPr>
              <a:t>Bởi phép Đức Chúa Thánh Thần, Người đã nhập thể trong lòng Trinh Nữ Maria, và đã làm người.</a:t>
            </a:r>
            <a:endParaRPr lang="en-US" sz="4950" dirty="0">
              <a:solidFill>
                <a:srgbClr val="FFFF00"/>
              </a:solidFill>
              <a:cs typeface="Times New Roman" pitchFamily="18" charset="0"/>
            </a:endParaRPr>
          </a:p>
        </p:txBody>
      </p:sp>
    </p:spTree>
    <p:extLst>
      <p:ext uri="{BB962C8B-B14F-4D97-AF65-F5344CB8AC3E}">
        <p14:creationId xmlns:p14="http://schemas.microsoft.com/office/powerpoint/2010/main" val="26612890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fontScale="90000"/>
          </a:bodyPr>
          <a:lstStyle/>
          <a:p>
            <a:pPr algn="just"/>
            <a:r>
              <a:rPr lang="vi-VN" sz="4500" dirty="0">
                <a:solidFill>
                  <a:schemeClr val="bg1"/>
                </a:solidFill>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4500" dirty="0">
              <a:solidFill>
                <a:schemeClr val="bg1"/>
              </a:solidFill>
              <a:latin typeface="+mj-lt"/>
              <a:cs typeface="Times New Roman" pitchFamily="18" charset="0"/>
            </a:endParaRPr>
          </a:p>
        </p:txBody>
      </p:sp>
    </p:spTree>
    <p:extLst>
      <p:ext uri="{BB962C8B-B14F-4D97-AF65-F5344CB8AC3E}">
        <p14:creationId xmlns:p14="http://schemas.microsoft.com/office/powerpoint/2010/main" val="36265267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3975" dirty="0">
                <a:solidFill>
                  <a:schemeClr val="bg1"/>
                </a:solidFill>
              </a:rPr>
              <a:t>Người lên trời, ngự bên hữu Đức Chúa Cha, và Người sẽ lại đến trong vinh quang để phán xét kẻ sống và kẻ chết, Nước Người sẽ không bao giờ cùng.</a:t>
            </a:r>
            <a:endParaRPr lang="en-US" sz="3975" dirty="0">
              <a:solidFill>
                <a:schemeClr val="bg1"/>
              </a:solidFill>
              <a:cs typeface="Times New Roman" pitchFamily="18" charset="0"/>
            </a:endParaRPr>
          </a:p>
        </p:txBody>
      </p:sp>
    </p:spTree>
    <p:extLst>
      <p:ext uri="{BB962C8B-B14F-4D97-AF65-F5344CB8AC3E}">
        <p14:creationId xmlns:p14="http://schemas.microsoft.com/office/powerpoint/2010/main" val="5961077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4500" dirty="0">
                <a:solidFill>
                  <a:schemeClr val="bg1"/>
                </a:solidFill>
                <a:cs typeface="Times New Roman" pitchFamily="18" charset="0"/>
              </a:rPr>
              <a:t>Tôi tin kính Đức Chúa Thánh Thần là Thiên Chúa và là Đấng ban sự sống, Người bởi Đức Chúa Cha và Đức Chúa Con mà ra,</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17746473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Autofit/>
          </a:bodyPr>
          <a:lstStyle/>
          <a:p>
            <a:pPr algn="just"/>
            <a:r>
              <a:rPr lang="vi-VN" sz="4500" dirty="0">
                <a:solidFill>
                  <a:schemeClr val="bg1"/>
                </a:solidFill>
              </a:rPr>
              <a:t>Người được phụng thờ và tôn vinh cùng với Đức Chúa Cha và Đức Chúa Con: Người đã dùng các tiên tri mà phán dạy. </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2518053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Autofit/>
          </a:bodyPr>
          <a:lstStyle/>
          <a:p>
            <a:pPr algn="just"/>
            <a:r>
              <a:rPr lang="vi-VN" sz="6000" dirty="0">
                <a:solidFill>
                  <a:schemeClr val="bg1"/>
                </a:solidFill>
              </a:rPr>
              <a:t>Tôi tin Hội Thánh duy nhất thánh thiện công giáo và tông truyền.</a:t>
            </a:r>
            <a:endParaRPr lang="en-US" sz="6000" dirty="0">
              <a:solidFill>
                <a:schemeClr val="bg1"/>
              </a:solidFill>
              <a:cs typeface="Times New Roman" pitchFamily="18" charset="0"/>
            </a:endParaRPr>
          </a:p>
        </p:txBody>
      </p:sp>
    </p:spTree>
    <p:extLst>
      <p:ext uri="{BB962C8B-B14F-4D97-AF65-F5344CB8AC3E}">
        <p14:creationId xmlns:p14="http://schemas.microsoft.com/office/powerpoint/2010/main" val="3574299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Tôi tuyên xưng có một Phép Rửa để tha tội. Tôi trông đợi kẻ chết sống lại và sự</a:t>
            </a:r>
            <a:r>
              <a:rPr lang="en-US" sz="4950" dirty="0">
                <a:solidFill>
                  <a:schemeClr val="bg1"/>
                </a:solidFill>
                <a:cs typeface="Times New Roman" pitchFamily="18" charset="0"/>
              </a:rPr>
              <a:t> </a:t>
            </a:r>
            <a:r>
              <a:rPr lang="vi-VN" sz="4950" dirty="0">
                <a:solidFill>
                  <a:schemeClr val="bg1"/>
                </a:solidFill>
                <a:cs typeface="Times New Roman" pitchFamily="18" charset="0"/>
              </a:rPr>
              <a:t>sống đời sau. </a:t>
            </a:r>
            <a:r>
              <a:rPr lang="vi-VN" sz="4950" u="sng" dirty="0">
                <a:solidFill>
                  <a:srgbClr val="FFFF00"/>
                </a:solidFill>
                <a:cs typeface="Times New Roman" pitchFamily="18" charset="0"/>
              </a:rPr>
              <a:t>Amen.</a:t>
            </a:r>
            <a:endParaRPr lang="en-US" sz="4950" u="sng" dirty="0">
              <a:solidFill>
                <a:srgbClr val="FFFF00"/>
              </a:solidFill>
              <a:cs typeface="Times New Roman" pitchFamily="18" charset="0"/>
            </a:endParaRPr>
          </a:p>
        </p:txBody>
      </p:sp>
    </p:spTree>
    <p:extLst>
      <p:ext uri="{BB962C8B-B14F-4D97-AF65-F5344CB8AC3E}">
        <p14:creationId xmlns:p14="http://schemas.microsoft.com/office/powerpoint/2010/main" val="18909656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br>
              <a:rPr lang="en-US" altLang="en-US" sz="5400" u="sng" dirty="0">
                <a:solidFill>
                  <a:schemeClr val="bg1"/>
                </a:solidFill>
                <a:cs typeface="Times New Roman" panose="02020603050405020304" pitchFamily="18" charset="0"/>
              </a:rPr>
            </a:br>
            <a:endParaRPr lang="en-US" sz="4950" dirty="0">
              <a:solidFill>
                <a:schemeClr val="bg1"/>
              </a:solidFill>
              <a:cs typeface="Times New Roman" pitchFamily="18" charset="0"/>
            </a:endParaRPr>
          </a:p>
        </p:txBody>
      </p:sp>
      <p:sp>
        <p:nvSpPr>
          <p:cNvPr id="4" name="TextBox 3"/>
          <p:cNvSpPr txBox="1"/>
          <p:nvPr/>
        </p:nvSpPr>
        <p:spPr>
          <a:xfrm>
            <a:off x="3771900" y="761955"/>
            <a:ext cx="2800350" cy="461665"/>
          </a:xfrm>
          <a:prstGeom prst="rect">
            <a:avLst/>
          </a:prstGeom>
          <a:noFill/>
        </p:spPr>
        <p:txBody>
          <a:bodyPr wrap="square" rtlCol="0">
            <a:spAutoFit/>
          </a:bodyPr>
          <a:lstStyle/>
          <a:p>
            <a:r>
              <a:rPr lang="en-US" sz="2400">
                <a:solidFill>
                  <a:prstClr val="white"/>
                </a:solidFill>
              </a:rPr>
              <a:t>Lời Nguyện Tín Hữu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292319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r>
              <a:rPr lang="en-US" sz="4500">
                <a:solidFill>
                  <a:srgbClr val="FFFF00"/>
                </a:solidFill>
              </a:rPr>
              <a:t>Ca Nhập Lễ</a:t>
            </a:r>
            <a:br>
              <a:rPr lang="en-US" sz="4500">
                <a:solidFill>
                  <a:srgbClr val="FFFF00"/>
                </a:solidFill>
              </a:rPr>
            </a:br>
            <a:r>
              <a:rPr lang="en-US" sz="4500">
                <a:solidFill>
                  <a:srgbClr val="FFFF00"/>
                </a:solidFill>
              </a:rPr>
              <a:t>Trèo Lên Cao Sơn</a:t>
            </a:r>
            <a:br>
              <a:rPr lang="en-US" sz="4500">
                <a:solidFill>
                  <a:srgbClr val="FFFF00"/>
                </a:solidFill>
              </a:rPr>
            </a:br>
            <a:r>
              <a:rPr lang="en-US" sz="4500" i="1">
                <a:solidFill>
                  <a:schemeClr val="bg1"/>
                </a:solidFill>
              </a:rPr>
              <a:t>Hùng Lân</a:t>
            </a:r>
          </a:p>
        </p:txBody>
      </p:sp>
    </p:spTree>
    <p:extLst>
      <p:ext uri="{BB962C8B-B14F-4D97-AF65-F5344CB8AC3E}">
        <p14:creationId xmlns:p14="http://schemas.microsoft.com/office/powerpoint/2010/main" val="4608242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678964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5319"/>
            <a:ext cx="6858000" cy="3857625"/>
          </a:xfrm>
          <a:prstGeom prst="rect">
            <a:avLst/>
          </a:prstGeom>
        </p:spPr>
      </p:pic>
      <p:sp>
        <p:nvSpPr>
          <p:cNvPr id="4" name="Rectangle 3"/>
          <p:cNvSpPr/>
          <p:nvPr/>
        </p:nvSpPr>
        <p:spPr>
          <a:xfrm>
            <a:off x="3314700" y="2573502"/>
            <a:ext cx="3429000" cy="1015663"/>
          </a:xfrm>
          <a:prstGeom prst="rect">
            <a:avLst/>
          </a:prstGeom>
        </p:spPr>
        <p:txBody>
          <a:bodyPr>
            <a:spAutoFit/>
          </a:bodyPr>
          <a:lstStyle/>
          <a:p>
            <a:pPr algn="ctr"/>
            <a:r>
              <a:rPr lang="en-US" sz="3000">
                <a:solidFill>
                  <a:srgbClr val="FFFF00"/>
                </a:solidFill>
              </a:rPr>
              <a:t>Con Xin Tiến Dâng 1</a:t>
            </a:r>
            <a:br>
              <a:rPr lang="en-US" sz="3000">
                <a:solidFill>
                  <a:srgbClr val="FFFF00"/>
                </a:solidFill>
              </a:rPr>
            </a:br>
            <a:r>
              <a:rPr lang="en-US" sz="3000" i="1">
                <a:solidFill>
                  <a:schemeClr val="bg1"/>
                </a:solidFill>
              </a:rPr>
              <a:t>Nguyễn Duy</a:t>
            </a:r>
          </a:p>
        </p:txBody>
      </p:sp>
    </p:spTree>
    <p:extLst>
      <p:ext uri="{BB962C8B-B14F-4D97-AF65-F5344CB8AC3E}">
        <p14:creationId xmlns:p14="http://schemas.microsoft.com/office/powerpoint/2010/main" val="3905010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3600" u="sng">
                <a:solidFill>
                  <a:srgbClr val="FFFF00"/>
                </a:solidFill>
              </a:rPr>
              <a:t>Tk1:</a:t>
            </a:r>
            <a:r>
              <a:rPr lang="en-US" sz="3600">
                <a:solidFill>
                  <a:schemeClr val="bg1"/>
                </a:solidFill>
              </a:rPr>
              <a:t> </a:t>
            </a:r>
            <a:r>
              <a:rPr lang="vi-VN" sz="3600">
                <a:solidFill>
                  <a:schemeClr val="bg1"/>
                </a:solidFill>
              </a:rPr>
              <a:t>Con xin tiến dâng rượu bánh nơi nương đồng, do bông lúa thơm và nho chín sạch trong. Ðôi tay tháng ngày nắng mưa vun trồng, của lễ tỏa hương quyện áng mây hồng.</a:t>
            </a:r>
            <a:endParaRPr lang="en-US" sz="3600">
              <a:solidFill>
                <a:schemeClr val="bg1"/>
              </a:solidFill>
            </a:endParaRPr>
          </a:p>
        </p:txBody>
      </p:sp>
    </p:spTree>
    <p:extLst>
      <p:ext uri="{BB962C8B-B14F-4D97-AF65-F5344CB8AC3E}">
        <p14:creationId xmlns:p14="http://schemas.microsoft.com/office/powerpoint/2010/main" val="17187707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600" u="sng">
                <a:solidFill>
                  <a:srgbClr val="FFFF00"/>
                </a:solidFill>
              </a:rPr>
              <a:t>Đk:</a:t>
            </a:r>
            <a:r>
              <a:rPr lang="en-US" sz="3600">
                <a:solidFill>
                  <a:schemeClr val="bg1"/>
                </a:solidFill>
              </a:rPr>
              <a:t> </a:t>
            </a:r>
            <a:r>
              <a:rPr lang="vi-VN" sz="3600">
                <a:solidFill>
                  <a:schemeClr val="bg1"/>
                </a:solidFill>
              </a:rPr>
              <a:t>Con xin dâng Ngài này hiến lễ tinh tuyền. Cùng tiếng ngợi ca bài tình khúc dịu êm. Xin Cha thương nhận trọn niềm con yêu mến, đến muôn đời nguyện thề không dám phai.</a:t>
            </a:r>
            <a:endParaRPr lang="en-US" sz="3600">
              <a:solidFill>
                <a:schemeClr val="bg1"/>
              </a:solidFill>
            </a:endParaRPr>
          </a:p>
        </p:txBody>
      </p:sp>
    </p:spTree>
    <p:extLst>
      <p:ext uri="{BB962C8B-B14F-4D97-AF65-F5344CB8AC3E}">
        <p14:creationId xmlns:p14="http://schemas.microsoft.com/office/powerpoint/2010/main" val="336125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600" u="sng">
                <a:solidFill>
                  <a:srgbClr val="FFFF00"/>
                </a:solidFill>
              </a:rPr>
              <a:t>Tk2:</a:t>
            </a:r>
            <a:r>
              <a:rPr lang="en-US" sz="3600">
                <a:solidFill>
                  <a:schemeClr val="bg1"/>
                </a:solidFill>
              </a:rPr>
              <a:t> </a:t>
            </a:r>
            <a:r>
              <a:rPr lang="vi-VN" sz="3600">
                <a:solidFill>
                  <a:schemeClr val="bg1"/>
                </a:solidFill>
              </a:rPr>
              <a:t>Con xin tiến dâng trọn xác thân linh hồn. Con xin tiến dâng hợp với bánh rượu ngon. Xin thương chúc lành lễ dâng chân thành. Rượu bánh trở nên cuộc sống nhân trần.</a:t>
            </a:r>
            <a:endParaRPr lang="en-US" sz="3600">
              <a:solidFill>
                <a:schemeClr val="bg1"/>
              </a:solidFill>
            </a:endParaRPr>
          </a:p>
        </p:txBody>
      </p:sp>
    </p:spTree>
    <p:extLst>
      <p:ext uri="{BB962C8B-B14F-4D97-AF65-F5344CB8AC3E}">
        <p14:creationId xmlns:p14="http://schemas.microsoft.com/office/powerpoint/2010/main" val="37574089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600" u="sng">
                <a:solidFill>
                  <a:srgbClr val="FFFF00"/>
                </a:solidFill>
              </a:rPr>
              <a:t>Đk:</a:t>
            </a:r>
            <a:r>
              <a:rPr lang="en-US" sz="3600">
                <a:solidFill>
                  <a:schemeClr val="bg1"/>
                </a:solidFill>
              </a:rPr>
              <a:t> </a:t>
            </a:r>
            <a:r>
              <a:rPr lang="vi-VN" sz="3600">
                <a:solidFill>
                  <a:schemeClr val="bg1"/>
                </a:solidFill>
              </a:rPr>
              <a:t>Con xin dâng Ngài này hiến lễ tinh tuyền. Cùng tiếng ngợi ca bài tình khúc dịu êm. Xin Cha thương nhận trọn niềm con yêu mến, đến muôn đời nguyện thề không dám phai.</a:t>
            </a:r>
            <a:endParaRPr lang="en-US" sz="3600">
              <a:solidFill>
                <a:schemeClr val="bg1"/>
              </a:solidFill>
            </a:endParaRPr>
          </a:p>
        </p:txBody>
      </p:sp>
    </p:spTree>
    <p:extLst>
      <p:ext uri="{BB962C8B-B14F-4D97-AF65-F5344CB8AC3E}">
        <p14:creationId xmlns:p14="http://schemas.microsoft.com/office/powerpoint/2010/main" val="19155117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678964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r>
              <a:rPr lang="en-US" sz="4950">
                <a:solidFill>
                  <a:srgbClr val="FFFF00"/>
                </a:solidFill>
              </a:rPr>
              <a:t>Ca Nguyện Hiệp Lễ</a:t>
            </a:r>
            <a:br>
              <a:rPr lang="en-US" sz="4950">
                <a:solidFill>
                  <a:srgbClr val="FFFF00"/>
                </a:solidFill>
              </a:rPr>
            </a:br>
            <a:r>
              <a:rPr lang="en-US" sz="4950">
                <a:solidFill>
                  <a:srgbClr val="FFFF00"/>
                </a:solidFill>
              </a:rPr>
              <a:t>Hỡi Ai Gắng Nặng</a:t>
            </a:r>
            <a:br>
              <a:rPr lang="en-US" sz="4950">
                <a:solidFill>
                  <a:srgbClr val="FFFF00"/>
                </a:solidFill>
              </a:rPr>
            </a:br>
            <a:r>
              <a:rPr lang="en-US" sz="3000" i="1">
                <a:solidFill>
                  <a:schemeClr val="bg1"/>
                </a:solidFill>
              </a:rPr>
              <a:t>Huỳnh Minh Kỳ - Đinh Công Huỳnh</a:t>
            </a:r>
            <a:endParaRPr lang="en-US" sz="4950" i="1">
              <a:solidFill>
                <a:schemeClr val="bg1"/>
              </a:solidFill>
            </a:endParaRPr>
          </a:p>
        </p:txBody>
      </p:sp>
    </p:spTree>
    <p:extLst>
      <p:ext uri="{BB962C8B-B14F-4D97-AF65-F5344CB8AC3E}">
        <p14:creationId xmlns:p14="http://schemas.microsoft.com/office/powerpoint/2010/main" val="35387842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525" u="sng">
                <a:solidFill>
                  <a:srgbClr val="FFFF00"/>
                </a:solidFill>
              </a:rPr>
              <a:t>Tk1:</a:t>
            </a:r>
            <a:r>
              <a:rPr lang="en-US" sz="3525">
                <a:solidFill>
                  <a:schemeClr val="bg1"/>
                </a:solidFill>
              </a:rPr>
              <a:t> </a:t>
            </a:r>
            <a:r>
              <a:rPr lang="vi-VN" sz="3525">
                <a:solidFill>
                  <a:schemeClr val="bg1"/>
                </a:solidFill>
              </a:rPr>
              <a:t>Mau đến với Ta hỡi những ai khó nhọc và gánh nặng. Ta sẽ đỡ nâng và giữ gìn bổ sức cho các ngươi. Mang lấy ách Ta và hãy đến để học cùng Ta. Vì Ta dịu hiền và hằng luôn khiêm nhượng trong lòng.</a:t>
            </a:r>
            <a:endParaRPr lang="en-US" sz="3525">
              <a:solidFill>
                <a:schemeClr val="bg1"/>
              </a:solidFill>
            </a:endParaRPr>
          </a:p>
        </p:txBody>
      </p:sp>
    </p:spTree>
    <p:extLst>
      <p:ext uri="{BB962C8B-B14F-4D97-AF65-F5344CB8AC3E}">
        <p14:creationId xmlns:p14="http://schemas.microsoft.com/office/powerpoint/2010/main" val="52035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vi-VN" sz="5400" u="sng">
                <a:solidFill>
                  <a:srgbClr val="FFFF00"/>
                </a:solidFill>
                <a:latin typeface="+mj-lt"/>
              </a:rPr>
              <a:t>ĐK:</a:t>
            </a:r>
            <a:r>
              <a:rPr lang="vi-VN" sz="5400">
                <a:solidFill>
                  <a:schemeClr val="bg1"/>
                </a:solidFill>
                <a:latin typeface="+mj-lt"/>
              </a:rPr>
              <a:t> Trèo trèo lên, ai được trèo lên cao sơn Chúa. Ai được đứng trong thánh điện, đứng trong đền thờ.</a:t>
            </a: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450" u="sng">
                <a:solidFill>
                  <a:srgbClr val="FFFF00"/>
                </a:solidFill>
              </a:rPr>
              <a:t>Đk:</a:t>
            </a:r>
            <a:r>
              <a:rPr lang="en-US" sz="3450">
                <a:solidFill>
                  <a:schemeClr val="bg1"/>
                </a:solidFill>
              </a:rPr>
              <a:t> </a:t>
            </a:r>
            <a:r>
              <a:rPr lang="vi-VN" sz="3450">
                <a:solidFill>
                  <a:schemeClr val="bg1"/>
                </a:solidFill>
              </a:rPr>
              <a:t>Chỉ có Chúa thôi, Chúa là nguồn sự sống cho đời con. Ngài chính con đường là niềm tin để con luôn tìm đến. Chỉ có Chúa thôi, Chúa là nguồn hạnh phúc cho đời con. Vì ách Chúa luôn thật êm ái và gánh Ngài nhẹ nhàng.</a:t>
            </a:r>
            <a:endParaRPr lang="en-US" sz="3450">
              <a:solidFill>
                <a:schemeClr val="bg1"/>
              </a:solidFill>
            </a:endParaRPr>
          </a:p>
        </p:txBody>
      </p:sp>
    </p:spTree>
    <p:extLst>
      <p:ext uri="{BB962C8B-B14F-4D97-AF65-F5344CB8AC3E}">
        <p14:creationId xmlns:p14="http://schemas.microsoft.com/office/powerpoint/2010/main" val="17187707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525" u="sng">
                <a:solidFill>
                  <a:srgbClr val="FFFF00"/>
                </a:solidFill>
              </a:rPr>
              <a:t>Tk2:</a:t>
            </a:r>
            <a:r>
              <a:rPr lang="en-US" sz="3525">
                <a:solidFill>
                  <a:schemeClr val="bg1"/>
                </a:solidFill>
              </a:rPr>
              <a:t> </a:t>
            </a:r>
            <a:r>
              <a:rPr lang="vi-VN" sz="3525">
                <a:solidFill>
                  <a:schemeClr val="bg1"/>
                </a:solidFill>
              </a:rPr>
              <a:t>Trong mỗi bước đi Chúa bên con dắt dìu từng lối đường. Luôn mãi yêu thương dù những lần tội lỗi con vấn vương. Trên thánh giá xưa Ngài gánh lấy tội đời vì con. Tình yêu nhiệm mầu một tình yêu không cần đáp đền.</a:t>
            </a:r>
            <a:endParaRPr lang="en-US" sz="3525">
              <a:solidFill>
                <a:schemeClr val="bg1"/>
              </a:solidFill>
            </a:endParaRPr>
          </a:p>
        </p:txBody>
      </p:sp>
    </p:spTree>
    <p:extLst>
      <p:ext uri="{BB962C8B-B14F-4D97-AF65-F5344CB8AC3E}">
        <p14:creationId xmlns:p14="http://schemas.microsoft.com/office/powerpoint/2010/main" val="24262661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450" u="sng">
                <a:solidFill>
                  <a:srgbClr val="FFFF00"/>
                </a:solidFill>
              </a:rPr>
              <a:t>Đk:</a:t>
            </a:r>
            <a:r>
              <a:rPr lang="en-US" sz="3450">
                <a:solidFill>
                  <a:schemeClr val="bg1"/>
                </a:solidFill>
              </a:rPr>
              <a:t> </a:t>
            </a:r>
            <a:r>
              <a:rPr lang="vi-VN" sz="3450">
                <a:solidFill>
                  <a:schemeClr val="bg1"/>
                </a:solidFill>
              </a:rPr>
              <a:t>Chỉ có Chúa thôi, Chúa là nguồn sự sống cho đời con. Ngài chính con đường là niềm tin để con luôn tìm đến. Chỉ có Chúa thôi, Chúa là nguồn hạnh phúc cho đời con. Vì ách Chúa luôn thật êm ái và gánh Ngài nhẹ nhàng.</a:t>
            </a:r>
            <a:endParaRPr lang="en-US" sz="3450">
              <a:solidFill>
                <a:schemeClr val="bg1"/>
              </a:solidFill>
            </a:endParaRPr>
          </a:p>
        </p:txBody>
      </p:sp>
    </p:spTree>
    <p:extLst>
      <p:ext uri="{BB962C8B-B14F-4D97-AF65-F5344CB8AC3E}">
        <p14:creationId xmlns:p14="http://schemas.microsoft.com/office/powerpoint/2010/main" val="3344843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525" u="sng">
                <a:solidFill>
                  <a:srgbClr val="FFFF00"/>
                </a:solidFill>
              </a:rPr>
              <a:t>Tk3:</a:t>
            </a:r>
            <a:r>
              <a:rPr lang="en-US" sz="3525">
                <a:solidFill>
                  <a:schemeClr val="bg1"/>
                </a:solidFill>
              </a:rPr>
              <a:t> </a:t>
            </a:r>
            <a:r>
              <a:rPr lang="vi-VN" sz="3525">
                <a:solidFill>
                  <a:schemeClr val="bg1"/>
                </a:solidFill>
              </a:rPr>
              <a:t>Dương thế bon chen những lo toan chất chồng một kiếp người. Năm tháng long đong nhiều vất vả làm trí con rối bời. Xin hãy cho con tìm đến Chúa nguồn mạch ủi an. Tựa bên lòng Ngài hồn thảnh thơi con được thanh nhàn.</a:t>
            </a:r>
            <a:endParaRPr lang="en-US" sz="3525">
              <a:solidFill>
                <a:schemeClr val="bg1"/>
              </a:solidFill>
            </a:endParaRPr>
          </a:p>
        </p:txBody>
      </p:sp>
    </p:spTree>
    <p:extLst>
      <p:ext uri="{BB962C8B-B14F-4D97-AF65-F5344CB8AC3E}">
        <p14:creationId xmlns:p14="http://schemas.microsoft.com/office/powerpoint/2010/main" val="24262661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450" u="sng">
                <a:solidFill>
                  <a:srgbClr val="FFFF00"/>
                </a:solidFill>
              </a:rPr>
              <a:t>Đk:</a:t>
            </a:r>
            <a:r>
              <a:rPr lang="en-US" sz="3450">
                <a:solidFill>
                  <a:schemeClr val="bg1"/>
                </a:solidFill>
              </a:rPr>
              <a:t> </a:t>
            </a:r>
            <a:r>
              <a:rPr lang="vi-VN" sz="3450">
                <a:solidFill>
                  <a:schemeClr val="bg1"/>
                </a:solidFill>
              </a:rPr>
              <a:t>Chỉ có Chúa thôi, Chúa là nguồn sự sống cho đời con. Ngài chính con đường là niềm tin để con luôn tìm đến. Chỉ có Chúa thôi, Chúa là nguồn hạnh phúc cho đời con. Vì ách Chúa luôn thật êm ái và gánh Ngài nhẹ nhàng.</a:t>
            </a:r>
            <a:endParaRPr lang="en-US" sz="3450">
              <a:solidFill>
                <a:schemeClr val="bg1"/>
              </a:solidFill>
            </a:endParaRPr>
          </a:p>
        </p:txBody>
      </p:sp>
    </p:spTree>
    <p:extLst>
      <p:ext uri="{BB962C8B-B14F-4D97-AF65-F5344CB8AC3E}">
        <p14:creationId xmlns:p14="http://schemas.microsoft.com/office/powerpoint/2010/main" val="3344843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678964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88181"/>
            <a:ext cx="6858000" cy="3300413"/>
          </a:xfrm>
        </p:spPr>
        <p:txBody>
          <a:bodyPr>
            <a:normAutofit/>
          </a:bodyPr>
          <a:lstStyle/>
          <a:p>
            <a:r>
              <a:rPr lang="en-US" sz="6000">
                <a:solidFill>
                  <a:srgbClr val="FFFF00"/>
                </a:solidFill>
              </a:rPr>
              <a:t>Ca Kết Lễ</a:t>
            </a:r>
            <a:br>
              <a:rPr lang="en-US" sz="6000">
                <a:solidFill>
                  <a:srgbClr val="FFFF00"/>
                </a:solidFill>
              </a:rPr>
            </a:br>
            <a:r>
              <a:rPr lang="en-US" sz="4050">
                <a:solidFill>
                  <a:srgbClr val="FFFF00"/>
                </a:solidFill>
              </a:rPr>
              <a:t>Nguồn Cậy Trông</a:t>
            </a:r>
            <a:br>
              <a:rPr lang="en-US" sz="4050">
                <a:solidFill>
                  <a:srgbClr val="FFFF00"/>
                </a:solidFill>
              </a:rPr>
            </a:br>
            <a:r>
              <a:rPr lang="en-US" sz="4050" i="1">
                <a:solidFill>
                  <a:schemeClr val="bg1"/>
                </a:solidFill>
              </a:rPr>
              <a:t>Hoàng Vũ</a:t>
            </a:r>
            <a:endParaRPr lang="en-US" sz="4500" i="1">
              <a:solidFill>
                <a:schemeClr val="bg1"/>
              </a:solidFill>
            </a:endParaRPr>
          </a:p>
        </p:txBody>
      </p:sp>
    </p:spTree>
    <p:extLst>
      <p:ext uri="{BB962C8B-B14F-4D97-AF65-F5344CB8AC3E}">
        <p14:creationId xmlns:p14="http://schemas.microsoft.com/office/powerpoint/2010/main" val="24262661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525" u="sng">
                <a:solidFill>
                  <a:srgbClr val="FFFF00"/>
                </a:solidFill>
              </a:rPr>
              <a:t>Tk1:</a:t>
            </a:r>
            <a:r>
              <a:rPr lang="en-US" sz="3525">
                <a:solidFill>
                  <a:schemeClr val="bg1"/>
                </a:solidFill>
              </a:rPr>
              <a:t> </a:t>
            </a:r>
            <a:r>
              <a:rPr lang="vi-VN" sz="3525">
                <a:solidFill>
                  <a:schemeClr val="bg1"/>
                </a:solidFill>
              </a:rPr>
              <a:t>Mẹ nguồn cậy trông, chưa thấy ai xin Mẹ về không, hỡi Mẹ Thiên Chúa, xin hãy lắng nghe con nài van. Mẹ nguồn an vui, ôi Nữ Trinh là nguồn an vui, hết tình kêu khấn, con tin chắc Mẹ thương nhận lời.</a:t>
            </a:r>
          </a:p>
        </p:txBody>
      </p:sp>
    </p:spTree>
    <p:extLst>
      <p:ext uri="{BB962C8B-B14F-4D97-AF65-F5344CB8AC3E}">
        <p14:creationId xmlns:p14="http://schemas.microsoft.com/office/powerpoint/2010/main" val="24262661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a:solidFill>
                  <a:srgbClr val="FFFF00"/>
                </a:solidFill>
              </a:rPr>
              <a:t>Đk:</a:t>
            </a:r>
            <a:r>
              <a:rPr lang="en-US" sz="4050">
                <a:solidFill>
                  <a:schemeClr val="bg1"/>
                </a:solidFill>
              </a:rPr>
              <a:t> </a:t>
            </a:r>
            <a:r>
              <a:rPr lang="vi-VN" sz="4050">
                <a:solidFill>
                  <a:schemeClr val="bg1"/>
                </a:solidFill>
              </a:rPr>
              <a:t>Mẹ nguồn cậy trông cho người thất vọng. Mẹ là niềm tin cho người lữ thứ. Mẹ là niềm vui cho người buồn đau, Mẹ là nghỉ ngơi cho người đơn côi.</a:t>
            </a:r>
            <a:endParaRPr lang="en-US" sz="4050">
              <a:solidFill>
                <a:schemeClr val="bg1"/>
              </a:solidFill>
            </a:endParaRPr>
          </a:p>
        </p:txBody>
      </p:sp>
    </p:spTree>
    <p:extLst>
      <p:ext uri="{BB962C8B-B14F-4D97-AF65-F5344CB8AC3E}">
        <p14:creationId xmlns:p14="http://schemas.microsoft.com/office/powerpoint/2010/main" val="24262661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a:solidFill>
                  <a:srgbClr val="FFFF00"/>
                </a:solidFill>
              </a:rPr>
              <a:t>Tk2:</a:t>
            </a:r>
            <a:r>
              <a:rPr lang="en-US" sz="4050">
                <a:solidFill>
                  <a:schemeClr val="bg1"/>
                </a:solidFill>
              </a:rPr>
              <a:t> </a:t>
            </a:r>
            <a:r>
              <a:rPr lang="vi-VN" sz="4050">
                <a:solidFill>
                  <a:schemeClr val="bg1"/>
                </a:solidFill>
              </a:rPr>
              <a:t>Và bao nhiêu người lạc bước trên đời, liều dấn thân đi trong vực sâu tối tăm, đoàn con xin Mẹ rọi ánh huy hoàng, nguồn sáng tin yêu, yêu Mẹ, tin Chúa Trời.</a:t>
            </a:r>
          </a:p>
        </p:txBody>
      </p:sp>
    </p:spTree>
    <p:extLst>
      <p:ext uri="{BB962C8B-B14F-4D97-AF65-F5344CB8AC3E}">
        <p14:creationId xmlns:p14="http://schemas.microsoft.com/office/powerpoint/2010/main" val="2637959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4950" u="sng">
                <a:solidFill>
                  <a:srgbClr val="FFFF00"/>
                </a:solidFill>
                <a:latin typeface="+mj-lt"/>
              </a:rPr>
              <a:t>Tk</a:t>
            </a:r>
            <a:r>
              <a:rPr lang="vi-VN" sz="4950" u="sng">
                <a:solidFill>
                  <a:srgbClr val="FFFF00"/>
                </a:solidFill>
                <a:latin typeface="+mj-lt"/>
              </a:rPr>
              <a:t>1.</a:t>
            </a:r>
            <a:r>
              <a:rPr lang="vi-VN" sz="4950">
                <a:solidFill>
                  <a:schemeClr val="bg1"/>
                </a:solidFill>
                <a:latin typeface="+mj-lt"/>
              </a:rPr>
              <a:t> Ấy là người vô tội có lòng thật thà trong trắng. Không mê đắm bã phù hoa, không man trá chẳng thề gian.</a:t>
            </a:r>
          </a:p>
        </p:txBody>
      </p:sp>
      <p:sp>
        <p:nvSpPr>
          <p:cNvPr id="4" name="Subtitle 2">
            <a:hlinkClick r:id="" action="ppaction://noaction"/>
          </p:cNvPr>
          <p:cNvSpPr txBox="1">
            <a:spLocks/>
          </p:cNvSpPr>
          <p:nvPr/>
        </p:nvSpPr>
        <p:spPr bwMode="auto">
          <a:xfrm>
            <a:off x="3807042" y="3978287"/>
            <a:ext cx="3050958" cy="540060"/>
          </a:xfrm>
          <a:prstGeom prst="rect">
            <a:avLst/>
          </a:prstGeom>
          <a:noFill/>
          <a:ln w="9525">
            <a:noFill/>
            <a:miter lim="800000"/>
            <a:headEnd/>
            <a:tailEnd/>
          </a:ln>
        </p:spPr>
        <p:txBody>
          <a:bodyPr vert="horz" wrap="square" lIns="68576" tIns="34288" rIns="68576" bIns="34288"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225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a:solidFill>
                  <a:srgbClr val="FFFF00"/>
                </a:solidFill>
              </a:rPr>
              <a:t>Đk:</a:t>
            </a:r>
            <a:r>
              <a:rPr lang="en-US" sz="4050">
                <a:solidFill>
                  <a:schemeClr val="bg1"/>
                </a:solidFill>
              </a:rPr>
              <a:t> </a:t>
            </a:r>
            <a:r>
              <a:rPr lang="vi-VN" sz="4050">
                <a:solidFill>
                  <a:schemeClr val="bg1"/>
                </a:solidFill>
              </a:rPr>
              <a:t>Mẹ nguồn cậy trông cho người thất vọng. Mẹ là niềm tin cho người lữ thứ. Mẹ là niềm vui cho người buồn đau, Mẹ là nghỉ ngơi cho người đơn côi.</a:t>
            </a:r>
            <a:endParaRPr lang="en-US" sz="4050">
              <a:solidFill>
                <a:schemeClr val="bg1"/>
              </a:solidFill>
            </a:endParaRPr>
          </a:p>
        </p:txBody>
      </p:sp>
    </p:spTree>
    <p:extLst>
      <p:ext uri="{BB962C8B-B14F-4D97-AF65-F5344CB8AC3E}">
        <p14:creationId xmlns:p14="http://schemas.microsoft.com/office/powerpoint/2010/main" val="25590203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a:solidFill>
                  <a:srgbClr val="FFFF00"/>
                </a:solidFill>
              </a:rPr>
              <a:t>Tk2:</a:t>
            </a:r>
            <a:r>
              <a:rPr lang="en-US" sz="4050">
                <a:solidFill>
                  <a:schemeClr val="bg1"/>
                </a:solidFill>
              </a:rPr>
              <a:t> </a:t>
            </a:r>
            <a:r>
              <a:rPr lang="vi-VN" sz="4050">
                <a:solidFill>
                  <a:schemeClr val="bg1"/>
                </a:solidFill>
              </a:rPr>
              <a:t>Còn ai chưa về, Mẹ dắt đưa về, thờ Chúa cao sang cũng là Vua các vua, Mẹ ban cho được bền chí trung thành, thờ Chúa Ba Ngôi, ca tụng Mẹ suốt đời.</a:t>
            </a:r>
          </a:p>
        </p:txBody>
      </p:sp>
    </p:spTree>
    <p:extLst>
      <p:ext uri="{BB962C8B-B14F-4D97-AF65-F5344CB8AC3E}">
        <p14:creationId xmlns:p14="http://schemas.microsoft.com/office/powerpoint/2010/main" val="41812037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a:solidFill>
                  <a:srgbClr val="FFFF00"/>
                </a:solidFill>
              </a:rPr>
              <a:t>Đk:</a:t>
            </a:r>
            <a:r>
              <a:rPr lang="en-US" sz="4050">
                <a:solidFill>
                  <a:schemeClr val="bg1"/>
                </a:solidFill>
              </a:rPr>
              <a:t> </a:t>
            </a:r>
            <a:r>
              <a:rPr lang="vi-VN" sz="4050">
                <a:solidFill>
                  <a:schemeClr val="bg1"/>
                </a:solidFill>
              </a:rPr>
              <a:t>Mẹ nguồn cậy trông cho người thất vọng. Mẹ là niềm tin cho người lữ thứ. Mẹ là niềm vui cho người buồn đau, Mẹ là nghỉ ngơi cho người đơn côi.</a:t>
            </a:r>
            <a:endParaRPr lang="en-US" sz="4050">
              <a:solidFill>
                <a:schemeClr val="bg1"/>
              </a:solidFill>
            </a:endParaRPr>
          </a:p>
        </p:txBody>
      </p:sp>
    </p:spTree>
    <p:extLst>
      <p:ext uri="{BB962C8B-B14F-4D97-AF65-F5344CB8AC3E}">
        <p14:creationId xmlns:p14="http://schemas.microsoft.com/office/powerpoint/2010/main" val="28031993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67896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vi-VN" sz="5400" u="sng">
                <a:solidFill>
                  <a:srgbClr val="FFFF00"/>
                </a:solidFill>
                <a:latin typeface="+mj-lt"/>
              </a:rPr>
              <a:t>ĐK:</a:t>
            </a:r>
            <a:r>
              <a:rPr lang="vi-VN" sz="5400">
                <a:solidFill>
                  <a:schemeClr val="bg1"/>
                </a:solidFill>
                <a:latin typeface="+mj-lt"/>
              </a:rPr>
              <a:t> Trèo trèo lên, ai được trèo lên cao sơn Chúa. Ai được đứng trong thánh điện, đứng trong đền thờ.</a:t>
            </a:r>
          </a:p>
        </p:txBody>
      </p:sp>
    </p:spTree>
    <p:extLst>
      <p:ext uri="{BB962C8B-B14F-4D97-AF65-F5344CB8AC3E}">
        <p14:creationId xmlns:p14="http://schemas.microsoft.com/office/powerpoint/2010/main" val="1139325788"/>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714</TotalTime>
  <Words>2105</Words>
  <Application>Microsoft Office PowerPoint</Application>
  <PresentationFormat>Custom</PresentationFormat>
  <Paragraphs>118</Paragraphs>
  <Slides>83</Slides>
  <Notes>0</Notes>
  <HiddenSlides>0</HiddenSlides>
  <MMClips>0</MMClips>
  <ScaleCrop>false</ScaleCrop>
  <HeadingPairs>
    <vt:vector size="6" baseType="variant">
      <vt:variant>
        <vt:lpstr>Fonts Used</vt:lpstr>
      </vt:variant>
      <vt:variant>
        <vt:i4>2</vt:i4>
      </vt:variant>
      <vt:variant>
        <vt:lpstr>Theme</vt:lpstr>
      </vt:variant>
      <vt:variant>
        <vt:i4>20</vt:i4>
      </vt:variant>
      <vt:variant>
        <vt:lpstr>Slide Titles</vt:lpstr>
      </vt:variant>
      <vt:variant>
        <vt:i4>83</vt:i4>
      </vt:variant>
    </vt:vector>
  </HeadingPairs>
  <TitlesOfParts>
    <vt:vector size="105" baseType="lpstr">
      <vt:lpstr>Arial</vt:lpstr>
      <vt:lpstr>UTM American Sans</vt:lpstr>
      <vt:lpstr>Office Theme</vt:lpstr>
      <vt:lpstr>12_Office Theme</vt:lpstr>
      <vt:lpstr>36_Default Design</vt:lpstr>
      <vt:lpstr>10_Office Theme</vt:lpstr>
      <vt:lpstr>37_Default Design</vt:lpstr>
      <vt:lpstr>3_Office Theme</vt:lpstr>
      <vt:lpstr>4_Office Theme</vt:lpstr>
      <vt:lpstr>5_Office Theme</vt:lpstr>
      <vt:lpstr>Default Design</vt:lpstr>
      <vt:lpstr>11_Office Theme</vt:lpstr>
      <vt:lpstr>6_Office Theme</vt:lpstr>
      <vt:lpstr>26_Office Theme</vt:lpstr>
      <vt:lpstr>7_Office Theme</vt:lpstr>
      <vt:lpstr>9_Office Theme</vt:lpstr>
      <vt:lpstr>13_Office Theme</vt:lpstr>
      <vt:lpstr>14_Office Theme</vt:lpstr>
      <vt:lpstr>2_Office Theme</vt:lpstr>
      <vt:lpstr>1_Office Theme</vt:lpstr>
      <vt:lpstr>8_Office Theme</vt:lpstr>
      <vt:lpstr>15_Office Theme</vt:lpstr>
      <vt:lpstr>PowerPoint Presentation</vt:lpstr>
      <vt:lpstr>TẬP HÁT CỘNG ĐOÀN</vt:lpstr>
      <vt:lpstr>Đk: Lạy Chúa con thờ, là vua của con, con chúc tụng Danh Chúa đến muôn đời.</vt:lpstr>
      <vt:lpstr>Lạy Cha là Chúa Cả trời đất, chúc tụng Cha, vì Cha đã mạc khải nước trời cho những người bé mọn.</vt:lpstr>
      <vt:lpstr>PowerPoint Presentation</vt:lpstr>
      <vt:lpstr>Ca Nhập Lễ Trèo Lên Cao Sơn Hùng Lân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144 Chúa Nhật XIV Thường Niên Năm A Lm Kim Long 04 Câu</vt:lpstr>
      <vt:lpstr>Đk: Lạy Chúa con thờ, là vua của con, con chúc tụng Danh Chúa đến muôn đời.</vt:lpstr>
      <vt:lpstr>Tk1: Lạy Chúa con thờ, là Vua của con. Con ca tụng Danh Chúa muôn đời. Tán dương Ngài tới hết mọi ngày, chúc tụng tôn vinh Thánh Danh Ngài vạn kiếp ngàn thu.</vt:lpstr>
      <vt:lpstr>Đk: Lạy Chúa con thờ, là vua của con, con chúc tụng Danh Chúa đến muôn đời.</vt:lpstr>
      <vt:lpstr>Tk2: Thật Chúa nhân hậu và hay xót thương, không mau giận nhưng sẵn ân tình. Chúa nhân hậu với hết mọi người, tỏ lòng khoan dung với muôn loài Ngài đã dựng nên.</vt:lpstr>
      <vt:lpstr>Đk: Lạy Chúa con thờ, là vua của con, con chúc tụng Danh Chúa đến muôn đời.</vt:lpstr>
      <vt:lpstr>Tk3: Việc Chúa đã làm đều phải tán dương. Tôi trung phải lên tiếng ca tụng, nói lên rằng: Nước Chúa vinh hiển. Hãy cùng tuyên xưng: Chúa ra thờ thực rất quyền uy.</vt:lpstr>
      <vt:lpstr>Đk: Lạy Chúa con thờ, là vua của con, con chúc tụng Danh Chúa đến muôn đời.</vt:lpstr>
      <vt:lpstr>Tk4: Ngài phán bao lời đều thật tín trung. Bao công việc chan chứa ân tình. Kẻ ngã quỵ Chúa đã nâng dậy, những người khom lưng cũng tay Ngài dìu đứng thẳng lên.</vt:lpstr>
      <vt:lpstr>Đk: Lạy Chúa con thờ, là vua của con, con chúc tụng Danh Chúa đến muôn đời.</vt:lpstr>
      <vt:lpstr>PowerPoint Presentation</vt:lpstr>
      <vt:lpstr>Lạy Cha là Chúa Cả trời đất, chúc tụng Cha, vì Cha đã mạc khải nước trời cho những người bé mọn.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Tk1: Con xin tiến dâng rượu bánh nơi nương đồng, do bông lúa thơm và nho chín sạch trong. Ðôi tay tháng ngày nắng mưa vun trồng, của lễ tỏa hương quyện áng mây hồng.</vt:lpstr>
      <vt:lpstr>Đk: Con xin dâng Ngài này hiến lễ tinh tuyền. Cùng tiếng ngợi ca bài tình khúc dịu êm. Xin Cha thương nhận trọn niềm con yêu mến, đến muôn đời nguyện thề không dám phai.</vt:lpstr>
      <vt:lpstr>Tk2: Con xin tiến dâng trọn xác thân linh hồn. Con xin tiến dâng hợp với bánh rượu ngon. Xin thương chúc lành lễ dâng chân thành. Rượu bánh trở nên cuộc sống nhân trần.</vt:lpstr>
      <vt:lpstr>Đk: Con xin dâng Ngài này hiến lễ tinh tuyền. Cùng tiếng ngợi ca bài tình khúc dịu êm. Xin Cha thương nhận trọn niềm con yêu mến, đến muôn đời nguyện thề không dám phai.</vt:lpstr>
      <vt:lpstr>PowerPoint Presentation</vt:lpstr>
      <vt:lpstr>PowerPoint Presentation</vt:lpstr>
      <vt:lpstr>Ca Nguyện Hiệp Lễ Hỡi Ai Gắng Nặng Huỳnh Minh Kỳ - Đinh Công Huỳnh</vt:lpstr>
      <vt:lpstr>Tk1: Mau đến với Ta hỡi những ai khó nhọc và gánh nặng. Ta sẽ đỡ nâng và giữ gìn bổ sức cho các ngươi. Mang lấy ách Ta và hãy đến để học cùng Ta. Vì Ta dịu hiền và hằng luôn khiêm nhượng trong lòng.</vt:lpstr>
      <vt:lpstr>Đk: Chỉ có Chúa thôi, Chúa là nguồn sự sống cho đời con. Ngài chính con đường là niềm tin để con luôn tìm đến. Chỉ có Chúa thôi, Chúa là nguồn hạnh phúc cho đời con. Vì ách Chúa luôn thật êm ái và gánh Ngài nhẹ nhàng.</vt:lpstr>
      <vt:lpstr>Tk2: Trong mỗi bước đi Chúa bên con dắt dìu từng lối đường. Luôn mãi yêu thương dù những lần tội lỗi con vấn vương. Trên thánh giá xưa Ngài gánh lấy tội đời vì con. Tình yêu nhiệm mầu một tình yêu không cần đáp đền.</vt:lpstr>
      <vt:lpstr>Đk: Chỉ có Chúa thôi, Chúa là nguồn sự sống cho đời con. Ngài chính con đường là niềm tin để con luôn tìm đến. Chỉ có Chúa thôi, Chúa là nguồn hạnh phúc cho đời con. Vì ách Chúa luôn thật êm ái và gánh Ngài nhẹ nhàng.</vt:lpstr>
      <vt:lpstr>Tk3: Dương thế bon chen những lo toan chất chồng một kiếp người. Năm tháng long đong nhiều vất vả làm trí con rối bời. Xin hãy cho con tìm đến Chúa nguồn mạch ủi an. Tựa bên lòng Ngài hồn thảnh thơi con được thanh nhàn.</vt:lpstr>
      <vt:lpstr>Đk: Chỉ có Chúa thôi, Chúa là nguồn sự sống cho đời con. Ngài chính con đường là niềm tin để con luôn tìm đến. Chỉ có Chúa thôi, Chúa là nguồn hạnh phúc cho đời con. Vì ách Chúa luôn thật êm ái và gánh Ngài nhẹ nhàng.</vt:lpstr>
      <vt:lpstr>PowerPoint Presentation</vt:lpstr>
      <vt:lpstr>Ca Kết Lễ Nguồn Cậy Trông Hoàng Vũ</vt:lpstr>
      <vt:lpstr>Tk1: Mẹ nguồn cậy trông, chưa thấy ai xin Mẹ về không, hỡi Mẹ Thiên Chúa, xin hãy lắng nghe con nài van. Mẹ nguồn an vui, ôi Nữ Trinh là nguồn an vui, hết tình kêu khấn, con tin chắc Mẹ thương nhận lời.</vt:lpstr>
      <vt:lpstr>Đk: Mẹ nguồn cậy trông cho người thất vọng. Mẹ là niềm tin cho người lữ thứ. Mẹ là niềm vui cho người buồn đau, Mẹ là nghỉ ngơi cho người đơn côi.</vt:lpstr>
      <vt:lpstr>Tk2: Và bao nhiêu người lạc bước trên đời, liều dấn thân đi trong vực sâu tối tăm, đoàn con xin Mẹ rọi ánh huy hoàng, nguồn sáng tin yêu, yêu Mẹ, tin Chúa Trời.</vt:lpstr>
      <vt:lpstr>Đk: Mẹ nguồn cậy trông cho người thất vọng. Mẹ là niềm tin cho người lữ thứ. Mẹ là niềm vui cho người buồn đau, Mẹ là nghỉ ngơi cho người đơn côi.</vt:lpstr>
      <vt:lpstr>Tk2: Còn ai chưa về, Mẹ dắt đưa về, thờ Chúa cao sang cũng là Vua các vua, Mẹ ban cho được bền chí trung thành, thờ Chúa Ba Ngôi, ca tụng Mẹ suốt đời.</vt:lpstr>
      <vt:lpstr>Đk: Mẹ nguồn cậy trông cho người thất vọng. Mẹ là niềm tin cho người lữ thứ. Mẹ là niềm vui cho người buồn đau, Mẹ là nghỉ ngơi cho người đơn côi.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cp:lastModifiedBy>
  <cp:revision>34</cp:revision>
  <dcterms:created xsi:type="dcterms:W3CDTF">2023-05-21T07:25:42Z</dcterms:created>
  <dcterms:modified xsi:type="dcterms:W3CDTF">2026-04-28T09:11:48Z</dcterms:modified>
</cp:coreProperties>
</file>