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724" r:id="rId5"/>
    <p:sldMasterId id="2147483748" r:id="rId6"/>
    <p:sldMasterId id="2147483784" r:id="rId7"/>
    <p:sldMasterId id="2147483916" r:id="rId8"/>
    <p:sldMasterId id="2147483964" r:id="rId9"/>
    <p:sldMasterId id="2147483976" r:id="rId10"/>
    <p:sldMasterId id="2147483984" r:id="rId11"/>
    <p:sldMasterId id="2147483996" r:id="rId12"/>
    <p:sldMasterId id="2147484008" r:id="rId13"/>
  </p:sldMasterIdLst>
  <p:sldIdLst>
    <p:sldId id="507" r:id="rId14"/>
    <p:sldId id="376" r:id="rId15"/>
    <p:sldId id="519" r:id="rId16"/>
    <p:sldId id="521" r:id="rId17"/>
    <p:sldId id="568" r:id="rId18"/>
    <p:sldId id="256" r:id="rId19"/>
    <p:sldId id="444" r:id="rId20"/>
    <p:sldId id="480" r:id="rId21"/>
    <p:sldId id="446" r:id="rId22"/>
    <p:sldId id="481" r:id="rId23"/>
    <p:sldId id="479" r:id="rId24"/>
    <p:sldId id="482" r:id="rId25"/>
    <p:sldId id="569" r:id="rId26"/>
    <p:sldId id="538" r:id="rId27"/>
    <p:sldId id="539" r:id="rId28"/>
    <p:sldId id="540" r:id="rId29"/>
    <p:sldId id="541"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71" r:id="rId43"/>
    <p:sldId id="570" r:id="rId44"/>
    <p:sldId id="508" r:id="rId45"/>
    <p:sldId id="509" r:id="rId46"/>
    <p:sldId id="510" r:id="rId47"/>
    <p:sldId id="515" r:id="rId48"/>
    <p:sldId id="511" r:id="rId49"/>
    <p:sldId id="516" r:id="rId50"/>
    <p:sldId id="512" r:id="rId51"/>
    <p:sldId id="517" r:id="rId52"/>
    <p:sldId id="513" r:id="rId53"/>
    <p:sldId id="518" r:id="rId54"/>
    <p:sldId id="537" r:id="rId55"/>
    <p:sldId id="514" r:id="rId56"/>
    <p:sldId id="532" r:id="rId57"/>
    <p:sldId id="554" r:id="rId58"/>
    <p:sldId id="555" r:id="rId59"/>
    <p:sldId id="556" r:id="rId60"/>
    <p:sldId id="557" r:id="rId61"/>
    <p:sldId id="558" r:id="rId62"/>
    <p:sldId id="559" r:id="rId63"/>
    <p:sldId id="560" r:id="rId64"/>
    <p:sldId id="561" r:id="rId65"/>
    <p:sldId id="562" r:id="rId66"/>
    <p:sldId id="563" r:id="rId67"/>
    <p:sldId id="564" r:id="rId68"/>
    <p:sldId id="565" r:id="rId69"/>
    <p:sldId id="566" r:id="rId70"/>
    <p:sldId id="567" r:id="rId71"/>
    <p:sldId id="414" r:id="rId72"/>
    <p:sldId id="271" r:id="rId73"/>
    <p:sldId id="272" r:id="rId74"/>
    <p:sldId id="273" r:id="rId75"/>
    <p:sldId id="523" r:id="rId76"/>
    <p:sldId id="522" r:id="rId77"/>
    <p:sldId id="524" r:id="rId78"/>
    <p:sldId id="276" r:id="rId79"/>
    <p:sldId id="503" r:id="rId80"/>
    <p:sldId id="277" r:id="rId81"/>
    <p:sldId id="279" r:id="rId82"/>
    <p:sldId id="278" r:id="rId83"/>
    <p:sldId id="525" r:id="rId84"/>
    <p:sldId id="290" r:id="rId85"/>
    <p:sldId id="466" r:id="rId86"/>
    <p:sldId id="291" r:id="rId87"/>
    <p:sldId id="467" r:id="rId88"/>
    <p:sldId id="534" r:id="rId89"/>
    <p:sldId id="502" r:id="rId90"/>
    <p:sldId id="295" r:id="rId91"/>
    <p:sldId id="294" r:id="rId92"/>
    <p:sldId id="527" r:id="rId93"/>
    <p:sldId id="500" r:id="rId94"/>
    <p:sldId id="528" r:id="rId95"/>
    <p:sldId id="526" r:id="rId96"/>
    <p:sldId id="529" r:id="rId97"/>
    <p:sldId id="535" r:id="rId98"/>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7" autoAdjust="0"/>
    <p:restoredTop sz="94693" autoAdjust="0"/>
  </p:normalViewPr>
  <p:slideViewPr>
    <p:cSldViewPr>
      <p:cViewPr>
        <p:scale>
          <a:sx n="125" d="100"/>
          <a:sy n="125" d="100"/>
        </p:scale>
        <p:origin x="3132" y="90"/>
      </p:cViewPr>
      <p:guideLst>
        <p:guide orient="horz" pos="1622"/>
        <p:guide pos="216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24489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4"/>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0325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45749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585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076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713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162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3045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44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7757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968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2798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9806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5774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95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617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686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341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5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468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1490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3008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746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470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5774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95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617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68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3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598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468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1490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3008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746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47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5"/>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6"/>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lvl1pPr>
            <a:lvl2pPr marL="342931" indent="0" algn="ctr">
              <a:buNone/>
              <a:defRPr/>
            </a:lvl2pPr>
            <a:lvl3pPr marL="685861" indent="0" algn="ctr">
              <a:buNone/>
              <a:defRPr/>
            </a:lvl3pPr>
            <a:lvl4pPr marL="1028791" indent="0" algn="ctr">
              <a:buNone/>
              <a:defRPr/>
            </a:lvl4pPr>
            <a:lvl5pPr marL="1371722" indent="0" algn="ctr">
              <a:buNone/>
              <a:defRPr/>
            </a:lvl5pPr>
            <a:lvl6pPr marL="1714653" indent="0" algn="ctr">
              <a:buNone/>
              <a:defRPr/>
            </a:lvl6pPr>
            <a:lvl7pPr marL="2057583" indent="0" algn="ctr">
              <a:buNone/>
              <a:defRPr/>
            </a:lvl7pPr>
            <a:lvl8pPr marL="2400513" indent="0" algn="ctr">
              <a:buNone/>
              <a:defRPr/>
            </a:lvl8pPr>
            <a:lvl9pPr marL="274344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31" indent="0">
              <a:buNone/>
              <a:defRPr sz="1350"/>
            </a:lvl2pPr>
            <a:lvl3pPr marL="685861" indent="0">
              <a:buNone/>
              <a:defRPr sz="1200"/>
            </a:lvl3pPr>
            <a:lvl4pPr marL="1028791" indent="0">
              <a:buNone/>
              <a:defRPr sz="1050"/>
            </a:lvl4pPr>
            <a:lvl5pPr marL="1371722" indent="0">
              <a:buNone/>
              <a:defRPr sz="1050"/>
            </a:lvl5pPr>
            <a:lvl6pPr marL="1714653" indent="0">
              <a:buNone/>
              <a:defRPr sz="1050"/>
            </a:lvl6pPr>
            <a:lvl7pPr marL="2057583" indent="0">
              <a:buNone/>
              <a:defRPr sz="1050"/>
            </a:lvl7pPr>
            <a:lvl8pPr marL="2400513" indent="0">
              <a:buNone/>
              <a:defRPr sz="1050"/>
            </a:lvl8pPr>
            <a:lvl9pPr marL="2743444"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4"/>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0098"/>
            <a:ext cx="5829300" cy="1102745"/>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lvl1pPr>
            <a:lvl2pPr marL="342905" indent="0" algn="ctr">
              <a:buNone/>
              <a:defRPr/>
            </a:lvl2pPr>
            <a:lvl3pPr marL="685811" indent="0" algn="ctr">
              <a:buNone/>
              <a:defRPr/>
            </a:lvl3pPr>
            <a:lvl4pPr marL="1028715" indent="0" algn="ctr">
              <a:buNone/>
              <a:defRPr/>
            </a:lvl4pPr>
            <a:lvl5pPr marL="1371620" indent="0" algn="ctr">
              <a:buNone/>
              <a:defRPr/>
            </a:lvl5pPr>
            <a:lvl6pPr marL="1714525" indent="0" algn="ctr">
              <a:buNone/>
              <a:defRPr/>
            </a:lvl6pPr>
            <a:lvl7pPr marL="2057429" indent="0" algn="ctr">
              <a:buNone/>
              <a:defRPr/>
            </a:lvl7pPr>
            <a:lvl8pPr marL="2400334" indent="0" algn="ctr">
              <a:buNone/>
              <a:defRPr/>
            </a:lvl8pPr>
            <a:lvl9pPr marL="274323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329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1659"/>
            <a:ext cx="5829300" cy="1126579"/>
          </a:xfrm>
        </p:spPr>
        <p:txBody>
          <a:bodyPr anchor="b"/>
          <a:lstStyle>
            <a:lvl1pPr marL="0" indent="0">
              <a:buNone/>
              <a:defRPr sz="1500"/>
            </a:lvl1pPr>
            <a:lvl2pPr marL="342905" indent="0">
              <a:buNone/>
              <a:defRPr sz="1350"/>
            </a:lvl2pPr>
            <a:lvl3pPr marL="685811" indent="0">
              <a:buNone/>
              <a:defRPr sz="1200"/>
            </a:lvl3pPr>
            <a:lvl4pPr marL="1028715" indent="0">
              <a:buNone/>
              <a:defRPr sz="1050"/>
            </a:lvl4pPr>
            <a:lvl5pPr marL="1371620" indent="0">
              <a:buNone/>
              <a:defRPr sz="1050"/>
            </a:lvl5pPr>
            <a:lvl6pPr marL="1714525" indent="0">
              <a:buNone/>
              <a:defRPr sz="1050"/>
            </a:lvl6pPr>
            <a:lvl7pPr marL="2057429" indent="0">
              <a:buNone/>
              <a:defRPr sz="1050"/>
            </a:lvl7pPr>
            <a:lvl8pPr marL="2400334" indent="0">
              <a:buNone/>
              <a:defRPr sz="1050"/>
            </a:lvl8pPr>
            <a:lvl9pPr marL="2743238"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005"/>
            <a:ext cx="3030141" cy="481457"/>
          </a:xfrm>
        </p:spPr>
        <p:txBody>
          <a:bodyPr anchor="b"/>
          <a:lstStyle>
            <a:lvl1pPr marL="0" indent="0">
              <a:buNone/>
              <a:defRPr sz="1800" b="1"/>
            </a:lvl1pPr>
            <a:lvl2pPr marL="342905" indent="0">
              <a:buNone/>
              <a:defRPr sz="1500" b="1"/>
            </a:lvl2pPr>
            <a:lvl3pPr marL="685811" indent="0">
              <a:buNone/>
              <a:defRPr sz="1350" b="1"/>
            </a:lvl3pPr>
            <a:lvl4pPr marL="1028715" indent="0">
              <a:buNone/>
              <a:defRPr sz="1200" b="1"/>
            </a:lvl4pPr>
            <a:lvl5pPr marL="1371620" indent="0">
              <a:buNone/>
              <a:defRPr sz="1200" b="1"/>
            </a:lvl5pPr>
            <a:lvl6pPr marL="1714525" indent="0">
              <a:buNone/>
              <a:defRPr sz="1200" b="1"/>
            </a:lvl6pPr>
            <a:lvl7pPr marL="2057429" indent="0">
              <a:buNone/>
              <a:defRPr sz="1200" b="1"/>
            </a:lvl7pPr>
            <a:lvl8pPr marL="2400334" indent="0">
              <a:buNone/>
              <a:defRPr sz="1200" b="1"/>
            </a:lvl8pPr>
            <a:lvl9pPr marL="2743238"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3463"/>
            <a:ext cx="303014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2005"/>
            <a:ext cx="3031332" cy="481457"/>
          </a:xfrm>
        </p:spPr>
        <p:txBody>
          <a:bodyPr anchor="b"/>
          <a:lstStyle>
            <a:lvl1pPr marL="0" indent="0">
              <a:buNone/>
              <a:defRPr sz="1800" b="1"/>
            </a:lvl1pPr>
            <a:lvl2pPr marL="342905" indent="0">
              <a:buNone/>
              <a:defRPr sz="1500" b="1"/>
            </a:lvl2pPr>
            <a:lvl3pPr marL="685811" indent="0">
              <a:buNone/>
              <a:defRPr sz="1350" b="1"/>
            </a:lvl3pPr>
            <a:lvl4pPr marL="1028715" indent="0">
              <a:buNone/>
              <a:defRPr sz="1200" b="1"/>
            </a:lvl4pPr>
            <a:lvl5pPr marL="1371620" indent="0">
              <a:buNone/>
              <a:defRPr sz="1200" b="1"/>
            </a:lvl5pPr>
            <a:lvl6pPr marL="1714525" indent="0">
              <a:buNone/>
              <a:defRPr sz="1200" b="1"/>
            </a:lvl6pPr>
            <a:lvl7pPr marL="2057429" indent="0">
              <a:buNone/>
              <a:defRPr sz="1200" b="1"/>
            </a:lvl7pPr>
            <a:lvl8pPr marL="2400334" indent="0">
              <a:buNone/>
              <a:defRPr sz="1200" b="1"/>
            </a:lvl8pPr>
            <a:lvl9pPr marL="274323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1633463"/>
            <a:ext cx="3031332"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28/04/2026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28/04/2026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28/04/2026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81"/>
            <a:ext cx="2256235" cy="87234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81"/>
            <a:ext cx="3833813" cy="43935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2"/>
            <a:ext cx="2256235" cy="3521158"/>
          </a:xfrm>
        </p:spPr>
        <p:txBody>
          <a:bodyPr/>
          <a:lstStyle>
            <a:lvl1pPr marL="0" indent="0">
              <a:buNone/>
              <a:defRPr sz="1050"/>
            </a:lvl1pPr>
            <a:lvl2pPr marL="342905" indent="0">
              <a:buNone/>
              <a:defRPr sz="900"/>
            </a:lvl2pPr>
            <a:lvl3pPr marL="685811" indent="0">
              <a:buNone/>
              <a:defRPr sz="750"/>
            </a:lvl3pPr>
            <a:lvl4pPr marL="1028715" indent="0">
              <a:buNone/>
              <a:defRPr sz="675"/>
            </a:lvl4pPr>
            <a:lvl5pPr marL="1371620" indent="0">
              <a:buNone/>
              <a:defRPr sz="675"/>
            </a:lvl5pPr>
            <a:lvl6pPr marL="1714525" indent="0">
              <a:buNone/>
              <a:defRPr sz="675"/>
            </a:lvl6pPr>
            <a:lvl7pPr marL="2057429" indent="0">
              <a:buNone/>
              <a:defRPr sz="675"/>
            </a:lvl7pPr>
            <a:lvl8pPr marL="2400334" indent="0">
              <a:buNone/>
              <a:defRPr sz="675"/>
            </a:lvl8pPr>
            <a:lvl9pPr marL="2743238"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84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801"/>
            <a:ext cx="4114800" cy="3088958"/>
          </a:xfrm>
        </p:spPr>
        <p:txBody>
          <a:bodyPr/>
          <a:lstStyle>
            <a:lvl1pPr marL="0" indent="0">
              <a:buNone/>
              <a:defRPr sz="2400"/>
            </a:lvl1pPr>
            <a:lvl2pPr marL="342905" indent="0">
              <a:buNone/>
              <a:defRPr sz="2100"/>
            </a:lvl2pPr>
            <a:lvl3pPr marL="685811" indent="0">
              <a:buNone/>
              <a:defRPr sz="1800"/>
            </a:lvl3pPr>
            <a:lvl4pPr marL="1028715" indent="0">
              <a:buNone/>
              <a:defRPr sz="1500"/>
            </a:lvl4pPr>
            <a:lvl5pPr marL="1371620" indent="0">
              <a:buNone/>
              <a:defRPr sz="1500"/>
            </a:lvl5pPr>
            <a:lvl6pPr marL="1714525" indent="0">
              <a:buNone/>
              <a:defRPr sz="1500"/>
            </a:lvl6pPr>
            <a:lvl7pPr marL="2057429" indent="0">
              <a:buNone/>
              <a:defRPr sz="1500"/>
            </a:lvl7pPr>
            <a:lvl8pPr marL="2400334" indent="0">
              <a:buNone/>
              <a:defRPr sz="1500"/>
            </a:lvl8pPr>
            <a:lvl9pPr marL="2743238" indent="0">
              <a:buNone/>
              <a:defRPr sz="1500"/>
            </a:lvl9pPr>
          </a:lstStyle>
          <a:p>
            <a:pPr lvl="0"/>
            <a:endParaRPr lang="en-US" noProof="0"/>
          </a:p>
        </p:txBody>
      </p:sp>
      <p:sp>
        <p:nvSpPr>
          <p:cNvPr id="4" name="Text Placeholder 3"/>
          <p:cNvSpPr>
            <a:spLocks noGrp="1"/>
          </p:cNvSpPr>
          <p:nvPr>
            <p:ph type="body" sz="half" idx="2"/>
          </p:nvPr>
        </p:nvSpPr>
        <p:spPr>
          <a:xfrm>
            <a:off x="1344216" y="4029630"/>
            <a:ext cx="4114800" cy="603809"/>
          </a:xfrm>
        </p:spPr>
        <p:txBody>
          <a:bodyPr/>
          <a:lstStyle>
            <a:lvl1pPr marL="0" indent="0">
              <a:buNone/>
              <a:defRPr sz="1050"/>
            </a:lvl1pPr>
            <a:lvl2pPr marL="342905" indent="0">
              <a:buNone/>
              <a:defRPr sz="900"/>
            </a:lvl2pPr>
            <a:lvl3pPr marL="685811" indent="0">
              <a:buNone/>
              <a:defRPr sz="750"/>
            </a:lvl3pPr>
            <a:lvl4pPr marL="1028715" indent="0">
              <a:buNone/>
              <a:defRPr sz="675"/>
            </a:lvl4pPr>
            <a:lvl5pPr marL="1371620" indent="0">
              <a:buNone/>
              <a:defRPr sz="675"/>
            </a:lvl5pPr>
            <a:lvl6pPr marL="1714525" indent="0">
              <a:buNone/>
              <a:defRPr sz="675"/>
            </a:lvl6pPr>
            <a:lvl7pPr marL="2057429" indent="0">
              <a:buNone/>
              <a:defRPr sz="675"/>
            </a:lvl7pPr>
            <a:lvl8pPr marL="2400334" indent="0">
              <a:buNone/>
              <a:defRPr sz="675"/>
            </a:lvl8pPr>
            <a:lvl9pPr marL="2743238"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569"/>
            <a:ext cx="1543050" cy="439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569"/>
            <a:ext cx="4514850" cy="439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solidFill>
                  <a:schemeClr val="tx1">
                    <a:tint val="75000"/>
                  </a:schemeClr>
                </a:solidFill>
              </a:defRPr>
            </a:lvl1pPr>
            <a:lvl2pPr marL="342931" indent="0" algn="ctr">
              <a:buNone/>
              <a:defRPr>
                <a:solidFill>
                  <a:schemeClr val="tx1">
                    <a:tint val="75000"/>
                  </a:schemeClr>
                </a:solidFill>
              </a:defRPr>
            </a:lvl2pPr>
            <a:lvl3pPr marL="685861" indent="0" algn="ctr">
              <a:buNone/>
              <a:defRPr>
                <a:solidFill>
                  <a:schemeClr val="tx1">
                    <a:tint val="75000"/>
                  </a:schemeClr>
                </a:solidFill>
              </a:defRPr>
            </a:lvl3pPr>
            <a:lvl4pPr marL="1028791" indent="0" algn="ctr">
              <a:buNone/>
              <a:defRPr>
                <a:solidFill>
                  <a:schemeClr val="tx1">
                    <a:tint val="75000"/>
                  </a:schemeClr>
                </a:solidFill>
              </a:defRPr>
            </a:lvl4pPr>
            <a:lvl5pPr marL="1371722" indent="0" algn="ctr">
              <a:buNone/>
              <a:defRPr>
                <a:solidFill>
                  <a:schemeClr val="tx1">
                    <a:tint val="75000"/>
                  </a:schemeClr>
                </a:solidFill>
              </a:defRPr>
            </a:lvl5pPr>
            <a:lvl6pPr marL="1714653" indent="0" algn="ctr">
              <a:buNone/>
              <a:defRPr>
                <a:solidFill>
                  <a:schemeClr val="tx1">
                    <a:tint val="75000"/>
                  </a:schemeClr>
                </a:solidFill>
              </a:defRPr>
            </a:lvl6pPr>
            <a:lvl7pPr marL="2057583" indent="0" algn="ctr">
              <a:buNone/>
              <a:defRPr>
                <a:solidFill>
                  <a:schemeClr val="tx1">
                    <a:tint val="75000"/>
                  </a:schemeClr>
                </a:solidFill>
              </a:defRPr>
            </a:lvl7pPr>
            <a:lvl8pPr marL="2400513" indent="0" algn="ctr">
              <a:buNone/>
              <a:defRPr>
                <a:solidFill>
                  <a:schemeClr val="tx1">
                    <a:tint val="75000"/>
                  </a:schemeClr>
                </a:solidFill>
              </a:defRPr>
            </a:lvl8pPr>
            <a:lvl9pPr marL="27434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597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138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31" indent="0">
              <a:buNone/>
              <a:defRPr sz="1350">
                <a:solidFill>
                  <a:schemeClr val="tx1">
                    <a:tint val="75000"/>
                  </a:schemeClr>
                </a:solidFill>
              </a:defRPr>
            </a:lvl2pPr>
            <a:lvl3pPr marL="685861" indent="0">
              <a:buNone/>
              <a:defRPr sz="1200">
                <a:solidFill>
                  <a:schemeClr val="tx1">
                    <a:tint val="75000"/>
                  </a:schemeClr>
                </a:solidFill>
              </a:defRPr>
            </a:lvl3pPr>
            <a:lvl4pPr marL="1028791" indent="0">
              <a:buNone/>
              <a:defRPr sz="1050">
                <a:solidFill>
                  <a:schemeClr val="tx1">
                    <a:tint val="75000"/>
                  </a:schemeClr>
                </a:solidFill>
              </a:defRPr>
            </a:lvl4pPr>
            <a:lvl5pPr marL="1371722" indent="0">
              <a:buNone/>
              <a:defRPr sz="1050">
                <a:solidFill>
                  <a:schemeClr val="tx1">
                    <a:tint val="75000"/>
                  </a:schemeClr>
                </a:solidFill>
              </a:defRPr>
            </a:lvl5pPr>
            <a:lvl6pPr marL="1714653" indent="0">
              <a:buNone/>
              <a:defRPr sz="1050">
                <a:solidFill>
                  <a:schemeClr val="tx1">
                    <a:tint val="75000"/>
                  </a:schemeClr>
                </a:solidFill>
              </a:defRPr>
            </a:lvl6pPr>
            <a:lvl7pPr marL="2057583" indent="0">
              <a:buNone/>
              <a:defRPr sz="1050">
                <a:solidFill>
                  <a:schemeClr val="tx1">
                    <a:tint val="75000"/>
                  </a:schemeClr>
                </a:solidFill>
              </a:defRPr>
            </a:lvl7pPr>
            <a:lvl8pPr marL="2400513" indent="0">
              <a:buNone/>
              <a:defRPr sz="1050">
                <a:solidFill>
                  <a:schemeClr val="tx1">
                    <a:tint val="75000"/>
                  </a:schemeClr>
                </a:solidFill>
              </a:defRPr>
            </a:lvl8pPr>
            <a:lvl9pPr marL="274344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516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4"/>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618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2401"/>
            <a:ext cx="3030141"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2" cy="480266"/>
          </a:xfrm>
        </p:spPr>
        <p:txBody>
          <a:bodyPr anchor="b"/>
          <a:lstStyle>
            <a:lvl1pPr marL="0" indent="0">
              <a:buNone/>
              <a:defRPr sz="1800" b="1"/>
            </a:lvl1pPr>
            <a:lvl2pPr marL="342931" indent="0">
              <a:buNone/>
              <a:defRPr sz="1500" b="1"/>
            </a:lvl2pPr>
            <a:lvl3pPr marL="685861" indent="0">
              <a:buNone/>
              <a:defRPr sz="1350" b="1"/>
            </a:lvl3pPr>
            <a:lvl4pPr marL="1028791" indent="0">
              <a:buNone/>
              <a:defRPr sz="1200" b="1"/>
            </a:lvl4pPr>
            <a:lvl5pPr marL="1371722" indent="0">
              <a:buNone/>
              <a:defRPr sz="1200" b="1"/>
            </a:lvl5pPr>
            <a:lvl6pPr marL="1714653" indent="0">
              <a:buNone/>
              <a:defRPr sz="1200" b="1"/>
            </a:lvl6pPr>
            <a:lvl7pPr marL="2057583" indent="0">
              <a:buNone/>
              <a:defRPr sz="1200" b="1"/>
            </a:lvl7pPr>
            <a:lvl8pPr marL="2400513" indent="0">
              <a:buNone/>
              <a:defRPr sz="1200" b="1"/>
            </a:lvl8pPr>
            <a:lvl9pPr marL="274344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2"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0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6922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588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78"/>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4"/>
            <a:ext cx="2256235" cy="3521555"/>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258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3182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00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5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50"/>
            <a:ext cx="4800600" cy="1315667"/>
          </a:xfrm>
        </p:spPr>
        <p:txBody>
          <a:bodyPr/>
          <a:lstStyle>
            <a:lvl1pPr marL="0" indent="0" algn="ctr">
              <a:buNone/>
              <a:defRPr/>
            </a:lvl1pPr>
            <a:lvl2pPr marL="342931" indent="0" algn="ctr">
              <a:buNone/>
              <a:defRPr/>
            </a:lvl2pPr>
            <a:lvl3pPr marL="685861" indent="0" algn="ctr">
              <a:buNone/>
              <a:defRPr/>
            </a:lvl3pPr>
            <a:lvl4pPr marL="1028791" indent="0" algn="ctr">
              <a:buNone/>
              <a:defRPr/>
            </a:lvl4pPr>
            <a:lvl5pPr marL="1371722" indent="0" algn="ctr">
              <a:buNone/>
              <a:defRPr/>
            </a:lvl5pPr>
            <a:lvl6pPr marL="1714653" indent="0" algn="ctr">
              <a:buNone/>
              <a:defRPr/>
            </a:lvl6pPr>
            <a:lvl7pPr marL="2057583" indent="0" algn="ctr">
              <a:buNone/>
              <a:defRPr/>
            </a:lvl7pPr>
            <a:lvl8pPr marL="2400513" indent="0" algn="ctr">
              <a:buNone/>
              <a:defRPr/>
            </a:lvl8pPr>
            <a:lvl9pPr marL="274344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22680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31" indent="0">
              <a:buNone/>
              <a:defRPr sz="1350"/>
            </a:lvl2pPr>
            <a:lvl3pPr marL="685861" indent="0">
              <a:buNone/>
              <a:defRPr sz="1200"/>
            </a:lvl3pPr>
            <a:lvl4pPr marL="1028791" indent="0">
              <a:buNone/>
              <a:defRPr sz="1050"/>
            </a:lvl4pPr>
            <a:lvl5pPr marL="1371722" indent="0">
              <a:buNone/>
              <a:defRPr sz="1050"/>
            </a:lvl5pPr>
            <a:lvl6pPr marL="1714653" indent="0">
              <a:buNone/>
              <a:defRPr sz="1050"/>
            </a:lvl6pPr>
            <a:lvl7pPr marL="2057583" indent="0">
              <a:buNone/>
              <a:defRPr sz="1050"/>
            </a:lvl7pPr>
            <a:lvl8pPr marL="2400513" indent="0">
              <a:buNone/>
              <a:defRPr sz="1050"/>
            </a:lvl8pPr>
            <a:lvl9pPr marL="2743444"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24274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31" indent="0">
              <a:buNone/>
              <a:defRPr sz="2100"/>
            </a:lvl2pPr>
            <a:lvl3pPr marL="685861" indent="0">
              <a:buNone/>
              <a:defRPr sz="1800"/>
            </a:lvl3pPr>
            <a:lvl4pPr marL="1028791" indent="0">
              <a:buNone/>
              <a:defRPr sz="1500"/>
            </a:lvl4pPr>
            <a:lvl5pPr marL="1371722" indent="0">
              <a:buNone/>
              <a:defRPr sz="1500"/>
            </a:lvl5pPr>
            <a:lvl6pPr marL="1714653" indent="0">
              <a:buNone/>
              <a:defRPr sz="1500"/>
            </a:lvl6pPr>
            <a:lvl7pPr marL="2057583" indent="0">
              <a:buNone/>
              <a:defRPr sz="1500"/>
            </a:lvl7pPr>
            <a:lvl8pPr marL="2400513" indent="0">
              <a:buNone/>
              <a:defRPr sz="1500"/>
            </a:lvl8pPr>
            <a:lvl9pPr marL="2743444"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31" indent="0">
              <a:buNone/>
              <a:defRPr sz="900"/>
            </a:lvl2pPr>
            <a:lvl3pPr marL="685861" indent="0">
              <a:buNone/>
              <a:defRPr sz="750"/>
            </a:lvl3pPr>
            <a:lvl4pPr marL="1028791" indent="0">
              <a:buNone/>
              <a:defRPr sz="675"/>
            </a:lvl4pPr>
            <a:lvl5pPr marL="1371722" indent="0">
              <a:buNone/>
              <a:defRPr sz="675"/>
            </a:lvl5pPr>
            <a:lvl6pPr marL="1714653" indent="0">
              <a:buNone/>
              <a:defRPr sz="675"/>
            </a:lvl6pPr>
            <a:lvl7pPr marL="2057583" indent="0">
              <a:buNone/>
              <a:defRPr sz="675"/>
            </a:lvl7pPr>
            <a:lvl8pPr marL="2400513" indent="0">
              <a:buNone/>
              <a:defRPr sz="675"/>
            </a:lvl8pPr>
            <a:lvl9pPr marL="2743444"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5926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3786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5.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4/28/2026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4"/>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7"/>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7"/>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7"/>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150880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31" algn="ctr" rtl="0" fontAlgn="base">
        <a:spcBef>
          <a:spcPct val="0"/>
        </a:spcBef>
        <a:spcAft>
          <a:spcPct val="0"/>
        </a:spcAft>
        <a:defRPr sz="3300">
          <a:solidFill>
            <a:schemeClr val="tx2"/>
          </a:solidFill>
          <a:latin typeface="Arial" charset="0"/>
        </a:defRPr>
      </a:lvl6pPr>
      <a:lvl7pPr marL="685861" algn="ctr" rtl="0" fontAlgn="base">
        <a:spcBef>
          <a:spcPct val="0"/>
        </a:spcBef>
        <a:spcAft>
          <a:spcPct val="0"/>
        </a:spcAft>
        <a:defRPr sz="3300">
          <a:solidFill>
            <a:schemeClr val="tx2"/>
          </a:solidFill>
          <a:latin typeface="Arial" charset="0"/>
        </a:defRPr>
      </a:lvl7pPr>
      <a:lvl8pPr marL="1028791" algn="ctr" rtl="0" fontAlgn="base">
        <a:spcBef>
          <a:spcPct val="0"/>
        </a:spcBef>
        <a:spcAft>
          <a:spcPct val="0"/>
        </a:spcAft>
        <a:defRPr sz="3300">
          <a:solidFill>
            <a:schemeClr val="tx2"/>
          </a:solidFill>
          <a:latin typeface="Arial" charset="0"/>
        </a:defRPr>
      </a:lvl8pPr>
      <a:lvl9pPr marL="1371722" algn="ctr" rtl="0" fontAlgn="base">
        <a:spcBef>
          <a:spcPct val="0"/>
        </a:spcBef>
        <a:spcAft>
          <a:spcPct val="0"/>
        </a:spcAft>
        <a:defRPr sz="3300">
          <a:solidFill>
            <a:schemeClr val="tx2"/>
          </a:solidFill>
          <a:latin typeface="Arial" charset="0"/>
        </a:defRPr>
      </a:lvl9pPr>
    </p:titleStyle>
    <p:bodyStyle>
      <a:lvl1pPr marL="257198" indent="-257198"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62" indent="-214332"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326" indent="-171465"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257" indent="-171465"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187" indent="-171465"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6117" indent="-171465" algn="l" rtl="0" fontAlgn="base">
        <a:spcBef>
          <a:spcPct val="20000"/>
        </a:spcBef>
        <a:spcAft>
          <a:spcPct val="0"/>
        </a:spcAft>
        <a:buChar char="»"/>
        <a:defRPr sz="1500">
          <a:solidFill>
            <a:schemeClr val="tx1"/>
          </a:solidFill>
          <a:latin typeface="+mn-lt"/>
        </a:defRPr>
      </a:lvl6pPr>
      <a:lvl7pPr marL="2229048" indent="-171465" algn="l" rtl="0" fontAlgn="base">
        <a:spcBef>
          <a:spcPct val="20000"/>
        </a:spcBef>
        <a:spcAft>
          <a:spcPct val="0"/>
        </a:spcAft>
        <a:buChar char="»"/>
        <a:defRPr sz="1500">
          <a:solidFill>
            <a:schemeClr val="tx1"/>
          </a:solidFill>
          <a:latin typeface="+mn-lt"/>
        </a:defRPr>
      </a:lvl7pPr>
      <a:lvl8pPr marL="2571979" indent="-171465" algn="l" rtl="0" fontAlgn="base">
        <a:spcBef>
          <a:spcPct val="20000"/>
        </a:spcBef>
        <a:spcAft>
          <a:spcPct val="0"/>
        </a:spcAft>
        <a:buChar char="»"/>
        <a:defRPr sz="1500">
          <a:solidFill>
            <a:schemeClr val="tx1"/>
          </a:solidFill>
          <a:latin typeface="+mn-lt"/>
        </a:defRPr>
      </a:lvl8pPr>
      <a:lvl9pPr marL="2914910" indent="-171465"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9472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21932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21932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4"/>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7"/>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7"/>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7"/>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31" algn="ctr" rtl="0" fontAlgn="base">
        <a:spcBef>
          <a:spcPct val="0"/>
        </a:spcBef>
        <a:spcAft>
          <a:spcPct val="0"/>
        </a:spcAft>
        <a:defRPr sz="3300">
          <a:solidFill>
            <a:schemeClr val="tx2"/>
          </a:solidFill>
          <a:latin typeface="Arial" charset="0"/>
        </a:defRPr>
      </a:lvl6pPr>
      <a:lvl7pPr marL="685861" algn="ctr" rtl="0" fontAlgn="base">
        <a:spcBef>
          <a:spcPct val="0"/>
        </a:spcBef>
        <a:spcAft>
          <a:spcPct val="0"/>
        </a:spcAft>
        <a:defRPr sz="3300">
          <a:solidFill>
            <a:schemeClr val="tx2"/>
          </a:solidFill>
          <a:latin typeface="Arial" charset="0"/>
        </a:defRPr>
      </a:lvl7pPr>
      <a:lvl8pPr marL="1028791" algn="ctr" rtl="0" fontAlgn="base">
        <a:spcBef>
          <a:spcPct val="0"/>
        </a:spcBef>
        <a:spcAft>
          <a:spcPct val="0"/>
        </a:spcAft>
        <a:defRPr sz="3300">
          <a:solidFill>
            <a:schemeClr val="tx2"/>
          </a:solidFill>
          <a:latin typeface="Arial" charset="0"/>
        </a:defRPr>
      </a:lvl8pPr>
      <a:lvl9pPr marL="1371722" algn="ctr" rtl="0" fontAlgn="base">
        <a:spcBef>
          <a:spcPct val="0"/>
        </a:spcBef>
        <a:spcAft>
          <a:spcPct val="0"/>
        </a:spcAft>
        <a:defRPr sz="3300">
          <a:solidFill>
            <a:schemeClr val="tx2"/>
          </a:solidFill>
          <a:latin typeface="Arial" charset="0"/>
        </a:defRPr>
      </a:lvl9pPr>
    </p:titleStyle>
    <p:bodyStyle>
      <a:lvl1pPr marL="257198" indent="-257198"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62" indent="-214332"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326" indent="-171465"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257" indent="-171465"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187" indent="-171465"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6117" indent="-171465" algn="l" rtl="0" fontAlgn="base">
        <a:spcBef>
          <a:spcPct val="20000"/>
        </a:spcBef>
        <a:spcAft>
          <a:spcPct val="0"/>
        </a:spcAft>
        <a:buChar char="»"/>
        <a:defRPr sz="1500">
          <a:solidFill>
            <a:schemeClr val="tx1"/>
          </a:solidFill>
          <a:latin typeface="+mn-lt"/>
        </a:defRPr>
      </a:lvl6pPr>
      <a:lvl7pPr marL="2229048" indent="-171465" algn="l" rtl="0" fontAlgn="base">
        <a:spcBef>
          <a:spcPct val="20000"/>
        </a:spcBef>
        <a:spcAft>
          <a:spcPct val="0"/>
        </a:spcAft>
        <a:buChar char="»"/>
        <a:defRPr sz="1500">
          <a:solidFill>
            <a:schemeClr val="tx1"/>
          </a:solidFill>
          <a:latin typeface="+mn-lt"/>
        </a:defRPr>
      </a:lvl7pPr>
      <a:lvl8pPr marL="2571979" indent="-171465" algn="l" rtl="0" fontAlgn="base">
        <a:spcBef>
          <a:spcPct val="20000"/>
        </a:spcBef>
        <a:spcAft>
          <a:spcPct val="0"/>
        </a:spcAft>
        <a:buChar char="»"/>
        <a:defRPr sz="1500">
          <a:solidFill>
            <a:schemeClr val="tx1"/>
          </a:solidFill>
          <a:latin typeface="+mn-lt"/>
        </a:defRPr>
      </a:lvl8pPr>
      <a:lvl9pPr marL="2914910" indent="-171465"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5"/>
            <a:ext cx="6172200" cy="339721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342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05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28/04/2026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2343150" y="4689055"/>
            <a:ext cx="21717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4914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05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5" algn="ctr" rtl="0" fontAlgn="base">
        <a:spcBef>
          <a:spcPct val="0"/>
        </a:spcBef>
        <a:spcAft>
          <a:spcPct val="0"/>
        </a:spcAft>
        <a:defRPr sz="3300">
          <a:solidFill>
            <a:schemeClr val="tx2"/>
          </a:solidFill>
          <a:latin typeface="Arial" charset="0"/>
          <a:cs typeface="Arial" charset="0"/>
        </a:defRPr>
      </a:lvl6pPr>
      <a:lvl7pPr marL="685811" algn="ctr" rtl="0" fontAlgn="base">
        <a:spcBef>
          <a:spcPct val="0"/>
        </a:spcBef>
        <a:spcAft>
          <a:spcPct val="0"/>
        </a:spcAft>
        <a:defRPr sz="3300">
          <a:solidFill>
            <a:schemeClr val="tx2"/>
          </a:solidFill>
          <a:latin typeface="Arial" charset="0"/>
          <a:cs typeface="Arial" charset="0"/>
        </a:defRPr>
      </a:lvl7pPr>
      <a:lvl8pPr marL="1028715" algn="ctr" rtl="0" fontAlgn="base">
        <a:spcBef>
          <a:spcPct val="0"/>
        </a:spcBef>
        <a:spcAft>
          <a:spcPct val="0"/>
        </a:spcAft>
        <a:defRPr sz="3300">
          <a:solidFill>
            <a:schemeClr val="tx2"/>
          </a:solidFill>
          <a:latin typeface="Arial" charset="0"/>
          <a:cs typeface="Arial" charset="0"/>
        </a:defRPr>
      </a:lvl8pPr>
      <a:lvl9pPr marL="1371620" algn="ctr" rtl="0" fontAlgn="base">
        <a:spcBef>
          <a:spcPct val="0"/>
        </a:spcBef>
        <a:spcAft>
          <a:spcPct val="0"/>
        </a:spcAft>
        <a:defRPr sz="3300">
          <a:solidFill>
            <a:schemeClr val="tx2"/>
          </a:solidFill>
          <a:latin typeface="Arial" charset="0"/>
          <a:cs typeface="Arial" charset="0"/>
        </a:defRPr>
      </a:lvl9pPr>
    </p:titleStyle>
    <p:bodyStyle>
      <a:lvl1pPr marL="257179" indent="-257179" algn="l" rtl="0" eaLnBrk="0" fontAlgn="base" hangingPunct="0">
        <a:spcBef>
          <a:spcPct val="20000"/>
        </a:spcBef>
        <a:spcAft>
          <a:spcPct val="0"/>
        </a:spcAft>
        <a:buChar char="•"/>
        <a:defRPr sz="2400">
          <a:solidFill>
            <a:schemeClr val="tx1"/>
          </a:solidFill>
          <a:latin typeface="+mn-lt"/>
          <a:ea typeface="+mn-ea"/>
          <a:cs typeface="+mn-cs"/>
        </a:defRPr>
      </a:lvl1pPr>
      <a:lvl2pPr marL="557220" indent="-214316" algn="l" rtl="0" eaLnBrk="0" fontAlgn="base" hangingPunct="0">
        <a:spcBef>
          <a:spcPct val="20000"/>
        </a:spcBef>
        <a:spcAft>
          <a:spcPct val="0"/>
        </a:spcAft>
        <a:buChar char="–"/>
        <a:defRPr sz="2100">
          <a:solidFill>
            <a:schemeClr val="tx1"/>
          </a:solidFill>
          <a:latin typeface="+mn-lt"/>
          <a:cs typeface="+mn-cs"/>
        </a:defRPr>
      </a:lvl2pPr>
      <a:lvl3pPr marL="857263" indent="-171452" algn="l" rtl="0" eaLnBrk="0" fontAlgn="base" hangingPunct="0">
        <a:spcBef>
          <a:spcPct val="20000"/>
        </a:spcBef>
        <a:spcAft>
          <a:spcPct val="0"/>
        </a:spcAft>
        <a:buChar char="•"/>
        <a:defRPr sz="1800">
          <a:solidFill>
            <a:schemeClr val="tx1"/>
          </a:solidFill>
          <a:latin typeface="+mn-lt"/>
          <a:cs typeface="+mn-cs"/>
        </a:defRPr>
      </a:lvl3pPr>
      <a:lvl4pPr marL="1200167" indent="-171452" algn="l" rtl="0" eaLnBrk="0" fontAlgn="base" hangingPunct="0">
        <a:spcBef>
          <a:spcPct val="20000"/>
        </a:spcBef>
        <a:spcAft>
          <a:spcPct val="0"/>
        </a:spcAft>
        <a:buChar char="–"/>
        <a:defRPr sz="1500">
          <a:solidFill>
            <a:schemeClr val="tx1"/>
          </a:solidFill>
          <a:latin typeface="+mn-lt"/>
          <a:cs typeface="+mn-cs"/>
        </a:defRPr>
      </a:lvl4pPr>
      <a:lvl5pPr marL="1543072" indent="-171452" algn="l" rtl="0" eaLnBrk="0" fontAlgn="base" hangingPunct="0">
        <a:spcBef>
          <a:spcPct val="20000"/>
        </a:spcBef>
        <a:spcAft>
          <a:spcPct val="0"/>
        </a:spcAft>
        <a:buChar char="»"/>
        <a:defRPr sz="1500">
          <a:solidFill>
            <a:schemeClr val="tx1"/>
          </a:solidFill>
          <a:latin typeface="+mn-lt"/>
          <a:cs typeface="+mn-cs"/>
        </a:defRPr>
      </a:lvl5pPr>
      <a:lvl6pPr marL="1885976" indent="-171452" algn="l" rtl="0" fontAlgn="base">
        <a:spcBef>
          <a:spcPct val="20000"/>
        </a:spcBef>
        <a:spcAft>
          <a:spcPct val="0"/>
        </a:spcAft>
        <a:buChar char="»"/>
        <a:defRPr sz="1500">
          <a:solidFill>
            <a:schemeClr val="tx1"/>
          </a:solidFill>
          <a:latin typeface="+mn-lt"/>
          <a:cs typeface="+mn-cs"/>
        </a:defRPr>
      </a:lvl6pPr>
      <a:lvl7pPr marL="2228881" indent="-171452" algn="l" rtl="0" fontAlgn="base">
        <a:spcBef>
          <a:spcPct val="20000"/>
        </a:spcBef>
        <a:spcAft>
          <a:spcPct val="0"/>
        </a:spcAft>
        <a:buChar char="»"/>
        <a:defRPr sz="1500">
          <a:solidFill>
            <a:schemeClr val="tx1"/>
          </a:solidFill>
          <a:latin typeface="+mn-lt"/>
          <a:cs typeface="+mn-cs"/>
        </a:defRPr>
      </a:lvl7pPr>
      <a:lvl8pPr marL="2571786" indent="-171452" algn="l" rtl="0" fontAlgn="base">
        <a:spcBef>
          <a:spcPct val="20000"/>
        </a:spcBef>
        <a:spcAft>
          <a:spcPct val="0"/>
        </a:spcAft>
        <a:buChar char="»"/>
        <a:defRPr sz="1500">
          <a:solidFill>
            <a:schemeClr val="tx1"/>
          </a:solidFill>
          <a:latin typeface="+mn-lt"/>
          <a:cs typeface="+mn-cs"/>
        </a:defRPr>
      </a:lvl8pPr>
      <a:lvl9pPr marL="2914690" indent="-171452"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5"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5" algn="l" defTabSz="685811" rtl="0" eaLnBrk="1" latinLnBrk="0" hangingPunct="1">
        <a:defRPr sz="1350" kern="1200">
          <a:solidFill>
            <a:schemeClr val="tx1"/>
          </a:solidFill>
          <a:latin typeface="+mn-lt"/>
          <a:ea typeface="+mn-ea"/>
          <a:cs typeface="+mn-cs"/>
        </a:defRPr>
      </a:lvl4pPr>
      <a:lvl5pPr marL="1371620" algn="l" defTabSz="685811" rtl="0" eaLnBrk="1" latinLnBrk="0" hangingPunct="1">
        <a:defRPr sz="1350" kern="1200">
          <a:solidFill>
            <a:schemeClr val="tx1"/>
          </a:solidFill>
          <a:latin typeface="+mn-lt"/>
          <a:ea typeface="+mn-ea"/>
          <a:cs typeface="+mn-cs"/>
        </a:defRPr>
      </a:lvl5pPr>
      <a:lvl6pPr marL="1714525" algn="l" defTabSz="685811" rtl="0" eaLnBrk="1" latinLnBrk="0" hangingPunct="1">
        <a:defRPr sz="1350" kern="1200">
          <a:solidFill>
            <a:schemeClr val="tx1"/>
          </a:solidFill>
          <a:latin typeface="+mn-lt"/>
          <a:ea typeface="+mn-ea"/>
          <a:cs typeface="+mn-cs"/>
        </a:defRPr>
      </a:lvl6pPr>
      <a:lvl7pPr marL="2057429" algn="l" defTabSz="685811" rtl="0" eaLnBrk="1" latinLnBrk="0" hangingPunct="1">
        <a:defRPr sz="1350" kern="1200">
          <a:solidFill>
            <a:schemeClr val="tx1"/>
          </a:solidFill>
          <a:latin typeface="+mn-lt"/>
          <a:ea typeface="+mn-ea"/>
          <a:cs typeface="+mn-cs"/>
        </a:defRPr>
      </a:lvl7pPr>
      <a:lvl8pPr marL="2400334" algn="l" defTabSz="685811" rtl="0" eaLnBrk="1" latinLnBrk="0" hangingPunct="1">
        <a:defRPr sz="1350" kern="1200">
          <a:solidFill>
            <a:schemeClr val="tx1"/>
          </a:solidFill>
          <a:latin typeface="+mn-lt"/>
          <a:ea typeface="+mn-ea"/>
          <a:cs typeface="+mn-cs"/>
        </a:defRPr>
      </a:lvl8pPr>
      <a:lvl9pPr marL="2743238" algn="l" defTabSz="685811"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4"/>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263293"/>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685861" rtl="0" eaLnBrk="1" latinLnBrk="0" hangingPunct="1">
        <a:spcBef>
          <a:spcPct val="0"/>
        </a:spcBef>
        <a:buNone/>
        <a:defRPr sz="3300" kern="1200">
          <a:solidFill>
            <a:schemeClr val="tx1"/>
          </a:solidFill>
          <a:latin typeface="+mj-lt"/>
          <a:ea typeface="+mj-ea"/>
          <a:cs typeface="+mj-cs"/>
        </a:defRPr>
      </a:lvl1pPr>
    </p:titleStyle>
    <p:bodyStyle>
      <a:lvl1pPr marL="257198" indent="-257198" algn="l" defTabSz="68586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62" indent="-214332" algn="l" defTabSz="68586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26" indent="-171465" algn="l" defTabSz="68586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25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18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117"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48"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79"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0" indent="-171465" algn="l" defTabSz="6858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1" rtl="0" eaLnBrk="1" latinLnBrk="0" hangingPunct="1">
        <a:defRPr sz="1350" kern="1200">
          <a:solidFill>
            <a:schemeClr val="tx1"/>
          </a:solidFill>
          <a:latin typeface="+mn-lt"/>
          <a:ea typeface="+mn-ea"/>
          <a:cs typeface="+mn-cs"/>
        </a:defRPr>
      </a:lvl1pPr>
      <a:lvl2pPr marL="342931" algn="l" defTabSz="685861" rtl="0" eaLnBrk="1" latinLnBrk="0" hangingPunct="1">
        <a:defRPr sz="1350" kern="1200">
          <a:solidFill>
            <a:schemeClr val="tx1"/>
          </a:solidFill>
          <a:latin typeface="+mn-lt"/>
          <a:ea typeface="+mn-ea"/>
          <a:cs typeface="+mn-cs"/>
        </a:defRPr>
      </a:lvl2pPr>
      <a:lvl3pPr marL="685861" algn="l" defTabSz="685861" rtl="0" eaLnBrk="1" latinLnBrk="0" hangingPunct="1">
        <a:defRPr sz="1350" kern="1200">
          <a:solidFill>
            <a:schemeClr val="tx1"/>
          </a:solidFill>
          <a:latin typeface="+mn-lt"/>
          <a:ea typeface="+mn-ea"/>
          <a:cs typeface="+mn-cs"/>
        </a:defRPr>
      </a:lvl3pPr>
      <a:lvl4pPr marL="1028791" algn="l" defTabSz="685861" rtl="0" eaLnBrk="1" latinLnBrk="0" hangingPunct="1">
        <a:defRPr sz="1350" kern="1200">
          <a:solidFill>
            <a:schemeClr val="tx1"/>
          </a:solidFill>
          <a:latin typeface="+mn-lt"/>
          <a:ea typeface="+mn-ea"/>
          <a:cs typeface="+mn-cs"/>
        </a:defRPr>
      </a:lvl4pPr>
      <a:lvl5pPr marL="1371722" algn="l" defTabSz="685861" rtl="0" eaLnBrk="1" latinLnBrk="0" hangingPunct="1">
        <a:defRPr sz="1350" kern="1200">
          <a:solidFill>
            <a:schemeClr val="tx1"/>
          </a:solidFill>
          <a:latin typeface="+mn-lt"/>
          <a:ea typeface="+mn-ea"/>
          <a:cs typeface="+mn-cs"/>
        </a:defRPr>
      </a:lvl5pPr>
      <a:lvl6pPr marL="1714653" algn="l" defTabSz="685861" rtl="0" eaLnBrk="1" latinLnBrk="0" hangingPunct="1">
        <a:defRPr sz="1350" kern="1200">
          <a:solidFill>
            <a:schemeClr val="tx1"/>
          </a:solidFill>
          <a:latin typeface="+mn-lt"/>
          <a:ea typeface="+mn-ea"/>
          <a:cs typeface="+mn-cs"/>
        </a:defRPr>
      </a:lvl6pPr>
      <a:lvl7pPr marL="2057583" algn="l" defTabSz="685861" rtl="0" eaLnBrk="1" latinLnBrk="0" hangingPunct="1">
        <a:defRPr sz="1350" kern="1200">
          <a:solidFill>
            <a:schemeClr val="tx1"/>
          </a:solidFill>
          <a:latin typeface="+mn-lt"/>
          <a:ea typeface="+mn-ea"/>
          <a:cs typeface="+mn-cs"/>
        </a:defRPr>
      </a:lvl7pPr>
      <a:lvl8pPr marL="2400513" algn="l" defTabSz="685861" rtl="0" eaLnBrk="1" latinLnBrk="0" hangingPunct="1">
        <a:defRPr sz="1350" kern="1200">
          <a:solidFill>
            <a:schemeClr val="tx1"/>
          </a:solidFill>
          <a:latin typeface="+mn-lt"/>
          <a:ea typeface="+mn-ea"/>
          <a:cs typeface="+mn-cs"/>
        </a:defRPr>
      </a:lvl8pPr>
      <a:lvl9pPr marL="2743444" algn="l" defTabSz="68586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5321"/>
            <a:ext cx="6583680" cy="3703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501" u="sng">
                <a:solidFill>
                  <a:srgbClr val="FFFF00"/>
                </a:solidFill>
                <a:latin typeface="+mj-lt"/>
              </a:rPr>
              <a:t>ĐK:</a:t>
            </a:r>
            <a:r>
              <a:rPr lang="vi-VN" sz="4501">
                <a:solidFill>
                  <a:schemeClr val="bg1"/>
                </a:solidFill>
                <a:latin typeface="+mj-lt"/>
              </a:rPr>
              <a:t> Chúa cúi xuống đến bên con nguời cho ta nghe nhịp vỗ yêu thương, cho ta nghe tình yêu thôi thúc đây chân lý vẫy gọi người ơi</a:t>
            </a:r>
          </a:p>
        </p:txBody>
      </p:sp>
    </p:spTree>
    <p:extLst>
      <p:ext uri="{BB962C8B-B14F-4D97-AF65-F5344CB8AC3E}">
        <p14:creationId xmlns:p14="http://schemas.microsoft.com/office/powerpoint/2010/main" val="11393257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1" u="sng">
                <a:solidFill>
                  <a:srgbClr val="FFFF00"/>
                </a:solidFill>
                <a:latin typeface="+mj-lt"/>
              </a:rPr>
              <a:t>Tk3</a:t>
            </a:r>
            <a:r>
              <a:rPr lang="vi-VN" sz="4501" u="sng">
                <a:solidFill>
                  <a:srgbClr val="FFFF00"/>
                </a:solidFill>
                <a:latin typeface="+mj-lt"/>
              </a:rPr>
              <a:t>.</a:t>
            </a:r>
            <a:r>
              <a:rPr lang="vi-VN" sz="4501">
                <a:solidFill>
                  <a:schemeClr val="bg1"/>
                </a:solidFill>
                <a:latin typeface="+mj-lt"/>
              </a:rPr>
              <a:t> Lời Chúa sức sống bao tâm hồn. Lời Chúa là nguồn ơn tái sinh. cho ta tìm được ơn cứu độ. Lời Người ngàn năm với đất trời.</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5" tIns="34288" rIns="68575"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501" u="sng">
                <a:solidFill>
                  <a:srgbClr val="FFFF00"/>
                </a:solidFill>
                <a:latin typeface="+mj-lt"/>
              </a:rPr>
              <a:t>ĐK:</a:t>
            </a:r>
            <a:r>
              <a:rPr lang="vi-VN" sz="4501">
                <a:solidFill>
                  <a:schemeClr val="bg1"/>
                </a:solidFill>
                <a:latin typeface="+mj-lt"/>
              </a:rPr>
              <a:t> Chúa cúi xuống đến bên con nguời cho ta nghe nhịp vỗ yêu thương, cho ta nghe tình yêu thôi thúc đây chân lý vẫy gọi người ơi</a:t>
            </a:r>
            <a:r>
              <a:rPr lang="en-US" sz="4501">
                <a:solidFill>
                  <a:schemeClr val="bg1"/>
                </a:solidFill>
                <a:latin typeface="+mj-lt"/>
              </a:rPr>
              <a:t>.</a:t>
            </a:r>
            <a:endParaRPr lang="vi-VN" sz="4501">
              <a:solidFill>
                <a:schemeClr val="bg1"/>
              </a:solidFill>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5321"/>
            <a:ext cx="6586688" cy="37050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6442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1" i="1" dirty="0">
                <a:solidFill>
                  <a:srgbClr val="FFFF00"/>
                </a:solidFill>
                <a:latin typeface="+mj-lt"/>
                <a:cs typeface="Times New Roman" panose="02020603050405020304" pitchFamily="18" charset="0"/>
              </a:rPr>
              <a:t>KINH VINH DANH</a:t>
            </a:r>
          </a:p>
          <a:p>
            <a:pPr eaLnBrk="1" hangingPunct="1"/>
            <a:r>
              <a:rPr lang="en-US" sz="5401" i="1" dirty="0" err="1">
                <a:solidFill>
                  <a:srgbClr val="FFFF00"/>
                </a:solidFill>
                <a:latin typeface="+mj-lt"/>
                <a:cs typeface="Times New Roman" panose="02020603050405020304" pitchFamily="18" charset="0"/>
              </a:rPr>
              <a:t>Ca</a:t>
            </a:r>
            <a:r>
              <a:rPr lang="en-US" sz="5401" i="1" dirty="0">
                <a:solidFill>
                  <a:srgbClr val="FFFF00"/>
                </a:solidFill>
                <a:latin typeface="+mj-lt"/>
                <a:cs typeface="Times New Roman" panose="02020603050405020304" pitchFamily="18" charset="0"/>
              </a:rPr>
              <a:t> </a:t>
            </a:r>
            <a:r>
              <a:rPr lang="en-US" sz="5401" i="1" dirty="0" err="1">
                <a:solidFill>
                  <a:srgbClr val="FFFF00"/>
                </a:solidFill>
                <a:latin typeface="+mj-lt"/>
                <a:cs typeface="Times New Roman" panose="02020603050405020304" pitchFamily="18" charset="0"/>
              </a:rPr>
              <a:t>Lên</a:t>
            </a:r>
            <a:r>
              <a:rPr lang="en-US" sz="5401" i="1" dirty="0">
                <a:solidFill>
                  <a:srgbClr val="FFFF00"/>
                </a:solidFill>
                <a:latin typeface="+mj-lt"/>
                <a:cs typeface="Times New Roman" panose="02020603050405020304" pitchFamily="18" charset="0"/>
              </a:rPr>
              <a:t> </a:t>
            </a:r>
            <a:r>
              <a:rPr lang="en-US" sz="5401" i="1" dirty="0" err="1">
                <a:solidFill>
                  <a:srgbClr val="FFFF00"/>
                </a:solidFill>
                <a:latin typeface="+mj-lt"/>
                <a:cs typeface="Times New Roman" panose="02020603050405020304" pitchFamily="18" charset="0"/>
              </a:rPr>
              <a:t>Đi</a:t>
            </a:r>
            <a:r>
              <a:rPr lang="en-US" sz="5401" i="1" dirty="0">
                <a:solidFill>
                  <a:srgbClr val="FFFF00"/>
                </a:solidFill>
                <a:latin typeface="+mj-lt"/>
                <a:cs typeface="Times New Roman" panose="02020603050405020304" pitchFamily="18" charset="0"/>
              </a:rPr>
              <a:t> 2</a:t>
            </a:r>
            <a:endParaRPr lang="vi-VN" sz="5401"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284887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1" i="1" u="sng" dirty="0">
                <a:solidFill>
                  <a:srgbClr val="FFFF00"/>
                </a:solidFill>
                <a:latin typeface="+mj-lt"/>
                <a:cs typeface="Times New Roman" panose="02020603050405020304" pitchFamily="18" charset="0"/>
              </a:rPr>
              <a:t>Chủ tế:</a:t>
            </a:r>
            <a:r>
              <a:rPr lang="vi-VN" sz="4501" i="1" dirty="0">
                <a:solidFill>
                  <a:srgbClr val="FFFF00"/>
                </a:solidFill>
                <a:latin typeface="+mj-lt"/>
                <a:cs typeface="Times New Roman" panose="02020603050405020304" pitchFamily="18" charset="0"/>
              </a:rPr>
              <a:t> Vinh danh Thiên Chúa trên các tầng trời. </a:t>
            </a:r>
            <a:endParaRPr lang="en-US" sz="4501"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1" i="1" u="sng" dirty="0" err="1">
                <a:solidFill>
                  <a:srgbClr val="92D050"/>
                </a:solidFill>
                <a:latin typeface="+mj-lt"/>
                <a:cs typeface="Times New Roman" panose="02020603050405020304" pitchFamily="18" charset="0"/>
              </a:rPr>
              <a:t>Cộng</a:t>
            </a:r>
            <a:r>
              <a:rPr lang="en-US" sz="4501" i="1" u="sng" dirty="0">
                <a:solidFill>
                  <a:srgbClr val="92D050"/>
                </a:solidFill>
                <a:latin typeface="+mj-lt"/>
                <a:cs typeface="Times New Roman" panose="02020603050405020304" pitchFamily="18" charset="0"/>
              </a:rPr>
              <a:t> </a:t>
            </a:r>
            <a:r>
              <a:rPr lang="en-US" sz="4501" i="1" u="sng" dirty="0" err="1">
                <a:solidFill>
                  <a:srgbClr val="92D050"/>
                </a:solidFill>
                <a:latin typeface="+mj-lt"/>
                <a:cs typeface="Times New Roman" panose="02020603050405020304" pitchFamily="18" charset="0"/>
              </a:rPr>
              <a:t>đoàn</a:t>
            </a:r>
            <a:r>
              <a:rPr lang="en-US" sz="4501" i="1" u="sng" dirty="0">
                <a:solidFill>
                  <a:srgbClr val="92D050"/>
                </a:solidFill>
                <a:latin typeface="+mj-lt"/>
                <a:cs typeface="Times New Roman" panose="02020603050405020304" pitchFamily="18" charset="0"/>
              </a:rPr>
              <a:t>:</a:t>
            </a:r>
            <a:r>
              <a:rPr lang="en-US" sz="4501" dirty="0">
                <a:solidFill>
                  <a:srgbClr val="92D050"/>
                </a:solidFill>
                <a:latin typeface="+mj-lt"/>
                <a:cs typeface="Times New Roman" panose="02020603050405020304" pitchFamily="18" charset="0"/>
              </a:rPr>
              <a:t> </a:t>
            </a:r>
            <a:r>
              <a:rPr lang="vi-VN" sz="4501"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429683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1" dirty="0">
                <a:solidFill>
                  <a:schemeClr val="bg1"/>
                </a:solidFill>
                <a:cs typeface="Times New Roman" panose="02020603050405020304" pitchFamily="18" charset="0"/>
              </a:rPr>
              <a:t>Chúng con ca ngợi Chúa.</a:t>
            </a:r>
            <a:endParaRPr lang="en-US" sz="4501" dirty="0">
              <a:solidFill>
                <a:schemeClr val="bg1"/>
              </a:solidFill>
              <a:cs typeface="Times New Roman" panose="02020603050405020304" pitchFamily="18" charset="0"/>
            </a:endParaRPr>
          </a:p>
          <a:p>
            <a:pPr algn="just"/>
            <a:r>
              <a:rPr lang="vi-VN" sz="4501" dirty="0">
                <a:solidFill>
                  <a:schemeClr val="bg1"/>
                </a:solidFill>
                <a:cs typeface="Times New Roman" panose="02020603050405020304" pitchFamily="18" charset="0"/>
              </a:rPr>
              <a:t>Chúng con chúc tụng Chúa.</a:t>
            </a:r>
            <a:endParaRPr lang="en-US" sz="4501" dirty="0">
              <a:solidFill>
                <a:schemeClr val="bg1"/>
              </a:solidFill>
              <a:cs typeface="Times New Roman" panose="02020603050405020304" pitchFamily="18" charset="0"/>
            </a:endParaRPr>
          </a:p>
          <a:p>
            <a:pPr algn="just"/>
            <a:r>
              <a:rPr lang="vi-VN" sz="4501" dirty="0">
                <a:solidFill>
                  <a:schemeClr val="bg1"/>
                </a:solidFill>
                <a:cs typeface="Times New Roman" panose="02020603050405020304" pitchFamily="18" charset="0"/>
              </a:rPr>
              <a:t>Chúng con thờ lạy Chúa.</a:t>
            </a:r>
            <a:endParaRPr lang="en-US" sz="4501" dirty="0">
              <a:solidFill>
                <a:schemeClr val="bg1"/>
              </a:solidFill>
              <a:cs typeface="Times New Roman" panose="02020603050405020304" pitchFamily="18" charset="0"/>
            </a:endParaRPr>
          </a:p>
          <a:p>
            <a:pPr algn="just"/>
            <a:r>
              <a:rPr lang="vi-VN" sz="4501" dirty="0">
                <a:solidFill>
                  <a:schemeClr val="bg1"/>
                </a:solidFill>
                <a:cs typeface="Times New Roman" panose="02020603050405020304" pitchFamily="18" charset="0"/>
              </a:rPr>
              <a:t>Chúng con tôn vinh Chúa.</a:t>
            </a:r>
            <a:endParaRPr lang="vi-VN" sz="450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276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1" dirty="0">
                <a:solidFill>
                  <a:schemeClr val="bg1"/>
                </a:solidFill>
                <a:latin typeface="+mj-lt"/>
                <a:cs typeface="Times New Roman" panose="02020603050405020304" pitchFamily="18" charset="0"/>
              </a:rPr>
              <a:t>Chúng con cảm tạ Chúa vì vinh quang cao cả Chúa.</a:t>
            </a:r>
            <a:endParaRPr lang="en-US" sz="4501" dirty="0">
              <a:solidFill>
                <a:schemeClr val="bg1"/>
              </a:solidFill>
              <a:latin typeface="+mj-lt"/>
              <a:cs typeface="Times New Roman" panose="02020603050405020304" pitchFamily="18" charset="0"/>
            </a:endParaRPr>
          </a:p>
          <a:p>
            <a:pPr algn="just"/>
            <a:r>
              <a:rPr lang="vi-VN" sz="4501" dirty="0">
                <a:solidFill>
                  <a:schemeClr val="bg1"/>
                </a:solidFill>
                <a:latin typeface="+mj-lt"/>
                <a:cs typeface="Times New Roman" panose="02020603050405020304" pitchFamily="18" charset="0"/>
              </a:rPr>
              <a:t>Lạy Chúa là Thiên Chúa, là Vua trên trời, là Chúa Cha toàn năng. </a:t>
            </a:r>
            <a:endParaRPr lang="en-US" sz="450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7594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1" dirty="0">
                <a:solidFill>
                  <a:schemeClr val="bg1"/>
                </a:solidFill>
                <a:latin typeface="+mj-lt"/>
                <a:cs typeface="Times New Roman" panose="02020603050405020304" pitchFamily="18" charset="0"/>
              </a:rPr>
              <a:t>Lạy Con Một Thiên Chúa </a:t>
            </a:r>
            <a:r>
              <a:rPr lang="vi-VN" sz="4501" dirty="0">
                <a:solidFill>
                  <a:srgbClr val="FFFF00"/>
                </a:solidFill>
                <a:latin typeface="+mj-lt"/>
                <a:cs typeface="Times New Roman" panose="02020603050405020304" pitchFamily="18" charset="0"/>
              </a:rPr>
              <a:t>Chúa Giê-su Ki-tô. </a:t>
            </a:r>
            <a:endParaRPr lang="en-US" sz="4501" dirty="0">
              <a:solidFill>
                <a:srgbClr val="FFFF00"/>
              </a:solidFill>
              <a:latin typeface="+mj-lt"/>
              <a:cs typeface="Times New Roman" panose="02020603050405020304" pitchFamily="18" charset="0"/>
            </a:endParaRPr>
          </a:p>
          <a:p>
            <a:pPr algn="just"/>
            <a:r>
              <a:rPr lang="vi-VN" sz="4501" dirty="0">
                <a:solidFill>
                  <a:schemeClr val="bg1"/>
                </a:solidFill>
                <a:latin typeface="+mj-lt"/>
                <a:cs typeface="Times New Roman" panose="02020603050405020304" pitchFamily="18" charset="0"/>
              </a:rPr>
              <a:t>Lạy Chúa là Thiên Chúa, là Chiên Thiên Chúa, là Con Đức Chúa Cha. </a:t>
            </a:r>
            <a:endParaRPr lang="en-US" sz="450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28843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1" dirty="0">
                <a:solidFill>
                  <a:schemeClr val="bg1"/>
                </a:solidFill>
                <a:cs typeface="Times New Roman" panose="02020603050405020304" pitchFamily="18" charset="0"/>
              </a:rPr>
              <a:t>Chúa xoá tội trần gian, xin thương, xin thương, xin thương xót chúng con.</a:t>
            </a:r>
            <a:endParaRPr lang="en-US" sz="4501" dirty="0">
              <a:solidFill>
                <a:schemeClr val="bg1"/>
              </a:solidFill>
              <a:cs typeface="Times New Roman" panose="02020603050405020304" pitchFamily="18" charset="0"/>
            </a:endParaRPr>
          </a:p>
          <a:p>
            <a:pPr algn="just"/>
            <a:r>
              <a:rPr lang="vi-VN" sz="4501" dirty="0">
                <a:solidFill>
                  <a:schemeClr val="bg1"/>
                </a:solidFill>
                <a:cs typeface="Times New Roman" panose="02020603050405020304" pitchFamily="18" charset="0"/>
              </a:rPr>
              <a:t>Chúa xoá tội trần gian, </a:t>
            </a:r>
            <a:r>
              <a:rPr lang="en-US" sz="4501" dirty="0">
                <a:solidFill>
                  <a:schemeClr val="bg1"/>
                </a:solidFill>
                <a:cs typeface="Times New Roman" panose="02020603050405020304" pitchFamily="18" charset="0"/>
              </a:rPr>
              <a:t>x</a:t>
            </a:r>
            <a:r>
              <a:rPr lang="vi-VN" sz="4501" dirty="0">
                <a:solidFill>
                  <a:schemeClr val="bg1"/>
                </a:solidFill>
                <a:cs typeface="Times New Roman" panose="02020603050405020304" pitchFamily="18" charset="0"/>
              </a:rPr>
              <a:t>in nhận lời chúng con cầu khẩn. </a:t>
            </a:r>
            <a:endParaRPr lang="en-US" sz="450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7722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1">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0229" tIns="0" rIns="90229"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1" dirty="0">
                <a:solidFill>
                  <a:schemeClr val="bg1"/>
                </a:solidFill>
                <a:cs typeface="Times New Roman" panose="02020603050405020304" pitchFamily="18" charset="0"/>
              </a:rPr>
              <a:t>Chúa ngự bên hữu Đức Chúa Cha, xin thương, xin thương, xin thương xót chúng con</a:t>
            </a:r>
            <a:r>
              <a:rPr lang="en-US" sz="4951"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1038813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8" y="645319"/>
            <a:ext cx="6858000" cy="3857625"/>
          </a:xfrm>
        </p:spPr>
        <p:txBody>
          <a:bodyPr anchor="ctr" anchorCtr="0">
            <a:normAutofit fontScale="85000" lnSpcReduction="20000"/>
          </a:bodyPr>
          <a:lstStyle/>
          <a:p>
            <a:pPr marL="0" indent="0" algn="just">
              <a:lnSpc>
                <a:spcPct val="140000"/>
              </a:lnSpc>
              <a:buNone/>
            </a:pPr>
            <a:r>
              <a:rPr lang="vi-VN" sz="4051" dirty="0">
                <a:solidFill>
                  <a:schemeClr val="bg1"/>
                </a:solidFill>
                <a:cs typeface="Times New Roman" panose="02020603050405020304" pitchFamily="18" charset="0"/>
              </a:rPr>
              <a:t>Vì lạy </a:t>
            </a:r>
            <a:r>
              <a:rPr lang="vi-VN" sz="4051" dirty="0">
                <a:solidFill>
                  <a:srgbClr val="FFFF00"/>
                </a:solidFill>
                <a:cs typeface="Times New Roman" panose="02020603050405020304" pitchFamily="18" charset="0"/>
              </a:rPr>
              <a:t>Chúa Giê-su Ki-tô,</a:t>
            </a:r>
            <a:r>
              <a:rPr lang="vi-VN" sz="4051"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1" dirty="0">
                <a:solidFill>
                  <a:srgbClr val="FFFF00"/>
                </a:solidFill>
                <a:cs typeface="Times New Roman" panose="02020603050405020304" pitchFamily="18" charset="0"/>
              </a:rPr>
              <a:t>A-men. A-men. </a:t>
            </a:r>
            <a:endParaRPr lang="vi-VN" sz="405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963898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1" dirty="0">
                <a:solidFill>
                  <a:srgbClr val="FFFF00"/>
                </a:solidFill>
                <a:latin typeface="+mj-lt"/>
                <a:cs typeface="Times New Roman" panose="02020603050405020304" pitchFamily="18" charset="0"/>
              </a:rPr>
              <a:t>KINH VINH DANH</a:t>
            </a:r>
            <a:endParaRPr lang="vi-VN" sz="540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309969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Vinh</a:t>
            </a:r>
            <a:r>
              <a:rPr lang="en-US" sz="4051" i="1"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danh</a:t>
            </a:r>
            <a:r>
              <a:rPr lang="en-US" sz="4051" i="1"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Thiên</a:t>
            </a:r>
            <a:r>
              <a:rPr lang="en-US" sz="4051" i="1"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Chúa</a:t>
            </a:r>
            <a:r>
              <a:rPr lang="en-US" sz="4051" i="1"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trên</a:t>
            </a:r>
            <a:r>
              <a:rPr lang="en-US" sz="4051" i="1"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các</a:t>
            </a:r>
            <a:r>
              <a:rPr lang="en-US" sz="4051" i="1"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tầng</a:t>
            </a:r>
            <a:r>
              <a:rPr lang="en-US" sz="4051" i="1" dirty="0">
                <a:solidFill>
                  <a:srgbClr val="FFFF00"/>
                </a:solidFill>
                <a:latin typeface="+mj-lt"/>
                <a:cs typeface="Times New Roman" panose="02020603050405020304" pitchFamily="18" charset="0"/>
              </a:rPr>
              <a:t> </a:t>
            </a:r>
            <a:r>
              <a:rPr lang="en-US" sz="4051" i="1" dirty="0" err="1">
                <a:solidFill>
                  <a:srgbClr val="FFFF00"/>
                </a:solidFill>
                <a:latin typeface="+mj-lt"/>
                <a:cs typeface="Times New Roman" panose="02020603050405020304" pitchFamily="18" charset="0"/>
              </a:rPr>
              <a:t>trời</a:t>
            </a:r>
            <a:r>
              <a:rPr lang="en-US" sz="4051" i="1" dirty="0">
                <a:solidFill>
                  <a:srgbClr val="FFFF00"/>
                </a:solidFill>
                <a:latin typeface="+mj-lt"/>
                <a:cs typeface="Times New Roman" panose="02020603050405020304" pitchFamily="18" charset="0"/>
              </a:rPr>
              <a:t>.</a:t>
            </a:r>
            <a:br>
              <a:rPr lang="en-US" sz="4051" i="1" dirty="0">
                <a:solidFill>
                  <a:srgbClr val="FFFF00"/>
                </a:solidFill>
                <a:latin typeface="+mj-lt"/>
                <a:cs typeface="Times New Roman" panose="02020603050405020304" pitchFamily="18" charset="0"/>
              </a:rPr>
            </a:br>
            <a:r>
              <a:rPr lang="vi-VN" sz="4051" dirty="0">
                <a:solidFill>
                  <a:srgbClr val="FFFF00"/>
                </a:solidFill>
                <a:latin typeface="+mj-lt"/>
                <a:cs typeface="Times New Roman" panose="02020603050405020304" pitchFamily="18" charset="0"/>
              </a:rPr>
              <a:t>A+B:</a:t>
            </a:r>
            <a:r>
              <a:rPr lang="vi-VN" sz="4051" dirty="0">
                <a:solidFill>
                  <a:schemeClr val="bg1"/>
                </a:solidFill>
                <a:latin typeface="+mj-lt"/>
                <a:cs typeface="Times New Roman" panose="02020603050405020304" pitchFamily="18" charset="0"/>
              </a:rPr>
              <a:t> Và bình an dưới thế cho người thiện tâm</a:t>
            </a:r>
            <a:r>
              <a:rPr lang="en-US" sz="4051" dirty="0">
                <a:solidFill>
                  <a:schemeClr val="bg1"/>
                </a:solidFill>
                <a:latin typeface="+mj-lt"/>
                <a:cs typeface="Times New Roman" panose="02020603050405020304" pitchFamily="18" charset="0"/>
              </a:rPr>
              <a:t>.</a:t>
            </a:r>
            <a:endParaRPr lang="vi-VN" sz="405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1079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1" u="sng" dirty="0">
                <a:solidFill>
                  <a:srgbClr val="FFFF00"/>
                </a:solidFill>
                <a:latin typeface="+mj-lt"/>
                <a:cs typeface="Times New Roman" panose="02020603050405020304" pitchFamily="18" charset="0"/>
              </a:rPr>
              <a:t>A:</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Chúng</a:t>
            </a:r>
            <a:r>
              <a:rPr lang="en-US" sz="3751" dirty="0">
                <a:solidFill>
                  <a:schemeClr val="bg1"/>
                </a:solidFill>
                <a:latin typeface="+mj-lt"/>
                <a:cs typeface="Times New Roman" panose="02020603050405020304" pitchFamily="18" charset="0"/>
              </a:rPr>
              <a:t> con </a:t>
            </a:r>
            <a:r>
              <a:rPr lang="en-US" sz="3751" dirty="0" err="1">
                <a:solidFill>
                  <a:schemeClr val="bg1"/>
                </a:solidFill>
                <a:latin typeface="+mj-lt"/>
                <a:cs typeface="Times New Roman" panose="02020603050405020304" pitchFamily="18" charset="0"/>
              </a:rPr>
              <a:t>ca</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ngợi</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Chúa</a:t>
            </a:r>
            <a:r>
              <a:rPr lang="en-US" sz="3751" dirty="0">
                <a:solidFill>
                  <a:schemeClr val="bg1"/>
                </a:solidFill>
                <a:latin typeface="+mj-lt"/>
                <a:cs typeface="Times New Roman" panose="02020603050405020304" pitchFamily="18" charset="0"/>
              </a:rPr>
              <a:t>.</a:t>
            </a:r>
          </a:p>
          <a:p>
            <a:pPr algn="l" eaLnBrk="1" hangingPunct="1">
              <a:lnSpc>
                <a:spcPct val="140000"/>
              </a:lnSpc>
            </a:pPr>
            <a:r>
              <a:rPr lang="en-US" sz="3751" u="sng" dirty="0">
                <a:solidFill>
                  <a:srgbClr val="FFFF00"/>
                </a:solidFill>
                <a:latin typeface="+mj-lt"/>
                <a:cs typeface="Times New Roman" panose="02020603050405020304" pitchFamily="18" charset="0"/>
              </a:rPr>
              <a:t>B:</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Chúng</a:t>
            </a:r>
            <a:r>
              <a:rPr lang="en-US" sz="3751" dirty="0">
                <a:solidFill>
                  <a:schemeClr val="bg1"/>
                </a:solidFill>
                <a:latin typeface="+mj-lt"/>
                <a:cs typeface="Times New Roman" panose="02020603050405020304" pitchFamily="18" charset="0"/>
              </a:rPr>
              <a:t> con </a:t>
            </a:r>
            <a:r>
              <a:rPr lang="en-US" sz="3751" dirty="0" err="1">
                <a:solidFill>
                  <a:schemeClr val="bg1"/>
                </a:solidFill>
                <a:latin typeface="+mj-lt"/>
                <a:cs typeface="Times New Roman" panose="02020603050405020304" pitchFamily="18" charset="0"/>
              </a:rPr>
              <a:t>chúc</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tụng</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Chúa</a:t>
            </a:r>
            <a:r>
              <a:rPr lang="en-US" sz="3751" dirty="0">
                <a:solidFill>
                  <a:schemeClr val="bg1"/>
                </a:solidFill>
                <a:latin typeface="+mj-lt"/>
                <a:cs typeface="Times New Roman" panose="02020603050405020304" pitchFamily="18" charset="0"/>
              </a:rPr>
              <a:t>. </a:t>
            </a:r>
            <a:br>
              <a:rPr lang="en-US" sz="3751" dirty="0">
                <a:solidFill>
                  <a:schemeClr val="bg1"/>
                </a:solidFill>
                <a:latin typeface="+mj-lt"/>
                <a:cs typeface="Times New Roman" panose="02020603050405020304" pitchFamily="18" charset="0"/>
              </a:rPr>
            </a:br>
            <a:r>
              <a:rPr lang="en-US" sz="3751" dirty="0">
                <a:solidFill>
                  <a:srgbClr val="FFFF00"/>
                </a:solidFill>
                <a:latin typeface="+mj-lt"/>
                <a:cs typeface="Times New Roman" panose="02020603050405020304" pitchFamily="18" charset="0"/>
              </a:rPr>
              <a:t>A:</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Chúng</a:t>
            </a:r>
            <a:r>
              <a:rPr lang="en-US" sz="3751" dirty="0">
                <a:solidFill>
                  <a:schemeClr val="bg1"/>
                </a:solidFill>
                <a:latin typeface="+mj-lt"/>
                <a:cs typeface="Times New Roman" panose="02020603050405020304" pitchFamily="18" charset="0"/>
              </a:rPr>
              <a:t> con </a:t>
            </a:r>
            <a:r>
              <a:rPr lang="en-US" sz="3751" dirty="0" err="1">
                <a:solidFill>
                  <a:schemeClr val="bg1"/>
                </a:solidFill>
                <a:latin typeface="+mj-lt"/>
                <a:cs typeface="Times New Roman" panose="02020603050405020304" pitchFamily="18" charset="0"/>
              </a:rPr>
              <a:t>thờ</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lạy</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Chúa</a:t>
            </a:r>
            <a:r>
              <a:rPr lang="en-US" sz="3751" dirty="0">
                <a:solidFill>
                  <a:schemeClr val="bg1"/>
                </a:solidFill>
                <a:latin typeface="+mj-lt"/>
                <a:cs typeface="Times New Roman" panose="02020603050405020304" pitchFamily="18" charset="0"/>
              </a:rPr>
              <a:t>. </a:t>
            </a:r>
          </a:p>
          <a:p>
            <a:pPr algn="l" eaLnBrk="1" hangingPunct="1">
              <a:lnSpc>
                <a:spcPct val="140000"/>
              </a:lnSpc>
            </a:pPr>
            <a:r>
              <a:rPr lang="en-US" sz="3751" dirty="0">
                <a:solidFill>
                  <a:srgbClr val="FFFF00"/>
                </a:solidFill>
                <a:latin typeface="+mj-lt"/>
                <a:cs typeface="Times New Roman" panose="02020603050405020304" pitchFamily="18" charset="0"/>
              </a:rPr>
              <a:t>B:</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Chúng</a:t>
            </a:r>
            <a:r>
              <a:rPr lang="en-US" sz="3751" dirty="0">
                <a:solidFill>
                  <a:schemeClr val="bg1"/>
                </a:solidFill>
                <a:latin typeface="+mj-lt"/>
                <a:cs typeface="Times New Roman" panose="02020603050405020304" pitchFamily="18" charset="0"/>
              </a:rPr>
              <a:t> con </a:t>
            </a:r>
            <a:r>
              <a:rPr lang="en-US" sz="3751" dirty="0" err="1">
                <a:solidFill>
                  <a:schemeClr val="bg1"/>
                </a:solidFill>
                <a:latin typeface="+mj-lt"/>
                <a:cs typeface="Times New Roman" panose="02020603050405020304" pitchFamily="18" charset="0"/>
              </a:rPr>
              <a:t>tôn</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vinh</a:t>
            </a:r>
            <a:r>
              <a:rPr lang="en-US" sz="3751" dirty="0">
                <a:solidFill>
                  <a:schemeClr val="bg1"/>
                </a:solidFill>
                <a:latin typeface="+mj-lt"/>
                <a:cs typeface="Times New Roman" panose="02020603050405020304" pitchFamily="18" charset="0"/>
              </a:rPr>
              <a:t> </a:t>
            </a:r>
            <a:r>
              <a:rPr lang="en-US" sz="3751" dirty="0" err="1">
                <a:solidFill>
                  <a:schemeClr val="bg1"/>
                </a:solidFill>
                <a:latin typeface="+mj-lt"/>
                <a:cs typeface="Times New Roman" panose="02020603050405020304" pitchFamily="18" charset="0"/>
              </a:rPr>
              <a:t>Chúa</a:t>
            </a:r>
            <a:r>
              <a:rPr lang="en-US" sz="3751"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94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2"/>
            <a:ext cx="6858000" cy="3986212"/>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66097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2"/>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432409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2"/>
            <a:ext cx="6858000" cy="3986212"/>
          </a:xfrm>
        </p:spPr>
        <p:txBody>
          <a:bodyPr anchor="ctr" anchorCtr="0"/>
          <a:lstStyle/>
          <a:p>
            <a:pPr marL="0" indent="0" algn="just" eaLnBrk="1" hangingPunct="1">
              <a:lnSpc>
                <a:spcPct val="145000"/>
              </a:lnSpc>
              <a:buNone/>
            </a:pPr>
            <a:r>
              <a:rPr lang="en-US" sz="4051" u="sng" dirty="0">
                <a:solidFill>
                  <a:srgbClr val="FFFF00"/>
                </a:solidFill>
                <a:latin typeface="+mj-lt"/>
                <a:cs typeface="Times New Roman" panose="02020603050405020304" pitchFamily="18" charset="0"/>
              </a:rPr>
              <a:t>A:</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Chúa</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xóa</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tội</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trần</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gian</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xin</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thương</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xót</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chúng</a:t>
            </a:r>
            <a:r>
              <a:rPr lang="en-US" sz="4051"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1" u="sng" dirty="0">
                <a:solidFill>
                  <a:srgbClr val="FFFF00"/>
                </a:solidFill>
                <a:latin typeface="+mj-lt"/>
                <a:cs typeface="Times New Roman" panose="02020603050405020304" pitchFamily="18" charset="0"/>
              </a:rPr>
              <a:t>B:</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Chúa</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xóa</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tội</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trần</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gian</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xin</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nhậm</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lời</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chúng</a:t>
            </a:r>
            <a:r>
              <a:rPr lang="en-US" sz="4051" dirty="0">
                <a:solidFill>
                  <a:schemeClr val="bg1"/>
                </a:solidFill>
                <a:latin typeface="+mj-lt"/>
                <a:cs typeface="Times New Roman" panose="02020603050405020304" pitchFamily="18" charset="0"/>
              </a:rPr>
              <a:t> con </a:t>
            </a:r>
            <a:r>
              <a:rPr lang="en-US" sz="4051" dirty="0" err="1">
                <a:solidFill>
                  <a:schemeClr val="bg1"/>
                </a:solidFill>
                <a:latin typeface="+mj-lt"/>
                <a:cs typeface="Times New Roman" panose="02020603050405020304" pitchFamily="18" charset="0"/>
              </a:rPr>
              <a:t>cầu</a:t>
            </a:r>
            <a:r>
              <a:rPr lang="en-US" sz="4051" dirty="0">
                <a:solidFill>
                  <a:schemeClr val="bg1"/>
                </a:solidFill>
                <a:latin typeface="+mj-lt"/>
                <a:cs typeface="Times New Roman" panose="02020603050405020304" pitchFamily="18" charset="0"/>
              </a:rPr>
              <a:t> </a:t>
            </a:r>
            <a:r>
              <a:rPr lang="en-US" sz="4051" dirty="0" err="1">
                <a:solidFill>
                  <a:schemeClr val="bg1"/>
                </a:solidFill>
                <a:latin typeface="+mj-lt"/>
                <a:cs typeface="Times New Roman" panose="02020603050405020304" pitchFamily="18" charset="0"/>
              </a:rPr>
              <a:t>khẩn</a:t>
            </a:r>
            <a:r>
              <a:rPr lang="en-US" sz="4051"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097998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452002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817487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rmAutofit/>
          </a:bodyPr>
          <a:lstStyle/>
          <a:p>
            <a:pPr algn="just"/>
            <a:r>
              <a:rPr lang="en-US" sz="5401" u="sng">
                <a:solidFill>
                  <a:srgbClr val="FFFF00"/>
                </a:solidFill>
              </a:rPr>
              <a:t>Đk:</a:t>
            </a:r>
            <a:r>
              <a:rPr lang="en-US" sz="5401">
                <a:solidFill>
                  <a:schemeClr val="bg1"/>
                </a:solidFill>
              </a:rPr>
              <a:t> </a:t>
            </a:r>
            <a:r>
              <a:rPr lang="vi-VN" sz="5401">
                <a:solidFill>
                  <a:schemeClr val="bg1"/>
                </a:solidFill>
              </a:rPr>
              <a:t>Lời Chúa rơi vào đất tốt sẽ khai hoa kết trái nhiều.</a:t>
            </a:r>
            <a:endParaRPr lang="en-US" sz="5401">
              <a:solidFill>
                <a:schemeClr val="bg1"/>
              </a:solidFill>
            </a:endParaRPr>
          </a:p>
        </p:txBody>
      </p:sp>
    </p:spTree>
    <p:extLst>
      <p:ext uri="{BB962C8B-B14F-4D97-AF65-F5344CB8AC3E}">
        <p14:creationId xmlns:p14="http://schemas.microsoft.com/office/powerpoint/2010/main" val="310222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5321"/>
            <a:ext cx="6586688" cy="37050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50903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8407"/>
            <a:ext cx="6586688" cy="3699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1751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lstStyle/>
          <a:p>
            <a:r>
              <a:rPr lang="en-US">
                <a:solidFill>
                  <a:srgbClr val="FFFF00"/>
                </a:solidFill>
              </a:rPr>
              <a:t>Thánh Vịnh 64</a:t>
            </a:r>
            <a:br>
              <a:rPr lang="en-US">
                <a:solidFill>
                  <a:srgbClr val="FFFF00"/>
                </a:solidFill>
              </a:rPr>
            </a:br>
            <a:r>
              <a:rPr lang="en-US">
                <a:solidFill>
                  <a:srgbClr val="FFFF00"/>
                </a:solidFill>
              </a:rPr>
              <a:t>Chúa Nhật XV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105825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rmAutofit/>
          </a:bodyPr>
          <a:lstStyle/>
          <a:p>
            <a:pPr algn="just"/>
            <a:r>
              <a:rPr lang="en-US" sz="5401" u="sng">
                <a:solidFill>
                  <a:srgbClr val="FFFF00"/>
                </a:solidFill>
              </a:rPr>
              <a:t>Đk:</a:t>
            </a:r>
            <a:r>
              <a:rPr lang="en-US" sz="5401">
                <a:solidFill>
                  <a:schemeClr val="bg1"/>
                </a:solidFill>
              </a:rPr>
              <a:t> </a:t>
            </a:r>
            <a:r>
              <a:rPr lang="vi-VN" sz="5401">
                <a:solidFill>
                  <a:schemeClr val="bg1"/>
                </a:solidFill>
              </a:rPr>
              <a:t>Lời Chúa rơi vào đất tốt sẽ khai hoa kết trái nhiều.</a:t>
            </a:r>
            <a:endParaRPr lang="en-US" sz="5401">
              <a:solidFill>
                <a:schemeClr val="bg1"/>
              </a:solidFill>
            </a:endParaRPr>
          </a:p>
        </p:txBody>
      </p:sp>
    </p:spTree>
    <p:extLst>
      <p:ext uri="{BB962C8B-B14F-4D97-AF65-F5344CB8AC3E}">
        <p14:creationId xmlns:p14="http://schemas.microsoft.com/office/powerpoint/2010/main" val="383398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1" u="sng">
                <a:solidFill>
                  <a:srgbClr val="FFFF00"/>
                </a:solidFill>
              </a:rPr>
              <a:t>Tk1:</a:t>
            </a:r>
            <a:r>
              <a:rPr lang="en-US" sz="4051">
                <a:solidFill>
                  <a:schemeClr val="bg1"/>
                </a:solidFill>
              </a:rPr>
              <a:t> </a:t>
            </a:r>
            <a:r>
              <a:rPr lang="vi-VN" sz="4051">
                <a:solidFill>
                  <a:schemeClr val="bg1"/>
                </a:solidFill>
              </a:rPr>
              <a:t>Chúa thăm đất cho mưa gội nhuần, cho ngập tràn phú túc giàu sang. Cho sông ngòi trào nước mênh mông, dọn sẵn sàng đợi lúa trổ bông.</a:t>
            </a:r>
            <a:endParaRPr lang="en-US" sz="4051">
              <a:solidFill>
                <a:schemeClr val="bg1"/>
              </a:solidFill>
            </a:endParaRPr>
          </a:p>
        </p:txBody>
      </p:sp>
    </p:spTree>
    <p:extLst>
      <p:ext uri="{BB962C8B-B14F-4D97-AF65-F5344CB8AC3E}">
        <p14:creationId xmlns:p14="http://schemas.microsoft.com/office/powerpoint/2010/main" val="2086075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rmAutofit/>
          </a:bodyPr>
          <a:lstStyle/>
          <a:p>
            <a:pPr algn="just"/>
            <a:r>
              <a:rPr lang="en-US" sz="5401" u="sng">
                <a:solidFill>
                  <a:srgbClr val="FFFF00"/>
                </a:solidFill>
              </a:rPr>
              <a:t>Đk:</a:t>
            </a:r>
            <a:r>
              <a:rPr lang="en-US" sz="5401">
                <a:solidFill>
                  <a:schemeClr val="bg1"/>
                </a:solidFill>
              </a:rPr>
              <a:t> </a:t>
            </a:r>
            <a:r>
              <a:rPr lang="vi-VN" sz="5401">
                <a:solidFill>
                  <a:schemeClr val="bg1"/>
                </a:solidFill>
              </a:rPr>
              <a:t>Lời Chúa rơi vào đất tốt sẽ khai hoa kết trái nhiều.</a:t>
            </a:r>
            <a:endParaRPr lang="en-US" sz="5401">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Autofit/>
          </a:bodyPr>
          <a:lstStyle/>
          <a:p>
            <a:pPr algn="just"/>
            <a:r>
              <a:rPr lang="en-US" sz="4051" u="sng">
                <a:solidFill>
                  <a:srgbClr val="FFFF00"/>
                </a:solidFill>
              </a:rPr>
              <a:t>Tk2:</a:t>
            </a:r>
            <a:r>
              <a:rPr lang="en-US" sz="4051">
                <a:solidFill>
                  <a:schemeClr val="bg1"/>
                </a:solidFill>
              </a:rPr>
              <a:t> </a:t>
            </a:r>
            <a:r>
              <a:rPr lang="vi-VN" sz="4051">
                <a:solidFill>
                  <a:schemeClr val="bg1"/>
                </a:solidFill>
              </a:rPr>
              <a:t>Đất đai Chúa lo thu dọn sạch, cho đường cày ứ nước bậm sâu. San cho bằng từng chút mô cao, hạt nảy mầm nhờ Chúa đổ mưa.</a:t>
            </a:r>
            <a:endParaRPr lang="en-US" sz="4051">
              <a:solidFill>
                <a:schemeClr val="bg1"/>
              </a:solidFill>
            </a:endParaRPr>
          </a:p>
        </p:txBody>
      </p:sp>
    </p:spTree>
    <p:extLst>
      <p:ext uri="{BB962C8B-B14F-4D97-AF65-F5344CB8AC3E}">
        <p14:creationId xmlns:p14="http://schemas.microsoft.com/office/powerpoint/2010/main" val="101260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rmAutofit/>
          </a:bodyPr>
          <a:lstStyle/>
          <a:p>
            <a:pPr algn="just"/>
            <a:r>
              <a:rPr lang="en-US" sz="5401" u="sng">
                <a:solidFill>
                  <a:srgbClr val="FFFF00"/>
                </a:solidFill>
              </a:rPr>
              <a:t>Đk:</a:t>
            </a:r>
            <a:r>
              <a:rPr lang="en-US" sz="5401">
                <a:solidFill>
                  <a:schemeClr val="bg1"/>
                </a:solidFill>
              </a:rPr>
              <a:t> </a:t>
            </a:r>
            <a:r>
              <a:rPr lang="vi-VN" sz="5401">
                <a:solidFill>
                  <a:schemeClr val="bg1"/>
                </a:solidFill>
              </a:rPr>
              <a:t>Lời Chúa rơi vào đất tốt sẽ khai hoa kết trái nhiều.</a:t>
            </a:r>
            <a:endParaRPr lang="en-US" sz="5401">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rmAutofit/>
          </a:bodyPr>
          <a:lstStyle/>
          <a:p>
            <a:pPr algn="just"/>
            <a:r>
              <a:rPr lang="en-US" sz="4051" u="sng">
                <a:solidFill>
                  <a:srgbClr val="FFFF00"/>
                </a:solidFill>
              </a:rPr>
              <a:t>Tk3:</a:t>
            </a:r>
            <a:r>
              <a:rPr lang="en-US" sz="4051">
                <a:solidFill>
                  <a:schemeClr val="bg1"/>
                </a:solidFill>
              </a:rPr>
              <a:t> </a:t>
            </a:r>
            <a:r>
              <a:rPr lang="vi-VN" sz="4051">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rmAutofit/>
          </a:bodyPr>
          <a:lstStyle/>
          <a:p>
            <a:pPr algn="just"/>
            <a:r>
              <a:rPr lang="en-US" sz="5401" u="sng">
                <a:solidFill>
                  <a:srgbClr val="FFFF00"/>
                </a:solidFill>
              </a:rPr>
              <a:t>Đk:</a:t>
            </a:r>
            <a:r>
              <a:rPr lang="en-US" sz="5401">
                <a:solidFill>
                  <a:schemeClr val="bg1"/>
                </a:solidFill>
              </a:rPr>
              <a:t> </a:t>
            </a:r>
            <a:r>
              <a:rPr lang="vi-VN" sz="5401">
                <a:solidFill>
                  <a:schemeClr val="bg1"/>
                </a:solidFill>
              </a:rPr>
              <a:t>Lời Chúa rơi vào đất tốt sẽ khai hoa kết trái nhiều.</a:t>
            </a:r>
            <a:endParaRPr lang="en-US" sz="5401">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1">
                <a:solidFill>
                  <a:schemeClr val="bg1"/>
                </a:solidFill>
              </a:rPr>
              <a:t>Hạt giống là Lời Thiên Chúa, Người gieo giống là Đức Ki-tô, những ai tuân giữ Lời Người sẽ tồn tại muôn đời.</a:t>
            </a:r>
            <a:endParaRPr lang="en-US" sz="4051">
              <a:solidFill>
                <a:schemeClr val="bg1"/>
              </a:solidFill>
            </a:endParaRPr>
          </a:p>
        </p:txBody>
      </p:sp>
      <p:sp>
        <p:nvSpPr>
          <p:cNvPr id="3" name="TextBox 2"/>
          <p:cNvSpPr txBox="1"/>
          <p:nvPr/>
        </p:nvSpPr>
        <p:spPr>
          <a:xfrm>
            <a:off x="0" y="645319"/>
            <a:ext cx="2914650" cy="506545"/>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5"/>
            <a:ext cx="1585247" cy="506545"/>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131760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Autofit/>
          </a:bodyPr>
          <a:lstStyle/>
          <a:p>
            <a:pPr algn="just"/>
            <a:r>
              <a:rPr lang="en-US" sz="4201" u="sng">
                <a:solidFill>
                  <a:srgbClr val="FFFF00"/>
                </a:solidFill>
              </a:rPr>
              <a:t>Tk4:</a:t>
            </a:r>
            <a:r>
              <a:rPr lang="en-US" sz="4201">
                <a:solidFill>
                  <a:schemeClr val="bg1"/>
                </a:solidFill>
              </a:rPr>
              <a:t> </a:t>
            </a:r>
            <a:r>
              <a:rPr lang="vi-VN" sz="4201">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1"/>
          </a:xfrm>
        </p:spPr>
        <p:txBody>
          <a:bodyPr>
            <a:normAutofit/>
          </a:bodyPr>
          <a:lstStyle/>
          <a:p>
            <a:pPr algn="just"/>
            <a:r>
              <a:rPr lang="en-US" sz="5401" u="sng">
                <a:solidFill>
                  <a:srgbClr val="FFFF00"/>
                </a:solidFill>
              </a:rPr>
              <a:t>Đk:</a:t>
            </a:r>
            <a:r>
              <a:rPr lang="en-US" sz="5401">
                <a:solidFill>
                  <a:schemeClr val="bg1"/>
                </a:solidFill>
              </a:rPr>
              <a:t> </a:t>
            </a:r>
            <a:r>
              <a:rPr lang="vi-VN" sz="5401">
                <a:solidFill>
                  <a:schemeClr val="bg1"/>
                </a:solidFill>
              </a:rPr>
              <a:t>Lời Chúa rơi vào đất tốt sẽ khai hoa kết trái nhiều.</a:t>
            </a:r>
            <a:endParaRPr lang="en-US" sz="5401">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8407"/>
            <a:ext cx="6586688" cy="3699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49853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1">
                <a:solidFill>
                  <a:schemeClr val="bg1"/>
                </a:solidFill>
              </a:rPr>
              <a:t>Hạt giống là Lời Thiên Chúa, Người gieo giống là Đức Ki-tô, những ai tuân giữ Lời Người sẽ tồn tại muôn đời.</a:t>
            </a:r>
            <a:endParaRPr lang="en-US" sz="4051">
              <a:solidFill>
                <a:schemeClr val="bg1"/>
              </a:solidFill>
            </a:endParaRPr>
          </a:p>
        </p:txBody>
      </p:sp>
      <p:sp>
        <p:nvSpPr>
          <p:cNvPr id="3" name="TextBox 2"/>
          <p:cNvSpPr txBox="1"/>
          <p:nvPr/>
        </p:nvSpPr>
        <p:spPr>
          <a:xfrm>
            <a:off x="0" y="645319"/>
            <a:ext cx="2914650" cy="506545"/>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5"/>
            <a:ext cx="1585247" cy="506545"/>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1420809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8407"/>
            <a:ext cx="6586688" cy="3699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8985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1" dirty="0">
                <a:solidFill>
                  <a:srgbClr val="FFFF00"/>
                </a:solidFill>
                <a:cs typeface="Times New Roman" pitchFamily="18" charset="0"/>
              </a:rPr>
              <a:t>KINH TIN KÍNH</a:t>
            </a:r>
          </a:p>
        </p:txBody>
      </p:sp>
    </p:spTree>
    <p:extLst>
      <p:ext uri="{BB962C8B-B14F-4D97-AF65-F5344CB8AC3E}">
        <p14:creationId xmlns:p14="http://schemas.microsoft.com/office/powerpoint/2010/main" val="12929417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1" dirty="0">
                <a:solidFill>
                  <a:schemeClr val="bg1"/>
                </a:solidFill>
                <a:cs typeface="Times New Roman" pitchFamily="18" charset="0"/>
              </a:rPr>
              <a:t>Tôi tin kính một Thiên Chúa là Cha toàn năng, Đấng tạo thành trời đất, muôn vật hữu hình và vô hình. </a:t>
            </a:r>
            <a:endParaRPr lang="en-US" sz="4951" dirty="0">
              <a:solidFill>
                <a:schemeClr val="bg1"/>
              </a:solidFill>
              <a:cs typeface="Times New Roman" pitchFamily="18" charset="0"/>
            </a:endParaRPr>
          </a:p>
        </p:txBody>
      </p:sp>
    </p:spTree>
    <p:extLst>
      <p:ext uri="{BB962C8B-B14F-4D97-AF65-F5344CB8AC3E}">
        <p14:creationId xmlns:p14="http://schemas.microsoft.com/office/powerpoint/2010/main" val="3472343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1" dirty="0" err="1">
                <a:solidFill>
                  <a:schemeClr val="bg1"/>
                </a:solidFill>
                <a:cs typeface="Times New Roman" pitchFamily="18" charset="0"/>
              </a:rPr>
              <a:t>Tôi</a:t>
            </a:r>
            <a:r>
              <a:rPr lang="en-US" sz="4951" dirty="0">
                <a:solidFill>
                  <a:schemeClr val="bg1"/>
                </a:solidFill>
                <a:cs typeface="Times New Roman" pitchFamily="18" charset="0"/>
              </a:rPr>
              <a:t> tin </a:t>
            </a:r>
            <a:r>
              <a:rPr lang="en-US" sz="4951" dirty="0" err="1">
                <a:solidFill>
                  <a:schemeClr val="bg1"/>
                </a:solidFill>
                <a:cs typeface="Times New Roman" pitchFamily="18" charset="0"/>
              </a:rPr>
              <a:t>kính</a:t>
            </a:r>
            <a:r>
              <a:rPr lang="en-US" sz="4951" dirty="0">
                <a:solidFill>
                  <a:schemeClr val="bg1"/>
                </a:solidFill>
                <a:cs typeface="Times New Roman" pitchFamily="18" charset="0"/>
              </a:rPr>
              <a:t> </a:t>
            </a:r>
            <a:r>
              <a:rPr lang="en-US" sz="4951" dirty="0" err="1">
                <a:solidFill>
                  <a:schemeClr val="bg1"/>
                </a:solidFill>
                <a:cs typeface="Times New Roman" pitchFamily="18" charset="0"/>
              </a:rPr>
              <a:t>một</a:t>
            </a:r>
            <a:r>
              <a:rPr lang="en-US" sz="4951" dirty="0">
                <a:solidFill>
                  <a:schemeClr val="bg1"/>
                </a:solidFill>
                <a:cs typeface="Times New Roman" pitchFamily="18" charset="0"/>
              </a:rPr>
              <a:t> </a:t>
            </a:r>
            <a:r>
              <a:rPr lang="en-US" sz="4951" dirty="0" err="1">
                <a:solidFill>
                  <a:schemeClr val="bg1"/>
                </a:solidFill>
                <a:cs typeface="Times New Roman" pitchFamily="18" charset="0"/>
              </a:rPr>
              <a:t>Chúa</a:t>
            </a:r>
            <a:r>
              <a:rPr lang="en-US" sz="4951" dirty="0">
                <a:solidFill>
                  <a:schemeClr val="bg1"/>
                </a:solidFill>
                <a:cs typeface="Times New Roman" pitchFamily="18" charset="0"/>
              </a:rPr>
              <a:t> </a:t>
            </a:r>
            <a:r>
              <a:rPr lang="en-US" sz="4951" dirty="0" err="1">
                <a:solidFill>
                  <a:schemeClr val="bg1"/>
                </a:solidFill>
                <a:cs typeface="Times New Roman" pitchFamily="18" charset="0"/>
              </a:rPr>
              <a:t>Giêsu</a:t>
            </a:r>
            <a:r>
              <a:rPr lang="en-US" sz="4951" dirty="0">
                <a:solidFill>
                  <a:schemeClr val="bg1"/>
                </a:solidFill>
                <a:cs typeface="Times New Roman" pitchFamily="18" charset="0"/>
              </a:rPr>
              <a:t> </a:t>
            </a:r>
            <a:r>
              <a:rPr lang="en-US" sz="4951" dirty="0" err="1">
                <a:solidFill>
                  <a:schemeClr val="bg1"/>
                </a:solidFill>
                <a:cs typeface="Times New Roman" pitchFamily="18" charset="0"/>
              </a:rPr>
              <a:t>Kitô</a:t>
            </a:r>
            <a:r>
              <a:rPr lang="en-US" sz="4951" dirty="0">
                <a:solidFill>
                  <a:schemeClr val="bg1"/>
                </a:solidFill>
                <a:cs typeface="Times New Roman" pitchFamily="18" charset="0"/>
              </a:rPr>
              <a:t>, Con </a:t>
            </a:r>
            <a:r>
              <a:rPr lang="en-US" sz="4951" dirty="0" err="1">
                <a:solidFill>
                  <a:schemeClr val="bg1"/>
                </a:solidFill>
                <a:cs typeface="Times New Roman" pitchFamily="18" charset="0"/>
              </a:rPr>
              <a:t>Một</a:t>
            </a:r>
            <a:r>
              <a:rPr lang="en-US" sz="4951" dirty="0">
                <a:solidFill>
                  <a:schemeClr val="bg1"/>
                </a:solidFill>
                <a:cs typeface="Times New Roman" pitchFamily="18" charset="0"/>
              </a:rPr>
              <a:t> </a:t>
            </a:r>
            <a:r>
              <a:rPr lang="en-US" sz="4951" dirty="0" err="1">
                <a:solidFill>
                  <a:schemeClr val="bg1"/>
                </a:solidFill>
                <a:cs typeface="Times New Roman" pitchFamily="18" charset="0"/>
              </a:rPr>
              <a:t>Thiên</a:t>
            </a:r>
            <a:r>
              <a:rPr lang="en-US" sz="4951" dirty="0">
                <a:solidFill>
                  <a:schemeClr val="bg1"/>
                </a:solidFill>
                <a:cs typeface="Times New Roman" pitchFamily="18" charset="0"/>
              </a:rPr>
              <a:t> </a:t>
            </a:r>
            <a:r>
              <a:rPr lang="en-US" sz="4951" dirty="0" err="1">
                <a:solidFill>
                  <a:schemeClr val="bg1"/>
                </a:solidFill>
                <a:cs typeface="Times New Roman" pitchFamily="18" charset="0"/>
              </a:rPr>
              <a:t>Chúa</a:t>
            </a:r>
            <a:r>
              <a:rPr lang="en-US" sz="4951" dirty="0">
                <a:solidFill>
                  <a:schemeClr val="bg1"/>
                </a:solidFill>
                <a:cs typeface="Times New Roman" pitchFamily="18" charset="0"/>
              </a:rPr>
              <a:t>, </a:t>
            </a:r>
            <a:r>
              <a:rPr lang="vi-VN" sz="4951" dirty="0">
                <a:solidFill>
                  <a:schemeClr val="bg1"/>
                </a:solidFill>
                <a:cs typeface="Times New Roman" pitchFamily="18" charset="0"/>
              </a:rPr>
              <a:t>Sinh bởi Đức Chúa Cha từ trước muôn đời. </a:t>
            </a:r>
            <a:endParaRPr lang="en-US" sz="4951" dirty="0">
              <a:solidFill>
                <a:schemeClr val="bg1"/>
              </a:solidFill>
              <a:cs typeface="Times New Roman" pitchFamily="18" charset="0"/>
            </a:endParaRPr>
          </a:p>
        </p:txBody>
      </p:sp>
    </p:spTree>
    <p:extLst>
      <p:ext uri="{BB962C8B-B14F-4D97-AF65-F5344CB8AC3E}">
        <p14:creationId xmlns:p14="http://schemas.microsoft.com/office/powerpoint/2010/main" val="3014880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1" dirty="0">
                <a:solidFill>
                  <a:schemeClr val="bg1"/>
                </a:solidFill>
                <a:cs typeface="Times New Roman" pitchFamily="18" charset="0"/>
              </a:rPr>
              <a:t>Người là Thiên Chúa bởi Thiên Chúa, Ánh Sáng bởi Ánh Sáng,</a:t>
            </a:r>
            <a:r>
              <a:rPr lang="en-US" sz="4951" dirty="0">
                <a:solidFill>
                  <a:schemeClr val="bg1"/>
                </a:solidFill>
                <a:cs typeface="Times New Roman" pitchFamily="18" charset="0"/>
              </a:rPr>
              <a:t> </a:t>
            </a:r>
            <a:r>
              <a:rPr lang="en-US" sz="4951" dirty="0" err="1">
                <a:solidFill>
                  <a:schemeClr val="bg1"/>
                </a:solidFill>
                <a:cs typeface="Times New Roman" pitchFamily="18" charset="0"/>
              </a:rPr>
              <a:t>Thiên</a:t>
            </a:r>
            <a:r>
              <a:rPr lang="en-US" sz="4951" dirty="0">
                <a:solidFill>
                  <a:schemeClr val="bg1"/>
                </a:solidFill>
                <a:cs typeface="Times New Roman" pitchFamily="18" charset="0"/>
              </a:rPr>
              <a:t> </a:t>
            </a:r>
            <a:r>
              <a:rPr lang="en-US" sz="4951" dirty="0" err="1">
                <a:solidFill>
                  <a:schemeClr val="bg1"/>
                </a:solidFill>
                <a:cs typeface="Times New Roman" pitchFamily="18" charset="0"/>
              </a:rPr>
              <a:t>Chúa</a:t>
            </a:r>
            <a:r>
              <a:rPr lang="en-US" sz="4951" dirty="0">
                <a:solidFill>
                  <a:schemeClr val="bg1"/>
                </a:solidFill>
                <a:cs typeface="Times New Roman" pitchFamily="18" charset="0"/>
              </a:rPr>
              <a:t> </a:t>
            </a:r>
            <a:r>
              <a:rPr lang="en-US" sz="4951" dirty="0" err="1">
                <a:solidFill>
                  <a:schemeClr val="bg1"/>
                </a:solidFill>
                <a:cs typeface="Times New Roman" pitchFamily="18" charset="0"/>
              </a:rPr>
              <a:t>thật</a:t>
            </a:r>
            <a:r>
              <a:rPr lang="en-US" sz="4951" dirty="0">
                <a:solidFill>
                  <a:schemeClr val="bg1"/>
                </a:solidFill>
                <a:cs typeface="Times New Roman" pitchFamily="18" charset="0"/>
              </a:rPr>
              <a:t> </a:t>
            </a:r>
            <a:r>
              <a:rPr lang="en-US" sz="4951" dirty="0" err="1">
                <a:solidFill>
                  <a:schemeClr val="bg1"/>
                </a:solidFill>
                <a:cs typeface="Times New Roman" pitchFamily="18" charset="0"/>
              </a:rPr>
              <a:t>bởi</a:t>
            </a:r>
            <a:r>
              <a:rPr lang="en-US" sz="4951" dirty="0">
                <a:solidFill>
                  <a:schemeClr val="bg1"/>
                </a:solidFill>
                <a:cs typeface="Times New Roman" pitchFamily="18" charset="0"/>
              </a:rPr>
              <a:t> </a:t>
            </a:r>
            <a:r>
              <a:rPr lang="en-US" sz="4951" dirty="0" err="1">
                <a:solidFill>
                  <a:schemeClr val="bg1"/>
                </a:solidFill>
                <a:cs typeface="Times New Roman" pitchFamily="18" charset="0"/>
              </a:rPr>
              <a:t>Thiên</a:t>
            </a:r>
            <a:r>
              <a:rPr lang="en-US" sz="4951" dirty="0">
                <a:solidFill>
                  <a:schemeClr val="bg1"/>
                </a:solidFill>
                <a:cs typeface="Times New Roman" pitchFamily="18" charset="0"/>
              </a:rPr>
              <a:t> </a:t>
            </a:r>
            <a:r>
              <a:rPr lang="en-US" sz="4951" dirty="0" err="1">
                <a:solidFill>
                  <a:schemeClr val="bg1"/>
                </a:solidFill>
                <a:cs typeface="Times New Roman" pitchFamily="18" charset="0"/>
              </a:rPr>
              <a:t>Chúa</a:t>
            </a:r>
            <a:r>
              <a:rPr lang="en-US" sz="4951" dirty="0">
                <a:solidFill>
                  <a:schemeClr val="bg1"/>
                </a:solidFill>
                <a:cs typeface="Times New Roman" pitchFamily="18" charset="0"/>
              </a:rPr>
              <a:t> </a:t>
            </a:r>
            <a:r>
              <a:rPr lang="en-US" sz="4951" dirty="0" err="1">
                <a:solidFill>
                  <a:schemeClr val="bg1"/>
                </a:solidFill>
                <a:cs typeface="Times New Roman" pitchFamily="18" charset="0"/>
              </a:rPr>
              <a:t>thật</a:t>
            </a:r>
            <a:r>
              <a:rPr lang="en-US" sz="4951" dirty="0">
                <a:solidFill>
                  <a:schemeClr val="bg1"/>
                </a:solidFill>
                <a:cs typeface="Times New Roman" pitchFamily="18" charset="0"/>
              </a:rPr>
              <a:t>,</a:t>
            </a:r>
          </a:p>
        </p:txBody>
      </p:sp>
    </p:spTree>
    <p:extLst>
      <p:ext uri="{BB962C8B-B14F-4D97-AF65-F5344CB8AC3E}">
        <p14:creationId xmlns:p14="http://schemas.microsoft.com/office/powerpoint/2010/main" val="2465581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1" dirty="0">
                <a:solidFill>
                  <a:schemeClr val="bg1"/>
                </a:solidFill>
              </a:rPr>
              <a:t>được sinh ra mà không phải được tạo thành, đồng bản thể với Đức Chúa Cha: nhờ Người mà muôn vật được tạo thành. </a:t>
            </a:r>
            <a:endParaRPr lang="en-US" sz="4501" dirty="0">
              <a:solidFill>
                <a:schemeClr val="bg1"/>
              </a:solidFill>
              <a:cs typeface="Times New Roman" pitchFamily="18" charset="0"/>
            </a:endParaRPr>
          </a:p>
        </p:txBody>
      </p:sp>
    </p:spTree>
    <p:extLst>
      <p:ext uri="{BB962C8B-B14F-4D97-AF65-F5344CB8AC3E}">
        <p14:creationId xmlns:p14="http://schemas.microsoft.com/office/powerpoint/2010/main" val="1292201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5321"/>
            <a:ext cx="6586688" cy="37050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64427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1" dirty="0">
                <a:solidFill>
                  <a:schemeClr val="bg1"/>
                </a:solidFill>
              </a:rPr>
              <a:t>Vì loài người chúng ta và để cứu độ chúng ta,</a:t>
            </a:r>
            <a:r>
              <a:rPr lang="en-US" sz="5401" dirty="0">
                <a:solidFill>
                  <a:schemeClr val="bg1"/>
                </a:solidFill>
              </a:rPr>
              <a:t> </a:t>
            </a:r>
            <a:r>
              <a:rPr lang="vi-VN" sz="5401" dirty="0">
                <a:solidFill>
                  <a:schemeClr val="bg1"/>
                </a:solidFill>
                <a:cs typeface="Times New Roman" pitchFamily="18" charset="0"/>
              </a:rPr>
              <a:t>Người đã từ trời xuống thế. </a:t>
            </a:r>
            <a:endParaRPr lang="en-US" sz="5401" dirty="0">
              <a:solidFill>
                <a:schemeClr val="bg1"/>
              </a:solidFill>
              <a:cs typeface="Times New Roman" pitchFamily="18" charset="0"/>
            </a:endParaRPr>
          </a:p>
        </p:txBody>
      </p:sp>
    </p:spTree>
    <p:extLst>
      <p:ext uri="{BB962C8B-B14F-4D97-AF65-F5344CB8AC3E}">
        <p14:creationId xmlns:p14="http://schemas.microsoft.com/office/powerpoint/2010/main" val="2813766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1" dirty="0">
                <a:solidFill>
                  <a:srgbClr val="FFFF00"/>
                </a:solidFill>
                <a:cs typeface="Times New Roman" pitchFamily="18" charset="0"/>
              </a:rPr>
              <a:t>Bởi phép Đức Chúa Thánh Thần, Người đã nhập thể trong lòng Trinh Nữ Maria, và đã làm người.</a:t>
            </a:r>
            <a:endParaRPr lang="en-US" sz="4951" dirty="0">
              <a:solidFill>
                <a:srgbClr val="FFFF00"/>
              </a:solidFill>
              <a:cs typeface="Times New Roman" pitchFamily="18" charset="0"/>
            </a:endParaRPr>
          </a:p>
        </p:txBody>
      </p:sp>
    </p:spTree>
    <p:extLst>
      <p:ext uri="{BB962C8B-B14F-4D97-AF65-F5344CB8AC3E}">
        <p14:creationId xmlns:p14="http://schemas.microsoft.com/office/powerpoint/2010/main" val="2100342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1"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1" dirty="0">
              <a:solidFill>
                <a:schemeClr val="bg1"/>
              </a:solidFill>
              <a:latin typeface="+mj-lt"/>
              <a:cs typeface="Times New Roman" pitchFamily="18" charset="0"/>
            </a:endParaRPr>
          </a:p>
        </p:txBody>
      </p:sp>
    </p:spTree>
    <p:extLst>
      <p:ext uri="{BB962C8B-B14F-4D97-AF65-F5344CB8AC3E}">
        <p14:creationId xmlns:p14="http://schemas.microsoft.com/office/powerpoint/2010/main" val="3974475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6" dirty="0">
                <a:solidFill>
                  <a:schemeClr val="bg1"/>
                </a:solidFill>
              </a:rPr>
              <a:t>Người lên trời, ngự bên hữu Đức Chúa Cha, và Người sẽ lại đến trong vinh quang để phán xét kẻ sống và kẻ chết, Nước Người sẽ không bao giờ cùng.</a:t>
            </a:r>
            <a:endParaRPr lang="en-US" sz="3976" dirty="0">
              <a:solidFill>
                <a:schemeClr val="bg1"/>
              </a:solidFill>
              <a:cs typeface="Times New Roman" pitchFamily="18" charset="0"/>
            </a:endParaRPr>
          </a:p>
        </p:txBody>
      </p:sp>
    </p:spTree>
    <p:extLst>
      <p:ext uri="{BB962C8B-B14F-4D97-AF65-F5344CB8AC3E}">
        <p14:creationId xmlns:p14="http://schemas.microsoft.com/office/powerpoint/2010/main" val="4048320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1"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1" dirty="0">
              <a:solidFill>
                <a:schemeClr val="bg1"/>
              </a:solidFill>
              <a:cs typeface="Times New Roman" pitchFamily="18" charset="0"/>
            </a:endParaRPr>
          </a:p>
        </p:txBody>
      </p:sp>
    </p:spTree>
    <p:extLst>
      <p:ext uri="{BB962C8B-B14F-4D97-AF65-F5344CB8AC3E}">
        <p14:creationId xmlns:p14="http://schemas.microsoft.com/office/powerpoint/2010/main" val="2678722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1" dirty="0">
                <a:solidFill>
                  <a:schemeClr val="bg1"/>
                </a:solidFill>
              </a:rPr>
              <a:t>Người được phụng thờ và tôn vinh cùng với Đức Chúa Cha và Đức Chúa Con: Người đã dùng các tiên tri mà phán dạy. </a:t>
            </a:r>
            <a:endParaRPr lang="en-US" sz="4501" dirty="0">
              <a:solidFill>
                <a:schemeClr val="bg1"/>
              </a:solidFill>
              <a:cs typeface="Times New Roman" pitchFamily="18" charset="0"/>
            </a:endParaRPr>
          </a:p>
        </p:txBody>
      </p:sp>
    </p:spTree>
    <p:extLst>
      <p:ext uri="{BB962C8B-B14F-4D97-AF65-F5344CB8AC3E}">
        <p14:creationId xmlns:p14="http://schemas.microsoft.com/office/powerpoint/2010/main" val="363161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1" dirty="0">
                <a:solidFill>
                  <a:schemeClr val="bg1"/>
                </a:solidFill>
              </a:rPr>
              <a:t>Tôi tin Hội Thánh duy nhất thánh thiện công giáo và tông truyền.</a:t>
            </a:r>
            <a:endParaRPr lang="en-US" sz="6001" dirty="0">
              <a:solidFill>
                <a:schemeClr val="bg1"/>
              </a:solidFill>
              <a:cs typeface="Times New Roman" pitchFamily="18" charset="0"/>
            </a:endParaRPr>
          </a:p>
        </p:txBody>
      </p:sp>
    </p:spTree>
    <p:extLst>
      <p:ext uri="{BB962C8B-B14F-4D97-AF65-F5344CB8AC3E}">
        <p14:creationId xmlns:p14="http://schemas.microsoft.com/office/powerpoint/2010/main" val="1160025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1" dirty="0">
                <a:solidFill>
                  <a:schemeClr val="bg1"/>
                </a:solidFill>
                <a:cs typeface="Times New Roman" pitchFamily="18" charset="0"/>
              </a:rPr>
              <a:t>Tôi tuyên xưng có một Phép Rửa để tha tội. Tôi trông đợi kẻ chết sống lại và sự</a:t>
            </a:r>
            <a:r>
              <a:rPr lang="en-US" sz="4951" dirty="0">
                <a:solidFill>
                  <a:schemeClr val="bg1"/>
                </a:solidFill>
                <a:cs typeface="Times New Roman" pitchFamily="18" charset="0"/>
              </a:rPr>
              <a:t> </a:t>
            </a:r>
            <a:r>
              <a:rPr lang="vi-VN" sz="4951" dirty="0">
                <a:solidFill>
                  <a:schemeClr val="bg1"/>
                </a:solidFill>
                <a:cs typeface="Times New Roman" pitchFamily="18" charset="0"/>
              </a:rPr>
              <a:t>sống đời sau. </a:t>
            </a:r>
            <a:r>
              <a:rPr lang="vi-VN" sz="4951" u="sng" dirty="0">
                <a:solidFill>
                  <a:srgbClr val="FFFF00"/>
                </a:solidFill>
                <a:cs typeface="Times New Roman" pitchFamily="18" charset="0"/>
              </a:rPr>
              <a:t>Amen.</a:t>
            </a:r>
            <a:endParaRPr lang="en-US" sz="4951" u="sng" dirty="0">
              <a:solidFill>
                <a:srgbClr val="FFFF00"/>
              </a:solidFill>
              <a:cs typeface="Times New Roman" pitchFamily="18" charset="0"/>
            </a:endParaRPr>
          </a:p>
        </p:txBody>
      </p:sp>
    </p:spTree>
    <p:extLst>
      <p:ext uri="{BB962C8B-B14F-4D97-AF65-F5344CB8AC3E}">
        <p14:creationId xmlns:p14="http://schemas.microsoft.com/office/powerpoint/2010/main" val="104656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1" u="sng" dirty="0">
                <a:solidFill>
                  <a:schemeClr val="bg1"/>
                </a:solidFill>
                <a:cs typeface="Times New Roman" panose="02020603050405020304" pitchFamily="18" charset="0"/>
              </a:rPr>
            </a:br>
            <a:endParaRPr lang="en-US" sz="4951" dirty="0">
              <a:solidFill>
                <a:schemeClr val="bg1"/>
              </a:solidFill>
              <a:cs typeface="Times New Roman" pitchFamily="18" charset="0"/>
            </a:endParaRPr>
          </a:p>
        </p:txBody>
      </p:sp>
      <p:sp>
        <p:nvSpPr>
          <p:cNvPr id="4" name="TextBox 3"/>
          <p:cNvSpPr txBox="1"/>
          <p:nvPr/>
        </p:nvSpPr>
        <p:spPr>
          <a:xfrm>
            <a:off x="3771901" y="761956"/>
            <a:ext cx="2800350" cy="460421"/>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8407"/>
            <a:ext cx="6586688" cy="3699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02851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3314700" y="2573502"/>
            <a:ext cx="3429000" cy="1014355"/>
          </a:xfrm>
          <a:prstGeom prst="rect">
            <a:avLst/>
          </a:prstGeom>
        </p:spPr>
        <p:txBody>
          <a:bodyPr>
            <a:spAutoFit/>
          </a:bodyPr>
          <a:lstStyle/>
          <a:p>
            <a:pPr algn="ctr"/>
            <a:r>
              <a:rPr lang="en-US" sz="3000">
                <a:solidFill>
                  <a:srgbClr val="FFFF00"/>
                </a:solidFill>
              </a:rPr>
              <a:t>Là Đây Của Lễ</a:t>
            </a:r>
          </a:p>
          <a:p>
            <a:pPr algn="ctr"/>
            <a:r>
              <a:rPr lang="en-US" sz="3000" i="1">
                <a:solidFill>
                  <a:schemeClr val="bg1"/>
                </a:solidFill>
              </a:rPr>
              <a:t>Ngọc Linh</a:t>
            </a:r>
          </a:p>
        </p:txBody>
      </p:sp>
    </p:spTree>
    <p:extLst>
      <p:ext uri="{BB962C8B-B14F-4D97-AF65-F5344CB8AC3E}">
        <p14:creationId xmlns:p14="http://schemas.microsoft.com/office/powerpoint/2010/main" val="39050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1">
                <a:solidFill>
                  <a:srgbClr val="FFFF00"/>
                </a:solidFill>
              </a:rPr>
              <a:t>Ca Nhập Lễ</a:t>
            </a:r>
            <a:br>
              <a:rPr lang="en-US" sz="4501">
                <a:solidFill>
                  <a:srgbClr val="FFFF00"/>
                </a:solidFill>
              </a:rPr>
            </a:br>
            <a:r>
              <a:rPr lang="en-US" sz="4501">
                <a:solidFill>
                  <a:srgbClr val="FFFF00"/>
                </a:solidFill>
              </a:rPr>
              <a:t>Lời Chúa </a:t>
            </a:r>
            <a:br>
              <a:rPr lang="en-US" sz="4501">
                <a:solidFill>
                  <a:srgbClr val="FFFF00"/>
                </a:solidFill>
              </a:rPr>
            </a:br>
            <a:r>
              <a:rPr lang="en-US" sz="4501" i="1">
                <a:solidFill>
                  <a:schemeClr val="bg1"/>
                </a:solidFill>
              </a:rPr>
              <a:t>Thế Thông</a:t>
            </a: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a:solidFill>
                  <a:srgbClr val="FFFF00"/>
                </a:solidFill>
              </a:rPr>
              <a:t>Tk1:</a:t>
            </a:r>
            <a:r>
              <a:rPr lang="en-US" sz="3600">
                <a:solidFill>
                  <a:schemeClr val="bg1"/>
                </a:solidFill>
              </a:rPr>
              <a:t> </a:t>
            </a:r>
            <a:r>
              <a:rPr lang="vi-VN" sz="3600">
                <a:solidFill>
                  <a:schemeClr val="bg1"/>
                </a:solidFill>
              </a:rPr>
              <a:t>Với những lao nhọc mồ hôi nước mắt. Với những ưu phiền và những xót xa. Là đây của lễ tiến dâng về Cha. Là đây của lễ, lễ dâng mọn hèn.</a:t>
            </a:r>
            <a:endParaRPr lang="en-US" sz="360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3881"/>
            <a:ext cx="6858000" cy="3857624"/>
          </a:xfrm>
        </p:spPr>
        <p:txBody>
          <a:bodyPr>
            <a:noAutofit/>
          </a:bodyPr>
          <a:lstStyle/>
          <a:p>
            <a:pPr algn="just"/>
            <a:r>
              <a:rPr lang="en-US" sz="4951" u="sng">
                <a:solidFill>
                  <a:srgbClr val="FFFF00"/>
                </a:solidFill>
              </a:rPr>
              <a:t>Đk:</a:t>
            </a:r>
            <a:r>
              <a:rPr lang="en-US" sz="4951">
                <a:solidFill>
                  <a:schemeClr val="bg1"/>
                </a:solidFill>
              </a:rPr>
              <a:t> </a:t>
            </a:r>
            <a:r>
              <a:rPr lang="vi-VN" sz="4951">
                <a:solidFill>
                  <a:schemeClr val="bg1"/>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3612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1" u="sng">
                <a:solidFill>
                  <a:srgbClr val="FFFF00"/>
                </a:solidFill>
              </a:rPr>
              <a:t>Tk2:</a:t>
            </a:r>
            <a:r>
              <a:rPr lang="en-US" sz="4051">
                <a:solidFill>
                  <a:schemeClr val="bg1"/>
                </a:solidFill>
              </a:rPr>
              <a:t> </a:t>
            </a:r>
            <a:r>
              <a:rPr lang="vi-VN" sz="4051">
                <a:solidFill>
                  <a:schemeClr val="bg1"/>
                </a:solidFill>
              </a:rPr>
              <a:t>Với những vui buồn thời gian lớp lớp. Với những kiếm tìm và những ước mơ. Là đây của lễ tiến dâng về Cha. Là đây của lễ, lễ dâng mọn hèn.</a:t>
            </a:r>
          </a:p>
        </p:txBody>
      </p:sp>
    </p:spTree>
    <p:extLst>
      <p:ext uri="{BB962C8B-B14F-4D97-AF65-F5344CB8AC3E}">
        <p14:creationId xmlns:p14="http://schemas.microsoft.com/office/powerpoint/2010/main" val="3757408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3881"/>
            <a:ext cx="6858000" cy="3857624"/>
          </a:xfrm>
        </p:spPr>
        <p:txBody>
          <a:bodyPr>
            <a:noAutofit/>
          </a:bodyPr>
          <a:lstStyle/>
          <a:p>
            <a:pPr algn="just"/>
            <a:r>
              <a:rPr lang="en-US" sz="4951" u="sng">
                <a:solidFill>
                  <a:srgbClr val="FFFF00"/>
                </a:solidFill>
              </a:rPr>
              <a:t>Đk:</a:t>
            </a:r>
            <a:r>
              <a:rPr lang="en-US" sz="4951">
                <a:solidFill>
                  <a:schemeClr val="bg1"/>
                </a:solidFill>
              </a:rPr>
              <a:t> </a:t>
            </a:r>
            <a:r>
              <a:rPr lang="vi-VN" sz="4951">
                <a:solidFill>
                  <a:schemeClr val="bg1"/>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658330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1" u="sng">
                <a:solidFill>
                  <a:srgbClr val="FFFF00"/>
                </a:solidFill>
              </a:rPr>
              <a:t>Tk3:</a:t>
            </a:r>
            <a:r>
              <a:rPr lang="en-US" sz="4051">
                <a:solidFill>
                  <a:schemeClr val="bg1"/>
                </a:solidFill>
              </a:rPr>
              <a:t> </a:t>
            </a:r>
            <a:r>
              <a:rPr lang="vi-VN" sz="4051">
                <a:solidFill>
                  <a:schemeClr val="bg1"/>
                </a:solidFill>
              </a:rPr>
              <a:t>Với những ân cần sẻ chia tấm bánh. Với những hy vọng ngày mai sáng tươi. Là đây của lễ tiến dâng về Cha. Là đây của lễ, lễ dâng mọn hèn.</a:t>
            </a:r>
          </a:p>
        </p:txBody>
      </p:sp>
    </p:spTree>
    <p:extLst>
      <p:ext uri="{BB962C8B-B14F-4D97-AF65-F5344CB8AC3E}">
        <p14:creationId xmlns:p14="http://schemas.microsoft.com/office/powerpoint/2010/main" val="19458687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3881"/>
            <a:ext cx="6858000" cy="3857624"/>
          </a:xfrm>
        </p:spPr>
        <p:txBody>
          <a:bodyPr>
            <a:noAutofit/>
          </a:bodyPr>
          <a:lstStyle/>
          <a:p>
            <a:pPr algn="just"/>
            <a:r>
              <a:rPr lang="en-US" sz="4951" u="sng">
                <a:solidFill>
                  <a:srgbClr val="FFFF00"/>
                </a:solidFill>
              </a:rPr>
              <a:t>Đk:</a:t>
            </a:r>
            <a:r>
              <a:rPr lang="en-US" sz="4951">
                <a:solidFill>
                  <a:schemeClr val="bg1"/>
                </a:solidFill>
              </a:rPr>
              <a:t> </a:t>
            </a:r>
            <a:r>
              <a:rPr lang="vi-VN" sz="4951">
                <a:solidFill>
                  <a:schemeClr val="bg1"/>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658330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5321"/>
            <a:ext cx="6586688" cy="37050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6451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1">
                <a:solidFill>
                  <a:srgbClr val="FFFF00"/>
                </a:solidFill>
              </a:rPr>
              <a:t>Ca Nguyện Hiệp Lễ</a:t>
            </a:r>
            <a:br>
              <a:rPr lang="en-US" sz="4951">
                <a:solidFill>
                  <a:srgbClr val="FFFF00"/>
                </a:solidFill>
              </a:rPr>
            </a:br>
            <a:r>
              <a:rPr lang="en-US" sz="4951">
                <a:solidFill>
                  <a:srgbClr val="FFFF00"/>
                </a:solidFill>
              </a:rPr>
              <a:t>Hạt Giống Lời Chúa</a:t>
            </a:r>
            <a:br>
              <a:rPr lang="en-US" sz="4951">
                <a:solidFill>
                  <a:srgbClr val="FFFF00"/>
                </a:solidFill>
              </a:rPr>
            </a:br>
            <a:r>
              <a:rPr lang="en-US" sz="3000" i="1">
                <a:solidFill>
                  <a:schemeClr val="bg1"/>
                </a:solidFill>
              </a:rPr>
              <a:t>Thái Nguyên</a:t>
            </a:r>
            <a:endParaRPr lang="en-US" sz="4951" i="1">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345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1" u="sng">
                <a:solidFill>
                  <a:srgbClr val="FFFF00"/>
                </a:solidFill>
                <a:latin typeface="+mj-lt"/>
              </a:rPr>
              <a:t>Tk</a:t>
            </a:r>
            <a:r>
              <a:rPr lang="vi-VN" sz="4501" u="sng">
                <a:solidFill>
                  <a:srgbClr val="FFFF00"/>
                </a:solidFill>
                <a:latin typeface="+mj-lt"/>
              </a:rPr>
              <a:t>1.</a:t>
            </a:r>
            <a:r>
              <a:rPr lang="vi-VN" sz="4501">
                <a:solidFill>
                  <a:schemeClr val="bg1"/>
                </a:solidFill>
                <a:latin typeface="+mj-lt"/>
              </a:rPr>
              <a:t> Lời Chúa đã đến trong tâm hồn. Lời Chúa đã trổ sinh tốt tươi. Ai ơi mở lòng ra đón nhận. Lời Người sẽ soi sáng trí lòng.</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5" tIns="34288" rIns="68575"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Tk1:</a:t>
            </a:r>
            <a:r>
              <a:rPr lang="en-US" sz="3600">
                <a:solidFill>
                  <a:schemeClr val="bg1"/>
                </a:solidFill>
              </a:rPr>
              <a:t> </a:t>
            </a:r>
            <a:r>
              <a:rPr lang="vi-VN" sz="3600">
                <a:solidFill>
                  <a:schemeClr val="bg1"/>
                </a:solidFill>
              </a:rPr>
              <a:t> Có hạt rơi vào lòng con như rơi trên vệ đường. Có hạt rơi vào lòng con như rơi vào sỏi đá. Có hạt rơi vào lòng con như rơi trên bụi gai. Có hạt được rơi vào đất tốt hoa trái ra dồi dào.</a:t>
            </a: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3450">
              <a:solidFill>
                <a:schemeClr val="bg1"/>
              </a:solidFill>
            </a:endParaRPr>
          </a:p>
        </p:txBody>
      </p:sp>
    </p:spTree>
    <p:extLst>
      <p:ext uri="{BB962C8B-B14F-4D97-AF65-F5344CB8AC3E}">
        <p14:creationId xmlns:p14="http://schemas.microsoft.com/office/powerpoint/2010/main" val="3384743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Tk2:</a:t>
            </a:r>
            <a:r>
              <a:rPr lang="en-US" sz="3525">
                <a:solidFill>
                  <a:schemeClr val="bg1"/>
                </a:solidFill>
              </a:rPr>
              <a:t> </a:t>
            </a:r>
            <a:r>
              <a:rPr lang="vi-VN" sz="3525">
                <a:solidFill>
                  <a:schemeClr val="bg1"/>
                </a:solidFill>
              </a:rPr>
              <a:t>Bao lần nghe Lời của Chúa tim con như lạnh lùng. Nghe Lời nhưng lòng mông lung đi xa lạc muôn lối. Bao lần nghe Lời của Chúa tâm con vẫn lặng câm. Bao lần đời con đã xa tránh Lời Chúa nơi lòng mình.</a:t>
            </a:r>
            <a:endParaRPr lang="en-US" sz="3525">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3450">
              <a:solidFill>
                <a:schemeClr val="bg1"/>
              </a:solidFill>
            </a:endParaRPr>
          </a:p>
        </p:txBody>
      </p:sp>
    </p:spTree>
    <p:extLst>
      <p:ext uri="{BB962C8B-B14F-4D97-AF65-F5344CB8AC3E}">
        <p14:creationId xmlns:p14="http://schemas.microsoft.com/office/powerpoint/2010/main" val="334484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Tk3:</a:t>
            </a:r>
            <a:r>
              <a:rPr lang="en-US" sz="3525">
                <a:solidFill>
                  <a:schemeClr val="bg1"/>
                </a:solidFill>
              </a:rPr>
              <a:t> </a:t>
            </a:r>
            <a:r>
              <a:rPr lang="vi-VN" sz="3525">
                <a:solidFill>
                  <a:schemeClr val="bg1"/>
                </a:solidFill>
              </a:rPr>
              <a:t>Trong lòng con còn ngổn ngang lo toan cho đời mình. Trong lòng con sợ hy sinh nên xa rời Lời Chúa. Ước gì ngôi nhà đời con luôn xây trên Lời Chúa. Ước gì lòng con hằng yêu mến Lời Chúa trót đời mình.</a:t>
            </a:r>
            <a:endParaRPr lang="en-US" sz="3525">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3450">
              <a:solidFill>
                <a:schemeClr val="bg1"/>
              </a:solidFill>
            </a:endParaRPr>
          </a:p>
        </p:txBody>
      </p:sp>
    </p:spTree>
    <p:extLst>
      <p:ext uri="{BB962C8B-B14F-4D97-AF65-F5344CB8AC3E}">
        <p14:creationId xmlns:p14="http://schemas.microsoft.com/office/powerpoint/2010/main" val="334484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42" y="645320"/>
            <a:ext cx="6676916" cy="37557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49828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145382"/>
            <a:ext cx="3771900" cy="1928813"/>
          </a:xfrm>
        </p:spPr>
        <p:txBody>
          <a:bodyPr>
            <a:normAutofit fontScale="90000"/>
          </a:bodyPr>
          <a:lstStyle/>
          <a:p>
            <a:r>
              <a:rPr lang="en-US" sz="4051">
                <a:solidFill>
                  <a:srgbClr val="FFFF00"/>
                </a:solidFill>
              </a:rPr>
              <a:t>Ca Kết Lễ</a:t>
            </a:r>
            <a:br>
              <a:rPr lang="en-US" sz="4051">
                <a:solidFill>
                  <a:srgbClr val="FFFF00"/>
                </a:solidFill>
              </a:rPr>
            </a:br>
            <a:r>
              <a:rPr lang="en-US" sz="6676">
                <a:solidFill>
                  <a:srgbClr val="FFFF00"/>
                </a:solidFill>
              </a:rPr>
              <a:t>Dâng Mẹ</a:t>
            </a:r>
            <a:br>
              <a:rPr lang="en-US" sz="4051">
                <a:solidFill>
                  <a:srgbClr val="FFFF00"/>
                </a:solidFill>
              </a:rPr>
            </a:br>
            <a:r>
              <a:rPr lang="en-US" sz="4051" i="1">
                <a:solidFill>
                  <a:schemeClr val="bg1"/>
                </a:solidFill>
              </a:rPr>
              <a:t>Hoài Đức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91" y="645319"/>
            <a:ext cx="2572295" cy="38576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364510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Đk:</a:t>
            </a:r>
            <a:r>
              <a:rPr lang="en-US" sz="3525">
                <a:solidFill>
                  <a:schemeClr val="bg1"/>
                </a:solidFill>
              </a:rPr>
              <a:t> </a:t>
            </a:r>
            <a:r>
              <a:rPr lang="vi-VN" sz="3525">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3525">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Tk1:</a:t>
            </a:r>
            <a:r>
              <a:rPr lang="en-US" sz="3600">
                <a:solidFill>
                  <a:schemeClr val="bg1"/>
                </a:solidFill>
              </a:rPr>
              <a:t> </a:t>
            </a:r>
            <a:r>
              <a:rPr lang="vi-VN" sz="3600">
                <a:solidFill>
                  <a:schemeClr val="bg1"/>
                </a:solidFill>
              </a:rPr>
              <a:t>Con dâng Mẹ đây tâm hồn đây trí khôn. Cả dĩ vãng cả hiện tại với tương lai. Đức thiện toàn con cương quyết gắng đi tới. Trông lên Mẹ là gương mẫu của đời con.</a:t>
            </a: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501" u="sng">
                <a:solidFill>
                  <a:srgbClr val="FFFF00"/>
                </a:solidFill>
                <a:latin typeface="+mj-lt"/>
              </a:rPr>
              <a:t>ĐK:</a:t>
            </a:r>
            <a:r>
              <a:rPr lang="vi-VN" sz="4501">
                <a:solidFill>
                  <a:schemeClr val="bg1"/>
                </a:solidFill>
                <a:latin typeface="+mj-lt"/>
              </a:rPr>
              <a:t> Chúa cúi xuống đến bên con nguời cho ta nghe nhịp vỗ yêu thương, cho ta nghe tình yêu thôi thúc đây chân lý vẫy gọi người ơi</a:t>
            </a:r>
            <a:r>
              <a:rPr lang="en-US" sz="4501">
                <a:solidFill>
                  <a:schemeClr val="bg1"/>
                </a:solidFill>
                <a:latin typeface="+mj-lt"/>
              </a:rPr>
              <a:t>.</a:t>
            </a:r>
            <a:endParaRPr lang="vi-VN" sz="4501">
              <a:solidFill>
                <a:schemeClr val="bg1"/>
              </a:solidFill>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Đk:</a:t>
            </a:r>
            <a:r>
              <a:rPr lang="en-US" sz="3525">
                <a:solidFill>
                  <a:schemeClr val="bg1"/>
                </a:solidFill>
              </a:rPr>
              <a:t> </a:t>
            </a:r>
            <a:r>
              <a:rPr lang="vi-VN" sz="3525">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3525">
              <a:solidFill>
                <a:schemeClr val="bg1"/>
              </a:solidFill>
            </a:endParaRPr>
          </a:p>
        </p:txBody>
      </p:sp>
    </p:spTree>
    <p:extLst>
      <p:ext uri="{BB962C8B-B14F-4D97-AF65-F5344CB8AC3E}">
        <p14:creationId xmlns:p14="http://schemas.microsoft.com/office/powerpoint/2010/main" val="1532359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1" u="sng">
                <a:solidFill>
                  <a:srgbClr val="FFFF00"/>
                </a:solidFill>
              </a:rPr>
              <a:t>Tk2:</a:t>
            </a:r>
            <a:r>
              <a:rPr lang="en-US" sz="4051">
                <a:solidFill>
                  <a:schemeClr val="bg1"/>
                </a:solidFill>
              </a:rPr>
              <a:t> </a:t>
            </a:r>
            <a:r>
              <a:rPr lang="vi-VN" sz="4051">
                <a:solidFill>
                  <a:schemeClr val="bg1"/>
                </a:solidFill>
              </a:rPr>
              <a:t>Yêu thanh bần yêu vâng lời yêu khiết trinh. Và yêu sống trên con đường Chúa đi xưa. Xứng con Mẹ con vui bước tới Thiên Chúa. Hy sinh nhiều vì bác ái quên lợi danh.</a:t>
            </a:r>
          </a:p>
        </p:txBody>
      </p:sp>
    </p:spTree>
    <p:extLst>
      <p:ext uri="{BB962C8B-B14F-4D97-AF65-F5344CB8AC3E}">
        <p14:creationId xmlns:p14="http://schemas.microsoft.com/office/powerpoint/2010/main" val="41812037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Đk:</a:t>
            </a:r>
            <a:r>
              <a:rPr lang="en-US" sz="3525">
                <a:solidFill>
                  <a:schemeClr val="bg1"/>
                </a:solidFill>
              </a:rPr>
              <a:t> </a:t>
            </a:r>
            <a:r>
              <a:rPr lang="vi-VN" sz="3525">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3525">
              <a:solidFill>
                <a:schemeClr val="bg1"/>
              </a:solidFill>
            </a:endParaRPr>
          </a:p>
        </p:txBody>
      </p:sp>
    </p:spTree>
    <p:extLst>
      <p:ext uri="{BB962C8B-B14F-4D97-AF65-F5344CB8AC3E}">
        <p14:creationId xmlns:p14="http://schemas.microsoft.com/office/powerpoint/2010/main" val="3711432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Tk3:</a:t>
            </a:r>
            <a:r>
              <a:rPr lang="en-US" sz="3600">
                <a:solidFill>
                  <a:schemeClr val="bg1"/>
                </a:solidFill>
              </a:rPr>
              <a:t> </a:t>
            </a:r>
            <a:r>
              <a:rPr lang="vi-VN" sz="3600">
                <a:solidFill>
                  <a:schemeClr val="bg1"/>
                </a:solidFill>
              </a:rPr>
              <a:t>Con nguyện cầu con trung thành con quyết tâm. Mẹ nhận lấy cả tâm hồn con kính dâng lên. Sống bên Mẹ muôn ơn thánh giúp con tiến. Xin che chở giờ sau hết qua trần gian.</a:t>
            </a:r>
          </a:p>
        </p:txBody>
      </p:sp>
    </p:spTree>
    <p:extLst>
      <p:ext uri="{BB962C8B-B14F-4D97-AF65-F5344CB8AC3E}">
        <p14:creationId xmlns:p14="http://schemas.microsoft.com/office/powerpoint/2010/main" val="852161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Đk:</a:t>
            </a:r>
            <a:r>
              <a:rPr lang="en-US" sz="3525">
                <a:solidFill>
                  <a:schemeClr val="bg1"/>
                </a:solidFill>
              </a:rPr>
              <a:t> </a:t>
            </a:r>
            <a:r>
              <a:rPr lang="vi-VN" sz="3525">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3525">
              <a:solidFill>
                <a:schemeClr val="bg1"/>
              </a:solidFill>
            </a:endParaRPr>
          </a:p>
        </p:txBody>
      </p:sp>
    </p:spTree>
    <p:extLst>
      <p:ext uri="{BB962C8B-B14F-4D97-AF65-F5344CB8AC3E}">
        <p14:creationId xmlns:p14="http://schemas.microsoft.com/office/powerpoint/2010/main" val="3711432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56" y="648407"/>
            <a:ext cx="6586688" cy="3699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4051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1" u="sng">
                <a:solidFill>
                  <a:srgbClr val="FFFF00"/>
                </a:solidFill>
                <a:latin typeface="+mj-lt"/>
              </a:rPr>
              <a:t>Tk2</a:t>
            </a:r>
            <a:r>
              <a:rPr lang="vi-VN" sz="4501" u="sng">
                <a:solidFill>
                  <a:srgbClr val="FFFF00"/>
                </a:solidFill>
                <a:latin typeface="+mj-lt"/>
              </a:rPr>
              <a:t>.</a:t>
            </a:r>
            <a:r>
              <a:rPr lang="vi-VN" sz="4501">
                <a:solidFill>
                  <a:schemeClr val="bg1"/>
                </a:solidFill>
                <a:latin typeface="+mj-lt"/>
              </a:rPr>
              <a:t> Lời Chúa ấm áp bao ân tình. Lời Chúa tràn đầy muôn phúc vinh cho ta được huởng ơn thái bình. Lời Người ngàn năm mãi vững bền.</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5" tIns="34288" rIns="68575"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2199</Words>
  <Application>Microsoft Office PowerPoint</Application>
  <PresentationFormat>Custom</PresentationFormat>
  <Paragraphs>122</Paragraphs>
  <Slides>85</Slides>
  <Notes>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85</vt:i4>
      </vt:variant>
    </vt:vector>
  </HeadingPairs>
  <TitlesOfParts>
    <vt:vector size="100" baseType="lpstr">
      <vt:lpstr>Arial</vt:lpstr>
      <vt:lpstr>UTM American Sans</vt:lpstr>
      <vt:lpstr>Office Theme</vt:lpstr>
      <vt:lpstr>12_Office Theme</vt:lpstr>
      <vt:lpstr>10_Office Theme</vt:lpstr>
      <vt:lpstr>37_Default Design</vt:lpstr>
      <vt:lpstr>3_Office Theme</vt:lpstr>
      <vt:lpstr>5_Office Theme</vt:lpstr>
      <vt:lpstr>Default Design</vt:lpstr>
      <vt:lpstr>7_Office Theme</vt:lpstr>
      <vt:lpstr>26_Office Theme</vt:lpstr>
      <vt:lpstr>36_Default Design</vt:lpstr>
      <vt:lpstr>4_Office Theme</vt:lpstr>
      <vt:lpstr>11_Office Theme</vt:lpstr>
      <vt:lpstr>6_Office Theme</vt:lpstr>
      <vt:lpstr>PowerPoint Presentation</vt:lpstr>
      <vt:lpstr>TẬP HÁT CỘNG ĐOÀN</vt:lpstr>
      <vt:lpstr>Đk: Lời Chúa rơi vào đất tốt sẽ khai hoa kết trái nhiều.</vt:lpstr>
      <vt:lpstr>Hạt giống là Lời Thiên Chúa, Người gieo giống là Đức Ki-tô, những ai tuân giữ Lời Người sẽ tồn tại muôn đời.</vt:lpstr>
      <vt:lpstr>PowerPoint Presentation</vt:lpstr>
      <vt:lpstr>Ca Nhập Lễ Lời Chúa  Thế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64 Chúa Nhật XV Thường Niên Năm A</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Hạt giống là Lời Thiên Chúa, Người gieo giống là Đức Ki-tô, những ai tuân giữ Lời Người sẽ tồn tại muôn đời.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Với những lao nhọc mồ hôi nước mắt. Với những ưu phiền và những xót xa. Là đây của lễ tiến dâng về Cha. Là đây của lễ, lễ dâng mọn hèn.</vt:lpstr>
      <vt:lpstr>Đk: Xin cho cuộc đời con như bánh rượu lừng hương. Xin cho cuộc đời con luôn sáng ngời yêu thương.</vt:lpstr>
      <vt:lpstr>Tk2: Với những vui buồn thời gian lớp lớp. Với những kiếm tìm và những ước mơ. Là đây của lễ tiến dâng về Cha. Là đây của lễ, lễ dâng mọn hèn.</vt:lpstr>
      <vt:lpstr>Đk: Xin cho cuộc đời con như bánh rượu lừng hương. Xin cho cuộc đời con luôn sáng ngời yêu thương.</vt:lpstr>
      <vt:lpstr>Tk3: Với những ân cần sẻ chia tấm bánh. Với những hy vọng ngày mai sáng tươi. Là đây của lễ tiến dâng về Cha. Là đây của lễ, lễ dâng mọn hèn.</vt:lpstr>
      <vt:lpstr>Đk: Xin cho cuộc đời con như bánh rượu lừng hương. Xin cho cuộc đời con luôn sáng ngời yêu thương.</vt:lpstr>
      <vt:lpstr>PowerPoint Presentation</vt:lpstr>
      <vt:lpstr>PowerPoint Presentation</vt:lpstr>
      <vt:lpstr>Ca Nguyện Hiệp Lễ Hạt Giống Lời Chúa Thái Nguyên</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Tk1:  Có hạt rơi vào lòng con như rơi trên vệ đường. Có hạt rơi vào lòng con như rơi vào sỏi đá. Có hạt rơi vào lòng con như rơi trên bụi gai. Có hạt được rơi vào đất tốt hoa trái ra dồi dào.</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Tk2: Bao lần nghe Lời của Chúa tim con như lạnh lùng. Nghe Lời nhưng lòng mông lung đi xa lạc muôn lối. Bao lần nghe Lời của Chúa tâm con vẫn lặng câm. Bao lần đời con đã xa tránh Lời Chúa nơi lòng mình.</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Tk3: Trong lòng con còn ngổn ngang lo toan cho đời mình. Trong lòng con sợ hy sinh nên xa rời Lời Chúa. Ước gì ngôi nhà đời con luôn xây trên Lời Chúa. Ước gì lòng con hằng yêu mến Lời Chúa trót đời mình.</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PowerPoint Presentation</vt:lpstr>
      <vt:lpstr>Ca Kết Lễ Dâng Mẹ Hoài Đức</vt:lpstr>
      <vt:lpstr>Đk: Lạy Mẹ Ma - ri - a Mẹ Thiên Chúa Mẹ Đồng Trinh. Đoàn con chung tiếng hát chung tấm lòng dâng đời sống. Lạy Mẹ Ma - ri - a Mẹ nhân ái Mẹ hiển vinh. Mẹ chính là Nữ Vương là trạng sư là Mẹ con.</vt:lpstr>
      <vt:lpstr>Tk1: Con dâng Mẹ đây tâm hồn đây trí khôn. Cả dĩ vãng cả hiện tại với tương lai. Đức thiện toàn con cương quyết gắng đi tới. Trông lên Mẹ là gương mẫu của đời con.</vt:lpstr>
      <vt:lpstr>Đk: Lạy Mẹ Ma - ri - a Mẹ Thiên Chúa Mẹ Đồng Trinh. Đoàn con chung tiếng hát chung tấm lòng dâng đời sống. Lạy Mẹ Ma - ri - a Mẹ nhân ái Mẹ hiển vinh. Mẹ chính là Nữ Vương là trạng sư là Mẹ con.</vt:lpstr>
      <vt:lpstr>Tk2: Yêu thanh bần yêu vâng lời yêu khiết trinh. Và yêu sống trên con đường Chúa đi xưa. Xứng con Mẹ con vui bước tới Thiên Chúa. Hy sinh nhiều vì bác ái quên lợi danh.</vt:lpstr>
      <vt:lpstr>Đk: Lạy Mẹ Ma - ri - a Mẹ Thiên Chúa Mẹ Đồng Trinh. Đoàn con chung tiếng hát chung tấm lòng dâng đời sống. Lạy Mẹ Ma - ri - a Mẹ nhân ái Mẹ hiển vinh. Mẹ chính là Nữ Vương là trạng sư là Mẹ con.</vt:lpstr>
      <vt:lpstr>Tk3: Con nguyện cầu con trung thành con quyết tâm. Mẹ nhận lấy cả tâm hồn con kính dâng lên. Sống bên Mẹ muôn ơn thánh giúp con tiến. Xin che chở giờ sau hết qua trần gian.</vt:lpstr>
      <vt:lpstr>Đk: Lạy Mẹ Ma - ri - a Mẹ Thiên Chúa Mẹ Đồng Trinh. Đoàn con chung tiếng hát chung tấm lòng dâng đời sống. Lạy Mẹ Ma - ri - a Mẹ nhân ái Mẹ hiển vinh. Mẹ chính là Nữ Vương là trạng sư là Mẹ con.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43</cp:revision>
  <dcterms:created xsi:type="dcterms:W3CDTF">2023-05-21T07:25:42Z</dcterms:created>
  <dcterms:modified xsi:type="dcterms:W3CDTF">2026-04-28T09:20:01Z</dcterms:modified>
</cp:coreProperties>
</file>