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4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5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6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1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2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3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4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5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2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80" r:id="rId11"/>
    <p:sldMasterId id="2147483804" r:id="rId12"/>
    <p:sldMasterId id="2147483840" r:id="rId13"/>
    <p:sldMasterId id="2147483888" r:id="rId14"/>
    <p:sldMasterId id="2147483968" r:id="rId15"/>
    <p:sldMasterId id="2147484064" r:id="rId16"/>
    <p:sldMasterId id="2147484088" r:id="rId17"/>
    <p:sldMasterId id="2147484100" r:id="rId18"/>
    <p:sldMasterId id="2147484124" r:id="rId19"/>
    <p:sldMasterId id="2147484136" r:id="rId20"/>
    <p:sldMasterId id="2147484148" r:id="rId21"/>
    <p:sldMasterId id="2147484160" r:id="rId22"/>
    <p:sldMasterId id="2147484172" r:id="rId23"/>
    <p:sldMasterId id="2147484184" r:id="rId24"/>
    <p:sldMasterId id="2147484196" r:id="rId25"/>
    <p:sldMasterId id="2147484208" r:id="rId26"/>
    <p:sldMasterId id="2147484220" r:id="rId27"/>
  </p:sldMasterIdLst>
  <p:sldIdLst>
    <p:sldId id="261" r:id="rId28"/>
    <p:sldId id="266" r:id="rId29"/>
    <p:sldId id="256" r:id="rId30"/>
    <p:sldId id="321" r:id="rId31"/>
    <p:sldId id="320" r:id="rId32"/>
    <p:sldId id="257" r:id="rId33"/>
    <p:sldId id="258" r:id="rId34"/>
    <p:sldId id="539" r:id="rId35"/>
    <p:sldId id="500" r:id="rId36"/>
    <p:sldId id="501" r:id="rId37"/>
    <p:sldId id="259" r:id="rId38"/>
    <p:sldId id="267" r:id="rId39"/>
    <p:sldId id="322" r:id="rId40"/>
    <p:sldId id="336" r:id="rId41"/>
    <p:sldId id="293" r:id="rId42"/>
    <p:sldId id="271" r:id="rId43"/>
    <p:sldId id="540" r:id="rId44"/>
    <p:sldId id="502" r:id="rId45"/>
    <p:sldId id="390" r:id="rId46"/>
    <p:sldId id="504" r:id="rId47"/>
    <p:sldId id="505" r:id="rId48"/>
    <p:sldId id="484" r:id="rId49"/>
    <p:sldId id="485" r:id="rId50"/>
    <p:sldId id="486" r:id="rId51"/>
    <p:sldId id="487" r:id="rId52"/>
    <p:sldId id="488" r:id="rId53"/>
    <p:sldId id="489" r:id="rId54"/>
    <p:sldId id="490" r:id="rId55"/>
    <p:sldId id="491" r:id="rId56"/>
    <p:sldId id="506" r:id="rId57"/>
    <p:sldId id="492" r:id="rId58"/>
    <p:sldId id="493" r:id="rId59"/>
    <p:sldId id="494" r:id="rId60"/>
    <p:sldId id="495" r:id="rId61"/>
    <p:sldId id="496" r:id="rId62"/>
    <p:sldId id="535" r:id="rId63"/>
    <p:sldId id="498" r:id="rId64"/>
    <p:sldId id="507" r:id="rId65"/>
    <p:sldId id="508" r:id="rId66"/>
    <p:sldId id="509" r:id="rId67"/>
    <p:sldId id="510" r:id="rId68"/>
    <p:sldId id="511" r:id="rId69"/>
    <p:sldId id="512" r:id="rId70"/>
    <p:sldId id="513" r:id="rId71"/>
    <p:sldId id="514" r:id="rId72"/>
    <p:sldId id="515" r:id="rId73"/>
    <p:sldId id="516" r:id="rId74"/>
    <p:sldId id="517" r:id="rId75"/>
    <p:sldId id="518" r:id="rId76"/>
    <p:sldId id="519" r:id="rId77"/>
    <p:sldId id="520" r:id="rId78"/>
    <p:sldId id="521" r:id="rId79"/>
    <p:sldId id="522" r:id="rId80"/>
    <p:sldId id="536" r:id="rId81"/>
    <p:sldId id="523" r:id="rId82"/>
    <p:sldId id="392" r:id="rId83"/>
    <p:sldId id="347" r:id="rId84"/>
    <p:sldId id="337" r:id="rId85"/>
    <p:sldId id="294" r:id="rId86"/>
    <p:sldId id="291" r:id="rId87"/>
    <p:sldId id="524" r:id="rId88"/>
    <p:sldId id="307" r:id="rId89"/>
    <p:sldId id="276" r:id="rId90"/>
    <p:sldId id="323" r:id="rId91"/>
    <p:sldId id="342" r:id="rId92"/>
    <p:sldId id="288" r:id="rId93"/>
    <p:sldId id="278" r:id="rId94"/>
    <p:sldId id="541" r:id="rId95"/>
    <p:sldId id="525" r:id="rId96"/>
    <p:sldId id="431" r:id="rId97"/>
    <p:sldId id="526" r:id="rId98"/>
    <p:sldId id="527" r:id="rId99"/>
    <p:sldId id="528" r:id="rId100"/>
    <p:sldId id="529" r:id="rId101"/>
    <p:sldId id="530" r:id="rId102"/>
    <p:sldId id="542" r:id="rId103"/>
    <p:sldId id="533" r:id="rId104"/>
    <p:sldId id="532" r:id="rId105"/>
    <p:sldId id="284" r:id="rId106"/>
    <p:sldId id="537" r:id="rId107"/>
    <p:sldId id="325" r:id="rId108"/>
    <p:sldId id="344" r:id="rId109"/>
    <p:sldId id="285" r:id="rId110"/>
    <p:sldId id="286" r:id="rId111"/>
    <p:sldId id="543" r:id="rId112"/>
    <p:sldId id="534" r:id="rId113"/>
    <p:sldId id="538" r:id="rId114"/>
    <p:sldId id="287" r:id="rId1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61" autoAdjust="0"/>
  </p:normalViewPr>
  <p:slideViewPr>
    <p:cSldViewPr>
      <p:cViewPr>
        <p:scale>
          <a:sx n="125" d="100"/>
          <a:sy n="125" d="100"/>
        </p:scale>
        <p:origin x="1818" y="9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342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viewProps" Target="viewProps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63" Type="http://schemas.openxmlformats.org/officeDocument/2006/relationships/slide" Target="slides/slide36.xml"/><Relationship Id="rId68" Type="http://schemas.openxmlformats.org/officeDocument/2006/relationships/slide" Target="slides/slide41.xml"/><Relationship Id="rId84" Type="http://schemas.openxmlformats.org/officeDocument/2006/relationships/slide" Target="slides/slide57.xml"/><Relationship Id="rId89" Type="http://schemas.openxmlformats.org/officeDocument/2006/relationships/slide" Target="slides/slide62.xml"/><Relationship Id="rId112" Type="http://schemas.openxmlformats.org/officeDocument/2006/relationships/slide" Target="slides/slide8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53" Type="http://schemas.openxmlformats.org/officeDocument/2006/relationships/slide" Target="slides/slide26.xml"/><Relationship Id="rId58" Type="http://schemas.openxmlformats.org/officeDocument/2006/relationships/slide" Target="slides/slide31.xml"/><Relationship Id="rId74" Type="http://schemas.openxmlformats.org/officeDocument/2006/relationships/slide" Target="slides/slide47.xml"/><Relationship Id="rId79" Type="http://schemas.openxmlformats.org/officeDocument/2006/relationships/slide" Target="slides/slide52.xml"/><Relationship Id="rId102" Type="http://schemas.openxmlformats.org/officeDocument/2006/relationships/slide" Target="slides/slide7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3.xml"/><Relationship Id="rId95" Type="http://schemas.openxmlformats.org/officeDocument/2006/relationships/slide" Target="slides/slide68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113" Type="http://schemas.openxmlformats.org/officeDocument/2006/relationships/slide" Target="slides/slide86.xml"/><Relationship Id="rId118" Type="http://schemas.openxmlformats.org/officeDocument/2006/relationships/theme" Target="theme/theme1.xml"/><Relationship Id="rId80" Type="http://schemas.openxmlformats.org/officeDocument/2006/relationships/slide" Target="slides/slide53.xml"/><Relationship Id="rId85" Type="http://schemas.openxmlformats.org/officeDocument/2006/relationships/slide" Target="slides/slide5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slide" Target="slides/slide76.xml"/><Relationship Id="rId108" Type="http://schemas.openxmlformats.org/officeDocument/2006/relationships/slide" Target="slides/slide81.xml"/><Relationship Id="rId54" Type="http://schemas.openxmlformats.org/officeDocument/2006/relationships/slide" Target="slides/slide27.xml"/><Relationship Id="rId70" Type="http://schemas.openxmlformats.org/officeDocument/2006/relationships/slide" Target="slides/slide43.xml"/><Relationship Id="rId75" Type="http://schemas.openxmlformats.org/officeDocument/2006/relationships/slide" Target="slides/slide48.xml"/><Relationship Id="rId91" Type="http://schemas.openxmlformats.org/officeDocument/2006/relationships/slide" Target="slides/slide64.xml"/><Relationship Id="rId96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49" Type="http://schemas.openxmlformats.org/officeDocument/2006/relationships/slide" Target="slides/slide22.xml"/><Relationship Id="rId114" Type="http://schemas.openxmlformats.org/officeDocument/2006/relationships/slide" Target="slides/slide87.xml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73" Type="http://schemas.openxmlformats.org/officeDocument/2006/relationships/slide" Target="slides/slide46.xml"/><Relationship Id="rId78" Type="http://schemas.openxmlformats.org/officeDocument/2006/relationships/slide" Target="slides/slide51.xml"/><Relationship Id="rId81" Type="http://schemas.openxmlformats.org/officeDocument/2006/relationships/slide" Target="slides/slide54.xml"/><Relationship Id="rId86" Type="http://schemas.openxmlformats.org/officeDocument/2006/relationships/slide" Target="slides/slide59.xml"/><Relationship Id="rId94" Type="http://schemas.openxmlformats.org/officeDocument/2006/relationships/slide" Target="slides/slide67.xml"/><Relationship Id="rId99" Type="http://schemas.openxmlformats.org/officeDocument/2006/relationships/slide" Target="slides/slide72.xml"/><Relationship Id="rId101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2.xml"/><Relationship Id="rId109" Type="http://schemas.openxmlformats.org/officeDocument/2006/relationships/slide" Target="slides/slide82.xml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slide" Target="slides/slide49.xml"/><Relationship Id="rId97" Type="http://schemas.openxmlformats.org/officeDocument/2006/relationships/slide" Target="slides/slide70.xml"/><Relationship Id="rId104" Type="http://schemas.openxmlformats.org/officeDocument/2006/relationships/slide" Target="slides/slide7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4.xml"/><Relationship Id="rId92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slide" Target="slides/slide60.xml"/><Relationship Id="rId110" Type="http://schemas.openxmlformats.org/officeDocument/2006/relationships/slide" Target="slides/slide83.xml"/><Relationship Id="rId115" Type="http://schemas.openxmlformats.org/officeDocument/2006/relationships/slide" Target="slides/slide88.xml"/><Relationship Id="rId61" Type="http://schemas.openxmlformats.org/officeDocument/2006/relationships/slide" Target="slides/slide34.xml"/><Relationship Id="rId82" Type="http://schemas.openxmlformats.org/officeDocument/2006/relationships/slide" Target="slides/slide5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slide" Target="slides/slide50.xml"/><Relationship Id="rId100" Type="http://schemas.openxmlformats.org/officeDocument/2006/relationships/slide" Target="slides/slide73.xml"/><Relationship Id="rId105" Type="http://schemas.openxmlformats.org/officeDocument/2006/relationships/slide" Target="slides/slide7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72" Type="http://schemas.openxmlformats.org/officeDocument/2006/relationships/slide" Target="slides/slide45.xml"/><Relationship Id="rId93" Type="http://schemas.openxmlformats.org/officeDocument/2006/relationships/slide" Target="slides/slide66.xml"/><Relationship Id="rId98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116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slide" Target="slides/slide56.xml"/><Relationship Id="rId88" Type="http://schemas.openxmlformats.org/officeDocument/2006/relationships/slide" Target="slides/slide61.xml"/><Relationship Id="rId111" Type="http://schemas.openxmlformats.org/officeDocument/2006/relationships/slide" Target="slides/slide84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9.xml"/><Relationship Id="rId57" Type="http://schemas.openxmlformats.org/officeDocument/2006/relationships/slide" Target="slides/slide30.xml"/><Relationship Id="rId106" Type="http://schemas.openxmlformats.org/officeDocument/2006/relationships/slide" Target="slides/slide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8165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271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84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120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115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589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8879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409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16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970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112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031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206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533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356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957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392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681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61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178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59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6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213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954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140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233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572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436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53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299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3296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92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36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4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7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493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169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30990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519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73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2868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1099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56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721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5289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81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338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577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597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093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618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855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56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5399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680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78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7447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4801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95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1869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196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6646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93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671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9785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4307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995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888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53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647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319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57876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86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1079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2892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003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0257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83633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220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69957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549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216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7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48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8606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175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6870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625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2056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1654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77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6163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56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2545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2184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912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6560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6634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892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2146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8424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9244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471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92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0344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1060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8676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9777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805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1408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2224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4913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78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4157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16509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661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3064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1426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6816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4973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4839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9718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28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0099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1087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64783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7308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2212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7514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3721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7424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7689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60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55163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0141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5238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0214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1871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17958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0238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54225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9929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698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1020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7835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8057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4297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208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1288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16032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7307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8259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3178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5315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23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327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7961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5298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5542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6119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7239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36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38407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1009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7483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3133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5009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3698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242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9057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6491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10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5599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36789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9555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91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8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147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410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872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92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35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939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197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48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736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61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Relationship Id="rId9" Type="http://schemas.openxmlformats.org/officeDocument/2006/relationships/image" Target="../media/image1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40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5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02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5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8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6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6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9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92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2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8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06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63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4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1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9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0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6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8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XII </a:t>
            </a:r>
          </a:p>
          <a:p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" y="0"/>
            <a:ext cx="91366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50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II</a:t>
            </a:r>
            <a:b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A6EC27-BDBB-1CA3-6A58-5552CD36C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Thiên Chúa củng cố thành đô đến muôn đời muôn thuở.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5750"/>
            <a:ext cx="35623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401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667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 nói : Tôi là ánh sáng thế gian. Ai theo tôi, sẽ nhận được ánh sáng đem lại sự sống.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D00B1E-D81A-534B-AE6D-DF29E9E54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4DF4A-F545-46D8-F07C-1430855A1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56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4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64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600" b="0" dirty="0" err="1">
                <a:solidFill>
                  <a:srgbClr val="003366"/>
                </a:solidFill>
                <a:effectLst/>
                <a:latin typeface="+mj-lt"/>
              </a:rPr>
              <a:t>Thứ</a:t>
            </a:r>
            <a:r>
              <a:rPr lang="en-US" sz="6600" b="0" dirty="0">
                <a:solidFill>
                  <a:srgbClr val="003366"/>
                </a:solidFill>
                <a:effectLst/>
                <a:latin typeface="+mj-lt"/>
              </a:rPr>
              <a:t> Ba</a:t>
            </a:r>
            <a:br>
              <a:rPr lang="en-US" sz="6600" b="0" dirty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sz="6600" b="0" dirty="0">
                <a:solidFill>
                  <a:srgbClr val="003366"/>
                </a:solidFill>
                <a:effectLst/>
                <a:latin typeface="+mj-lt"/>
              </a:rPr>
              <a:t>NGÀY 23-06</a:t>
            </a:r>
            <a:br>
              <a:rPr lang="en-US" sz="6600" b="0" dirty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sz="6600" b="0" dirty="0" err="1">
                <a:solidFill>
                  <a:srgbClr val="003366"/>
                </a:solidFill>
                <a:effectLst/>
              </a:rPr>
              <a:t>Chiều</a:t>
            </a:r>
            <a:r>
              <a:rPr lang="en-US" sz="6600" b="0" dirty="0">
                <a:solidFill>
                  <a:srgbClr val="003366"/>
                </a:solidFill>
                <a:effectLst/>
              </a:rPr>
              <a:t> </a:t>
            </a:r>
            <a:r>
              <a:rPr lang="en-US" sz="6600" b="0" dirty="0" err="1">
                <a:solidFill>
                  <a:srgbClr val="003366"/>
                </a:solidFill>
                <a:effectLst/>
              </a:rPr>
              <a:t>Lễ</a:t>
            </a:r>
            <a:r>
              <a:rPr lang="en-US" sz="6600" b="0" dirty="0">
                <a:solidFill>
                  <a:srgbClr val="003366"/>
                </a:solidFill>
                <a:effectLst/>
              </a:rPr>
              <a:t> </a:t>
            </a:r>
            <a:r>
              <a:rPr lang="en-US" sz="6600" b="0" dirty="0" err="1">
                <a:solidFill>
                  <a:srgbClr val="003366"/>
                </a:solidFill>
                <a:effectLst/>
              </a:rPr>
              <a:t>Vọng</a:t>
            </a:r>
            <a:br>
              <a:rPr lang="en-US" sz="6600" b="0" dirty="0">
                <a:solidFill>
                  <a:srgbClr val="003366"/>
                </a:solidFill>
                <a:effectLst/>
                <a:latin typeface="+mj-lt"/>
              </a:rPr>
            </a:br>
            <a:r>
              <a:rPr lang="en-US" b="0" dirty="0">
                <a:solidFill>
                  <a:srgbClr val="C00000"/>
                </a:solidFill>
                <a:effectLst/>
                <a:latin typeface="+mj-lt"/>
              </a:rPr>
              <a:t>SINH NHẬT THÁNH GIOAN TẨY GIẢ</a:t>
            </a:r>
            <a:br>
              <a:rPr lang="en-US" sz="6000" b="0" dirty="0">
                <a:solidFill>
                  <a:srgbClr val="003366"/>
                </a:solidFill>
                <a:effectLst/>
                <a:latin typeface="+mj-lt"/>
              </a:rPr>
            </a:br>
            <a:endParaRPr lang="en-US" b="0" i="1" dirty="0">
              <a:solidFill>
                <a:srgbClr val="003366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6311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60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rgbClr val="003399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6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9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7425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6472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78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261275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36830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XII</a:t>
            </a:r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53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BD72CC-D88B-6F33-C897-87ACB5A1D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96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vi-VN" sz="8800" b="0" dirty="0">
                <a:solidFill>
                  <a:srgbClr val="003366"/>
                </a:solidFill>
                <a:effectLst/>
              </a:rPr>
              <a:t>Chúa đã kéo con ra khỏi lòng mẹ.</a:t>
            </a:r>
            <a:endParaRPr lang="en-US" sz="8800" b="0" dirty="0">
              <a:solidFill>
                <a:srgbClr val="003366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6019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 err="1">
                <a:solidFill>
                  <a:srgbClr val="C00000"/>
                </a:solidFill>
                <a:ea typeface="+mj-ea"/>
                <a:cs typeface="+mj-cs"/>
              </a:rPr>
              <a:t>Đáp</a:t>
            </a:r>
            <a:r>
              <a:rPr lang="en-US" sz="6000" u="sng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6000" u="sng" dirty="0" err="1">
                <a:solidFill>
                  <a:srgbClr val="C00000"/>
                </a:solidFill>
                <a:ea typeface="+mj-ea"/>
                <a:cs typeface="+mj-cs"/>
              </a:rPr>
              <a:t>ca</a:t>
            </a:r>
            <a:r>
              <a:rPr lang="en-US" sz="6000" u="sng" dirty="0">
                <a:solidFill>
                  <a:srgbClr val="C00000"/>
                </a:solidFill>
                <a:ea typeface="+mj-ea"/>
                <a:cs typeface="+mj-cs"/>
              </a:rPr>
              <a:t>: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601994" y="361950"/>
            <a:ext cx="4613764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Arial Narrow" pitchFamily="34" charset="0"/>
              </a:rPr>
              <a:t>Tv 70, 1-2.3-4a.5-6ab.15ab và 17</a:t>
            </a:r>
            <a:endParaRPr lang="en-US" sz="2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75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E63A29-4F18-C54B-510A-D7E4ED4561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2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6000" b="0" u="sng" dirty="0">
                <a:solidFill>
                  <a:srgbClr val="C00000"/>
                </a:solidFill>
                <a:effectLst/>
                <a:latin typeface="+mj-lt"/>
              </a:rPr>
              <a:t>Alleluia-alleluia:</a:t>
            </a:r>
            <a:r>
              <a:rPr lang="en-US" sz="6000" b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vi-VN" sz="6000" b="0" dirty="0">
                <a:solidFill>
                  <a:srgbClr val="003366"/>
                </a:solidFill>
                <a:effectLst/>
              </a:rPr>
              <a:t>Ông Gio-an đến làm chứng cho Ánh</a:t>
            </a:r>
            <a:br>
              <a:rPr lang="vi-VN" sz="6000" b="0" dirty="0">
                <a:solidFill>
                  <a:srgbClr val="003366"/>
                </a:solidFill>
                <a:effectLst/>
              </a:rPr>
            </a:br>
            <a:r>
              <a:rPr lang="vi-VN" sz="6000" b="0" dirty="0">
                <a:solidFill>
                  <a:srgbClr val="003366"/>
                </a:solidFill>
                <a:effectLst/>
              </a:rPr>
              <a:t>Sáng, để chuẩn bị lòng dân sẵn sàng đón Chúa.</a:t>
            </a:r>
            <a:r>
              <a:rPr lang="en-US" sz="6000" b="0" dirty="0">
                <a:solidFill>
                  <a:srgbClr val="003366"/>
                </a:solidFill>
                <a:effectLst/>
                <a:latin typeface="+mj-lt"/>
              </a:rPr>
              <a:t> </a:t>
            </a:r>
            <a:r>
              <a:rPr lang="en-US" sz="6000" b="0" u="sng" dirty="0">
                <a:solidFill>
                  <a:srgbClr val="C00000"/>
                </a:solidFill>
                <a:effectLst/>
                <a:latin typeface="+mj-lt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629859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C8E3F7-540D-6278-899A-E83BF1954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19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2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582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003366"/>
                </a:solidFill>
                <a:latin typeface="+mj-lt"/>
              </a:rPr>
              <a:t>NGÀY 24-06</a:t>
            </a:r>
            <a:br>
              <a:rPr lang="en-US" sz="6600" dirty="0">
                <a:solidFill>
                  <a:srgbClr val="003366"/>
                </a:solidFill>
                <a:latin typeface="+mj-lt"/>
              </a:rPr>
            </a:br>
            <a:r>
              <a:rPr lang="en-US" dirty="0">
                <a:solidFill>
                  <a:srgbClr val="C00000"/>
                </a:solidFill>
                <a:latin typeface="+mj-lt"/>
              </a:rPr>
              <a:t>SINH NHẬT THÁNH GIOAN TẨY GIẢ</a:t>
            </a:r>
            <a:br>
              <a:rPr lang="en-US" sz="6000" dirty="0">
                <a:solidFill>
                  <a:srgbClr val="003366"/>
                </a:solidFill>
                <a:latin typeface="+mj-lt"/>
              </a:rPr>
            </a:br>
            <a:r>
              <a:rPr lang="en-US" i="1" dirty="0">
                <a:solidFill>
                  <a:srgbClr val="003366"/>
                </a:solidFill>
                <a:latin typeface="+mj-lt"/>
              </a:rPr>
              <a:t>(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sách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bài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đọc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quyển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2 </a:t>
            </a:r>
            <a:r>
              <a:rPr lang="en-US" i="1" dirty="0" err="1">
                <a:solidFill>
                  <a:srgbClr val="003366"/>
                </a:solidFill>
                <a:latin typeface="+mj-lt"/>
              </a:rPr>
              <a:t>trang</a:t>
            </a:r>
            <a:r>
              <a:rPr lang="en-US" i="1" dirty="0">
                <a:solidFill>
                  <a:srgbClr val="003366"/>
                </a:solidFill>
                <a:latin typeface="+mj-lt"/>
              </a:rPr>
              <a:t> 747 )</a:t>
            </a:r>
          </a:p>
        </p:txBody>
      </p:sp>
    </p:spTree>
    <p:extLst>
      <p:ext uri="{BB962C8B-B14F-4D97-AF65-F5344CB8AC3E}">
        <p14:creationId xmlns:p14="http://schemas.microsoft.com/office/powerpoint/2010/main" val="2294142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003366"/>
                </a:solidFill>
                <a:latin typeface="+mj-lt"/>
              </a:rPr>
              <a:t>THÁNH LỄ CHÍNH NGÀY</a:t>
            </a:r>
          </a:p>
        </p:txBody>
      </p:sp>
    </p:spTree>
    <p:extLst>
      <p:ext uri="{BB962C8B-B14F-4D97-AF65-F5344CB8AC3E}">
        <p14:creationId xmlns:p14="http://schemas.microsoft.com/office/powerpoint/2010/main" val="411060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A8F0F-D84E-D3D3-7B39-49E2E19AE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DC074C-500A-EB6F-280F-55576F52F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16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rgbClr val="003399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40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54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324817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209896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84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Cha,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34915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 anchor="ctr" anchorCtr="0"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28173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5A0815-F92E-DB98-A81F-1AD0B4BC9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56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BF4933-F150-B984-025B-669035F19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195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7200" dirty="0" err="1">
                <a:solidFill>
                  <a:srgbClr val="003366"/>
                </a:solidFill>
                <a:latin typeface="+mj-lt"/>
              </a:rPr>
              <a:t>Tạ</a:t>
            </a:r>
            <a:r>
              <a:rPr lang="en-US" sz="7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rgbClr val="003366"/>
                </a:solidFill>
                <a:latin typeface="+mj-lt"/>
              </a:rPr>
              <a:t>ơn</a:t>
            </a:r>
            <a:r>
              <a:rPr lang="en-US" sz="7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rgbClr val="003366"/>
                </a:solidFill>
                <a:latin typeface="+mj-lt"/>
              </a:rPr>
              <a:t>Chúa</a:t>
            </a:r>
            <a:r>
              <a:rPr lang="en-US" sz="7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rgbClr val="003366"/>
                </a:solidFill>
                <a:latin typeface="+mj-lt"/>
              </a:rPr>
              <a:t>đã</a:t>
            </a:r>
            <a:r>
              <a:rPr lang="en-US" sz="7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rgbClr val="003366"/>
                </a:solidFill>
                <a:latin typeface="+mj-lt"/>
              </a:rPr>
              <a:t>dựng</a:t>
            </a:r>
            <a:r>
              <a:rPr lang="en-US" sz="7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rgbClr val="003366"/>
                </a:solidFill>
                <a:latin typeface="+mj-lt"/>
              </a:rPr>
              <a:t>nên</a:t>
            </a:r>
            <a:r>
              <a:rPr lang="en-US" sz="7200" dirty="0">
                <a:solidFill>
                  <a:srgbClr val="003366"/>
                </a:solidFill>
                <a:latin typeface="+mj-lt"/>
              </a:rPr>
              <a:t> con </a:t>
            </a:r>
            <a:r>
              <a:rPr lang="en-US" sz="7200" dirty="0" err="1">
                <a:solidFill>
                  <a:srgbClr val="003366"/>
                </a:solidFill>
                <a:latin typeface="+mj-lt"/>
              </a:rPr>
              <a:t>cách</a:t>
            </a:r>
            <a:r>
              <a:rPr lang="en-US" sz="7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rgbClr val="003366"/>
                </a:solidFill>
                <a:latin typeface="+mj-lt"/>
              </a:rPr>
              <a:t>lạ</a:t>
            </a:r>
            <a:r>
              <a:rPr lang="en-US" sz="72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7200" dirty="0" err="1">
                <a:solidFill>
                  <a:srgbClr val="003366"/>
                </a:solidFill>
                <a:latin typeface="+mj-lt"/>
              </a:rPr>
              <a:t>lùng</a:t>
            </a:r>
            <a:r>
              <a:rPr lang="en-US" sz="7200" dirty="0">
                <a:solidFill>
                  <a:srgbClr val="003366"/>
                </a:solidFill>
                <a:latin typeface="+mj-lt"/>
              </a:rPr>
              <a:t>,</a:t>
            </a:r>
          </a:p>
        </p:txBody>
      </p:sp>
      <p:sp>
        <p:nvSpPr>
          <p:cNvPr id="3" name="Rectangle 2"/>
          <p:cNvSpPr/>
          <p:nvPr/>
        </p:nvSpPr>
        <p:spPr>
          <a:xfrm>
            <a:off x="-31889" y="0"/>
            <a:ext cx="26019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u="sng" dirty="0" err="1">
                <a:solidFill>
                  <a:srgbClr val="C00000"/>
                </a:solidFill>
                <a:ea typeface="+mj-ea"/>
                <a:cs typeface="+mj-cs"/>
              </a:rPr>
              <a:t>Đáp</a:t>
            </a:r>
            <a:r>
              <a:rPr lang="en-US" sz="6000" u="sng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6000" u="sng" dirty="0" err="1">
                <a:solidFill>
                  <a:srgbClr val="C00000"/>
                </a:solidFill>
                <a:ea typeface="+mj-ea"/>
                <a:cs typeface="+mj-cs"/>
              </a:rPr>
              <a:t>ca</a:t>
            </a:r>
            <a:r>
              <a:rPr lang="en-US" sz="6000" u="sng" dirty="0">
                <a:solidFill>
                  <a:srgbClr val="C00000"/>
                </a:solidFill>
                <a:ea typeface="+mj-ea"/>
                <a:cs typeface="+mj-cs"/>
              </a:rPr>
              <a:t>:</a:t>
            </a:r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2667000" y="361950"/>
            <a:ext cx="3352200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 Narrow" pitchFamily="34" charset="0"/>
              </a:rPr>
              <a:t>Tv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 138, 1-3.13-14ab.14c-15</a:t>
            </a:r>
            <a:endParaRPr lang="en-US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838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AA091B-4E11-1F80-EBB3-41F28C8EE5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56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6000" u="sng" dirty="0">
                <a:solidFill>
                  <a:srgbClr val="C00000"/>
                </a:solidFill>
                <a:latin typeface="+mj-lt"/>
              </a:rPr>
              <a:t>Alleluia-alleluia: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Hài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nhi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hỡi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, con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sẽ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mang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tước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hiệu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là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ngôn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sứ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của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Đấng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Tối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Cao; con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sẽ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đi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trước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Chúa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mở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lối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cho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3366"/>
                </a:solidFill>
                <a:latin typeface="+mj-lt"/>
              </a:rPr>
              <a:t>Người</a:t>
            </a:r>
            <a:r>
              <a:rPr lang="en-US" sz="6000" dirty="0">
                <a:solidFill>
                  <a:srgbClr val="003366"/>
                </a:solidFill>
                <a:latin typeface="+mj-lt"/>
              </a:rPr>
              <a:t>, </a:t>
            </a:r>
            <a:r>
              <a:rPr lang="en-US" sz="6000" u="sng" dirty="0">
                <a:solidFill>
                  <a:srgbClr val="C00000"/>
                </a:solidFill>
                <a:latin typeface="+mj-lt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312618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EA871B-5064-F464-9A5A-839426F3F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79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84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6516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II</a:t>
            </a:r>
            <a:endParaRPr lang="vi-VN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42692724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514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dạy con đường lối thánh chỉ.</a:t>
            </a:r>
            <a:endParaRPr lang="en-US" sz="72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42195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6427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xin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ra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tay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cứu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độ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và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đáp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lời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chúng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con.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285750"/>
            <a:ext cx="174759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 Narrow" pitchFamily="34" charset="0"/>
              </a:rPr>
              <a:t>Tv</a:t>
            </a:r>
            <a:r>
              <a:rPr lang="en-US" b="1" dirty="0">
                <a:solidFill>
                  <a:srgbClr val="FF0000"/>
                </a:solidFill>
                <a:latin typeface="Arial Narrow" pitchFamily="34" charset="0"/>
              </a:rPr>
              <a:t> 59, 3.4-5.12-13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" y="30381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Hãy ở lại trong Thầy như Thầy ở lại trong anh em. Ai ở lại trong Thầy, thì sinh nhiều hoa trái.</a:t>
            </a:r>
            <a:endParaRPr lang="en-US" sz="6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914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732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II</a:t>
            </a:r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980CC8-9724-26CA-8172-D4F42DF22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1390"/>
            <a:ext cx="9144000" cy="4324350"/>
          </a:xfrm>
        </p:spPr>
        <p:txBody>
          <a:bodyPr anchor="ctr" anchorCtr="0">
            <a:normAutofit fontScale="92500"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để danh Ngài rạng rỡ, xin giải thoát chúng con.</a:t>
            </a:r>
            <a:endParaRPr lang="en-US" sz="8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285750"/>
            <a:ext cx="30575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" y="184319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</a:t>
            </a:r>
            <a:r>
              <a:rPr lang="en-US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yêu mến Thầy, thì sẽ giữ lời Thầy. Cha Thầy sẽ yêu mến người ấy. Cha Thầy và Thầy sẽ đến với người ấy.</a:t>
            </a:r>
            <a:endParaRPr lang="en-US" sz="54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621497-20F4-A406-9F68-18F0136B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5200DA-2B72-91CF-3F1D-5264EAE58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336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49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Lời Thiên Chúa là lời sống động và hữu hiệu, lời đó phê phán tâm tình cũng như tư tưởng của lòng người.</a:t>
            </a:r>
            <a:endParaRPr lang="en-US" sz="6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291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II</a:t>
            </a:r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4955773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231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E2672D-80F0-FB0F-5984-809F7E297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496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Giê-ru-sa-lem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hỡi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này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nếu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quên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ngươi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lưỡi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xướng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dính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với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hàm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3600" y="265181"/>
            <a:ext cx="2339102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 Narrow" pitchFamily="34" charset="0"/>
              </a:rPr>
              <a:t>Tv</a:t>
            </a:r>
            <a:r>
              <a:rPr lang="en-US" sz="2400" b="1" dirty="0">
                <a:solidFill>
                  <a:srgbClr val="FF0000"/>
                </a:solidFill>
                <a:latin typeface="Arial Narrow" pitchFamily="34" charset="0"/>
              </a:rPr>
              <a:t> 136, 1-2.3.4-5.6</a:t>
            </a:r>
            <a:endParaRPr lang="en-US" sz="24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306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Đức Ki-tô đã mang lấy các tật nguyền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của ta, và gánh lấy bệnh hoạn của ta.</a:t>
            </a:r>
            <a:endParaRPr lang="en-US" sz="6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6964358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B64B99-1DE4-71CB-7284-38D0626A0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A2817-026F-12D7-070B-6EE111411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208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106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654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sz="440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II</a:t>
            </a:r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E9BC-8F2C-8DFF-A952-D081A31E1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486B67-A3E9-6E48-5FC9-7F65D5EB2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02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"/>
            <a:ext cx="9144000" cy="51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671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F72791-6FD6-D754-28DF-935932EF68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51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A532B8-571C-073A-372A-02540C79E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92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Đừng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mãi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mãi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quên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đi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mạng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sống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nghèo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khổ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69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Ngài</a:t>
            </a:r>
            <a:r>
              <a:rPr lang="en-US" sz="69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079010" y="285750"/>
            <a:ext cx="2462534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Arial Narrow" pitchFamily="34" charset="0"/>
              </a:rPr>
              <a:t>Tv</a:t>
            </a:r>
            <a:r>
              <a:rPr lang="en-US" sz="2000" b="1" dirty="0">
                <a:solidFill>
                  <a:srgbClr val="FF0000"/>
                </a:solidFill>
                <a:latin typeface="Arial Narrow" pitchFamily="34" charset="0"/>
              </a:rPr>
              <a:t> 72, 1-2.3-4.5-7.20-21</a:t>
            </a:r>
            <a:endParaRPr lang="en-US" sz="20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Đức Ki-tô đã mang lấy các tật nguyền của ta, và gánh lấy các bệnh hoạn của ta.</a:t>
            </a:r>
            <a:endParaRPr lang="en-US" sz="6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0DBC55-A1D2-8C1C-8D31-0DFE37C4B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7FA6C4-5C30-2E2B-62F8-2FB1323CC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9144000" cy="51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098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085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"/>
            <a:ext cx="9144000" cy="51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01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235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4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939</Words>
  <Application>Microsoft Office PowerPoint</Application>
  <PresentationFormat>On-screen Show (16:9)</PresentationFormat>
  <Paragraphs>124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27</vt:i4>
      </vt:variant>
      <vt:variant>
        <vt:lpstr>Slide Titles</vt:lpstr>
      </vt:variant>
      <vt:variant>
        <vt:i4>88</vt:i4>
      </vt:variant>
    </vt:vector>
  </HeadingPairs>
  <TitlesOfParts>
    <vt:vector size="119" baseType="lpstr">
      <vt:lpstr>Arial</vt:lpstr>
      <vt:lpstr>Arial Narrow</vt:lpstr>
      <vt:lpstr>Times New Roman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13_Office Theme</vt:lpstr>
      <vt:lpstr>16_Office Theme</vt:lpstr>
      <vt:lpstr>36_Default Design</vt:lpstr>
      <vt:lpstr>26_Office Theme</vt:lpstr>
      <vt:lpstr>12_Office Theme</vt:lpstr>
      <vt:lpstr>14_Office Theme</vt:lpstr>
      <vt:lpstr>15_Office Theme</vt:lpstr>
      <vt:lpstr>25_Office Theme</vt:lpstr>
      <vt:lpstr>24_Office Theme</vt:lpstr>
      <vt:lpstr>27_Office Theme</vt:lpstr>
      <vt:lpstr>28_Office Theme</vt:lpstr>
      <vt:lpstr>17_Office Theme</vt:lpstr>
      <vt:lpstr>29_Office Theme</vt:lpstr>
      <vt:lpstr>10_Office Theme</vt:lpstr>
      <vt:lpstr>18_Office Theme</vt:lpstr>
      <vt:lpstr>19_Office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Ba NGÀY 23-06 Chiều Lễ Vọng SINH NHẬT THÁNH GIOAN TẨY GIẢ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Chúa đã kéo con ra khỏi lòng mẹ.</vt:lpstr>
      <vt:lpstr>PowerPoint Presentation</vt:lpstr>
      <vt:lpstr>Alleluia-alleluia: Ông Gio-an đến làm chứng cho Ánh Sáng, để chuẩn bị lòng dân sẵn sàng đón Chúa. Alleluia.</vt:lpstr>
      <vt:lpstr>PowerPoint Presentation</vt:lpstr>
      <vt:lpstr>PowerPoint Presentation</vt:lpstr>
      <vt:lpstr>PowerPoint Presentation</vt:lpstr>
      <vt:lpstr>NGÀY 24-06 SINH NHẬT THÁNH GIOAN TẨY GIẢ ( sách bài đọc quyển 2 trang 747 )</vt:lpstr>
      <vt:lpstr>THÁNH LỄ CHÍNH NGÀY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Tạ ơn Chúa đã dựng nên con cách lạ lùng,</vt:lpstr>
      <vt:lpstr>PowerPoint Presentation</vt:lpstr>
      <vt:lpstr>Alleluia-alleluia: Hài nhi hỡi, con sẽ mang tước hiệu là ngôn sứ của Đấng Tối Cao; con sẽ đi trước Chúa, mở lối cho Người,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Nam Hung</cp:lastModifiedBy>
  <cp:revision>68</cp:revision>
  <dcterms:created xsi:type="dcterms:W3CDTF">2022-10-30T00:36:35Z</dcterms:created>
  <dcterms:modified xsi:type="dcterms:W3CDTF">2026-06-16T06:24:51Z</dcterms:modified>
</cp:coreProperties>
</file>