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4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5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6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17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18.xml" ContentType="application/vnd.openxmlformats-officedocument.theme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19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theme/theme20.xml" ContentType="application/vnd.openxmlformats-officedocument.theme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theme/theme21.xml" ContentType="application/vnd.openxmlformats-officedocument.theme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theme/theme22.xml" ContentType="application/vnd.openxmlformats-officedocument.theme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23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4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theme/theme25.xml" ContentType="application/vnd.openxmlformats-officedocument.theme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theme/theme26.xml" ContentType="application/vnd.openxmlformats-officedocument.theme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theme/theme2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80" r:id="rId11"/>
    <p:sldMasterId id="2147483804" r:id="rId12"/>
    <p:sldMasterId id="2147483840" r:id="rId13"/>
    <p:sldMasterId id="2147483888" r:id="rId14"/>
    <p:sldMasterId id="2147483968" r:id="rId15"/>
    <p:sldMasterId id="2147484064" r:id="rId16"/>
    <p:sldMasterId id="2147484088" r:id="rId17"/>
    <p:sldMasterId id="2147484100" r:id="rId18"/>
    <p:sldMasterId id="2147484124" r:id="rId19"/>
    <p:sldMasterId id="2147484136" r:id="rId20"/>
    <p:sldMasterId id="2147484148" r:id="rId21"/>
    <p:sldMasterId id="2147484160" r:id="rId22"/>
    <p:sldMasterId id="2147484172" r:id="rId23"/>
    <p:sldMasterId id="2147484184" r:id="rId24"/>
    <p:sldMasterId id="2147484196" r:id="rId25"/>
    <p:sldMasterId id="2147484208" r:id="rId26"/>
    <p:sldMasterId id="2147484220" r:id="rId27"/>
  </p:sldMasterIdLst>
  <p:sldIdLst>
    <p:sldId id="261" r:id="rId28"/>
    <p:sldId id="266" r:id="rId29"/>
    <p:sldId id="256" r:id="rId30"/>
    <p:sldId id="321" r:id="rId31"/>
    <p:sldId id="320" r:id="rId32"/>
    <p:sldId id="257" r:id="rId33"/>
    <p:sldId id="258" r:id="rId34"/>
    <p:sldId id="539" r:id="rId35"/>
    <p:sldId id="500" r:id="rId36"/>
    <p:sldId id="501" r:id="rId37"/>
    <p:sldId id="259" r:id="rId38"/>
    <p:sldId id="267" r:id="rId39"/>
    <p:sldId id="322" r:id="rId40"/>
    <p:sldId id="336" r:id="rId41"/>
    <p:sldId id="293" r:id="rId42"/>
    <p:sldId id="271" r:id="rId43"/>
    <p:sldId id="540" r:id="rId44"/>
    <p:sldId id="502" r:id="rId45"/>
    <p:sldId id="390" r:id="rId46"/>
    <p:sldId id="504" r:id="rId47"/>
    <p:sldId id="505" r:id="rId48"/>
    <p:sldId id="484" r:id="rId49"/>
    <p:sldId id="485" r:id="rId50"/>
    <p:sldId id="486" r:id="rId51"/>
    <p:sldId id="487" r:id="rId52"/>
    <p:sldId id="488" r:id="rId53"/>
    <p:sldId id="489" r:id="rId54"/>
    <p:sldId id="490" r:id="rId55"/>
    <p:sldId id="491" r:id="rId56"/>
    <p:sldId id="506" r:id="rId57"/>
    <p:sldId id="492" r:id="rId58"/>
    <p:sldId id="493" r:id="rId59"/>
    <p:sldId id="494" r:id="rId60"/>
    <p:sldId id="495" r:id="rId61"/>
    <p:sldId id="496" r:id="rId62"/>
    <p:sldId id="535" r:id="rId63"/>
    <p:sldId id="498" r:id="rId64"/>
    <p:sldId id="507" r:id="rId65"/>
    <p:sldId id="508" r:id="rId66"/>
    <p:sldId id="509" r:id="rId67"/>
    <p:sldId id="510" r:id="rId68"/>
    <p:sldId id="511" r:id="rId69"/>
    <p:sldId id="512" r:id="rId70"/>
    <p:sldId id="513" r:id="rId71"/>
    <p:sldId id="514" r:id="rId72"/>
    <p:sldId id="515" r:id="rId73"/>
    <p:sldId id="516" r:id="rId74"/>
    <p:sldId id="517" r:id="rId75"/>
    <p:sldId id="518" r:id="rId76"/>
    <p:sldId id="519" r:id="rId77"/>
    <p:sldId id="520" r:id="rId78"/>
    <p:sldId id="521" r:id="rId79"/>
    <p:sldId id="522" r:id="rId80"/>
    <p:sldId id="536" r:id="rId81"/>
    <p:sldId id="523" r:id="rId82"/>
    <p:sldId id="392" r:id="rId83"/>
    <p:sldId id="347" r:id="rId84"/>
    <p:sldId id="337" r:id="rId85"/>
    <p:sldId id="294" r:id="rId86"/>
    <p:sldId id="291" r:id="rId87"/>
    <p:sldId id="524" r:id="rId88"/>
    <p:sldId id="307" r:id="rId89"/>
    <p:sldId id="276" r:id="rId90"/>
    <p:sldId id="323" r:id="rId91"/>
    <p:sldId id="342" r:id="rId92"/>
    <p:sldId id="288" r:id="rId93"/>
    <p:sldId id="278" r:id="rId94"/>
    <p:sldId id="541" r:id="rId95"/>
    <p:sldId id="525" r:id="rId96"/>
    <p:sldId id="431" r:id="rId97"/>
    <p:sldId id="526" r:id="rId98"/>
    <p:sldId id="527" r:id="rId99"/>
    <p:sldId id="528" r:id="rId100"/>
    <p:sldId id="529" r:id="rId101"/>
    <p:sldId id="530" r:id="rId102"/>
    <p:sldId id="542" r:id="rId103"/>
    <p:sldId id="533" r:id="rId104"/>
    <p:sldId id="532" r:id="rId105"/>
    <p:sldId id="284" r:id="rId106"/>
    <p:sldId id="537" r:id="rId107"/>
    <p:sldId id="325" r:id="rId108"/>
    <p:sldId id="344" r:id="rId109"/>
    <p:sldId id="285" r:id="rId110"/>
    <p:sldId id="286" r:id="rId111"/>
    <p:sldId id="543" r:id="rId112"/>
    <p:sldId id="534" r:id="rId113"/>
    <p:sldId id="538" r:id="rId114"/>
    <p:sldId id="287" r:id="rId1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61" autoAdjust="0"/>
  </p:normalViewPr>
  <p:slideViewPr>
    <p:cSldViewPr>
      <p:cViewPr>
        <p:scale>
          <a:sx n="125" d="100"/>
          <a:sy n="125" d="100"/>
        </p:scale>
        <p:origin x="1818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342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117" Type="http://schemas.openxmlformats.org/officeDocument/2006/relationships/viewProps" Target="viewProps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5.xml"/><Relationship Id="rId47" Type="http://schemas.openxmlformats.org/officeDocument/2006/relationships/slide" Target="slides/slide20.xml"/><Relationship Id="rId63" Type="http://schemas.openxmlformats.org/officeDocument/2006/relationships/slide" Target="slides/slide36.xml"/><Relationship Id="rId68" Type="http://schemas.openxmlformats.org/officeDocument/2006/relationships/slide" Target="slides/slide41.xml"/><Relationship Id="rId84" Type="http://schemas.openxmlformats.org/officeDocument/2006/relationships/slide" Target="slides/slide57.xml"/><Relationship Id="rId89" Type="http://schemas.openxmlformats.org/officeDocument/2006/relationships/slide" Target="slides/slide62.xml"/><Relationship Id="rId112" Type="http://schemas.openxmlformats.org/officeDocument/2006/relationships/slide" Target="slides/slide85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80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5.xml"/><Relationship Id="rId37" Type="http://schemas.openxmlformats.org/officeDocument/2006/relationships/slide" Target="slides/slide10.xml"/><Relationship Id="rId53" Type="http://schemas.openxmlformats.org/officeDocument/2006/relationships/slide" Target="slides/slide26.xml"/><Relationship Id="rId58" Type="http://schemas.openxmlformats.org/officeDocument/2006/relationships/slide" Target="slides/slide31.xml"/><Relationship Id="rId74" Type="http://schemas.openxmlformats.org/officeDocument/2006/relationships/slide" Target="slides/slide47.xml"/><Relationship Id="rId79" Type="http://schemas.openxmlformats.org/officeDocument/2006/relationships/slide" Target="slides/slide52.xml"/><Relationship Id="rId102" Type="http://schemas.openxmlformats.org/officeDocument/2006/relationships/slide" Target="slides/slide75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63.xml"/><Relationship Id="rId95" Type="http://schemas.openxmlformats.org/officeDocument/2006/relationships/slide" Target="slides/slide68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16.xml"/><Relationship Id="rId48" Type="http://schemas.openxmlformats.org/officeDocument/2006/relationships/slide" Target="slides/slide21.xml"/><Relationship Id="rId64" Type="http://schemas.openxmlformats.org/officeDocument/2006/relationships/slide" Target="slides/slide37.xml"/><Relationship Id="rId69" Type="http://schemas.openxmlformats.org/officeDocument/2006/relationships/slide" Target="slides/slide42.xml"/><Relationship Id="rId113" Type="http://schemas.openxmlformats.org/officeDocument/2006/relationships/slide" Target="slides/slide86.xml"/><Relationship Id="rId118" Type="http://schemas.openxmlformats.org/officeDocument/2006/relationships/theme" Target="theme/theme1.xml"/><Relationship Id="rId80" Type="http://schemas.openxmlformats.org/officeDocument/2006/relationships/slide" Target="slides/slide53.xml"/><Relationship Id="rId85" Type="http://schemas.openxmlformats.org/officeDocument/2006/relationships/slide" Target="slides/slide58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6.xml"/><Relationship Id="rId38" Type="http://schemas.openxmlformats.org/officeDocument/2006/relationships/slide" Target="slides/slide11.xml"/><Relationship Id="rId59" Type="http://schemas.openxmlformats.org/officeDocument/2006/relationships/slide" Target="slides/slide32.xml"/><Relationship Id="rId103" Type="http://schemas.openxmlformats.org/officeDocument/2006/relationships/slide" Target="slides/slide76.xml"/><Relationship Id="rId108" Type="http://schemas.openxmlformats.org/officeDocument/2006/relationships/slide" Target="slides/slide81.xml"/><Relationship Id="rId54" Type="http://schemas.openxmlformats.org/officeDocument/2006/relationships/slide" Target="slides/slide27.xml"/><Relationship Id="rId70" Type="http://schemas.openxmlformats.org/officeDocument/2006/relationships/slide" Target="slides/slide43.xml"/><Relationship Id="rId75" Type="http://schemas.openxmlformats.org/officeDocument/2006/relationships/slide" Target="slides/slide48.xml"/><Relationship Id="rId91" Type="http://schemas.openxmlformats.org/officeDocument/2006/relationships/slide" Target="slides/slide64.xml"/><Relationship Id="rId96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1.xml"/><Relationship Id="rId49" Type="http://schemas.openxmlformats.org/officeDocument/2006/relationships/slide" Target="slides/slide22.xml"/><Relationship Id="rId114" Type="http://schemas.openxmlformats.org/officeDocument/2006/relationships/slide" Target="slides/slide87.xml"/><Relationship Id="rId11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4.xml"/><Relationship Id="rId44" Type="http://schemas.openxmlformats.org/officeDocument/2006/relationships/slide" Target="slides/slide17.xml"/><Relationship Id="rId52" Type="http://schemas.openxmlformats.org/officeDocument/2006/relationships/slide" Target="slides/slide25.xml"/><Relationship Id="rId60" Type="http://schemas.openxmlformats.org/officeDocument/2006/relationships/slide" Target="slides/slide33.xml"/><Relationship Id="rId65" Type="http://schemas.openxmlformats.org/officeDocument/2006/relationships/slide" Target="slides/slide38.xml"/><Relationship Id="rId73" Type="http://schemas.openxmlformats.org/officeDocument/2006/relationships/slide" Target="slides/slide46.xml"/><Relationship Id="rId78" Type="http://schemas.openxmlformats.org/officeDocument/2006/relationships/slide" Target="slides/slide51.xml"/><Relationship Id="rId81" Type="http://schemas.openxmlformats.org/officeDocument/2006/relationships/slide" Target="slides/slide54.xml"/><Relationship Id="rId86" Type="http://schemas.openxmlformats.org/officeDocument/2006/relationships/slide" Target="slides/slide59.xml"/><Relationship Id="rId94" Type="http://schemas.openxmlformats.org/officeDocument/2006/relationships/slide" Target="slides/slide67.xml"/><Relationship Id="rId99" Type="http://schemas.openxmlformats.org/officeDocument/2006/relationships/slide" Target="slides/slide72.xml"/><Relationship Id="rId101" Type="http://schemas.openxmlformats.org/officeDocument/2006/relationships/slide" Target="slides/slide7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2.xml"/><Relationship Id="rId109" Type="http://schemas.openxmlformats.org/officeDocument/2006/relationships/slide" Target="slides/slide82.xml"/><Relationship Id="rId34" Type="http://schemas.openxmlformats.org/officeDocument/2006/relationships/slide" Target="slides/slide7.xml"/><Relationship Id="rId50" Type="http://schemas.openxmlformats.org/officeDocument/2006/relationships/slide" Target="slides/slide23.xml"/><Relationship Id="rId55" Type="http://schemas.openxmlformats.org/officeDocument/2006/relationships/slide" Target="slides/slide28.xml"/><Relationship Id="rId76" Type="http://schemas.openxmlformats.org/officeDocument/2006/relationships/slide" Target="slides/slide49.xml"/><Relationship Id="rId97" Type="http://schemas.openxmlformats.org/officeDocument/2006/relationships/slide" Target="slides/slide70.xml"/><Relationship Id="rId104" Type="http://schemas.openxmlformats.org/officeDocument/2006/relationships/slide" Target="slides/slide7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4.xml"/><Relationship Id="rId92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13.xml"/><Relationship Id="rId45" Type="http://schemas.openxmlformats.org/officeDocument/2006/relationships/slide" Target="slides/slide18.xml"/><Relationship Id="rId66" Type="http://schemas.openxmlformats.org/officeDocument/2006/relationships/slide" Target="slides/slide39.xml"/><Relationship Id="rId87" Type="http://schemas.openxmlformats.org/officeDocument/2006/relationships/slide" Target="slides/slide60.xml"/><Relationship Id="rId110" Type="http://schemas.openxmlformats.org/officeDocument/2006/relationships/slide" Target="slides/slide83.xml"/><Relationship Id="rId115" Type="http://schemas.openxmlformats.org/officeDocument/2006/relationships/slide" Target="slides/slide88.xml"/><Relationship Id="rId61" Type="http://schemas.openxmlformats.org/officeDocument/2006/relationships/slide" Target="slides/slide34.xml"/><Relationship Id="rId82" Type="http://schemas.openxmlformats.org/officeDocument/2006/relationships/slide" Target="slides/slide5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3.xml"/><Relationship Id="rId35" Type="http://schemas.openxmlformats.org/officeDocument/2006/relationships/slide" Target="slides/slide8.xml"/><Relationship Id="rId56" Type="http://schemas.openxmlformats.org/officeDocument/2006/relationships/slide" Target="slides/slide29.xml"/><Relationship Id="rId77" Type="http://schemas.openxmlformats.org/officeDocument/2006/relationships/slide" Target="slides/slide50.xml"/><Relationship Id="rId100" Type="http://schemas.openxmlformats.org/officeDocument/2006/relationships/slide" Target="slides/slide73.xml"/><Relationship Id="rId105" Type="http://schemas.openxmlformats.org/officeDocument/2006/relationships/slide" Target="slides/slide7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4.xml"/><Relationship Id="rId72" Type="http://schemas.openxmlformats.org/officeDocument/2006/relationships/slide" Target="slides/slide45.xml"/><Relationship Id="rId93" Type="http://schemas.openxmlformats.org/officeDocument/2006/relationships/slide" Target="slides/slide66.xml"/><Relationship Id="rId98" Type="http://schemas.openxmlformats.org/officeDocument/2006/relationships/slide" Target="slides/slide71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19.xml"/><Relationship Id="rId67" Type="http://schemas.openxmlformats.org/officeDocument/2006/relationships/slide" Target="slides/slide40.xml"/><Relationship Id="rId116" Type="http://schemas.openxmlformats.org/officeDocument/2006/relationships/presProps" Target="presProp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4.xml"/><Relationship Id="rId62" Type="http://schemas.openxmlformats.org/officeDocument/2006/relationships/slide" Target="slides/slide35.xml"/><Relationship Id="rId83" Type="http://schemas.openxmlformats.org/officeDocument/2006/relationships/slide" Target="slides/slide56.xml"/><Relationship Id="rId88" Type="http://schemas.openxmlformats.org/officeDocument/2006/relationships/slide" Target="slides/slide61.xml"/><Relationship Id="rId111" Type="http://schemas.openxmlformats.org/officeDocument/2006/relationships/slide" Target="slides/slide84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9.xml"/><Relationship Id="rId57" Type="http://schemas.openxmlformats.org/officeDocument/2006/relationships/slide" Target="slides/slide30.xml"/><Relationship Id="rId106" Type="http://schemas.openxmlformats.org/officeDocument/2006/relationships/slide" Target="slides/slide7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3487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623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86544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1192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9871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2567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2914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74289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2918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428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72941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8165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82715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56845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21204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11155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85890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88792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94093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116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2970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1120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50318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82068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5334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3569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59571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33926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96816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461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31785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2595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264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62133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29542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1408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02335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25728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54365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953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12995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23296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092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6367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77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3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77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4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8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54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37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64938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0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91693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30990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85190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7730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62868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10998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856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97210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5289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7813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3386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25771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65974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20938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56185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98553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56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35399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76800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6781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87447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04801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0957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91869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11966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36646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193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56712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97853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64307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995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28881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536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76471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53192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7876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386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61079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2892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30039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02570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83633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8220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69957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5490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216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70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24248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18606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21754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76870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6250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72056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61654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770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56163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1561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82545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52184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51912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6560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26634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98928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12146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28424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92444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7471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16924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803444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21060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98676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29777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28058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51408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72224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549137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978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94157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16509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6618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830640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91426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6816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84973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94839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19718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284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50099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31087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647836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47308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12212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27514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3721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74240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07689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2606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551637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80141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52380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20214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81871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179582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00238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54225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199296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698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1020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07835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98057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642972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2085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312885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160323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973077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582599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396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431782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753158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2231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83270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779616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952982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855426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76119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72399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5360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384077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410099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67483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23133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750098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036987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42421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290577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764916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1104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255999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6789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095553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091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94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06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39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021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809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3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53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1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5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23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32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3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9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71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9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6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371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406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19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49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614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9290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561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6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26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172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020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9421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289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174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719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8681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79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467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13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9359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8886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324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14008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2018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80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7160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3830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689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31474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5410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48728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69240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0935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19391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819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2848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17360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061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7.xml"/><Relationship Id="rId9" Type="http://schemas.openxmlformats.org/officeDocument/2006/relationships/image" Target="../media/image1.jp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3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201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3.xml"/><Relationship Id="rId3" Type="http://schemas.openxmlformats.org/officeDocument/2006/relationships/slideLayout" Target="../slideLayouts/slideLayout208.xml"/><Relationship Id="rId7" Type="http://schemas.openxmlformats.org/officeDocument/2006/relationships/slideLayout" Target="../slideLayouts/slideLayout212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07.xml"/><Relationship Id="rId1" Type="http://schemas.openxmlformats.org/officeDocument/2006/relationships/slideLayout" Target="../slideLayouts/slideLayout206.xml"/><Relationship Id="rId6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216.xml"/><Relationship Id="rId5" Type="http://schemas.openxmlformats.org/officeDocument/2006/relationships/slideLayout" Target="../slideLayouts/slideLayout210.xml"/><Relationship Id="rId10" Type="http://schemas.openxmlformats.org/officeDocument/2006/relationships/slideLayout" Target="../slideLayouts/slideLayout215.xml"/><Relationship Id="rId4" Type="http://schemas.openxmlformats.org/officeDocument/2006/relationships/slideLayout" Target="../slideLayouts/slideLayout209.xml"/><Relationship Id="rId9" Type="http://schemas.openxmlformats.org/officeDocument/2006/relationships/slideLayout" Target="../slideLayouts/slideLayout214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219.xml"/><Relationship Id="rId7" Type="http://schemas.openxmlformats.org/officeDocument/2006/relationships/slideLayout" Target="../slideLayouts/slideLayout223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18.xml"/><Relationship Id="rId1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222.xml"/><Relationship Id="rId11" Type="http://schemas.openxmlformats.org/officeDocument/2006/relationships/slideLayout" Target="../slideLayouts/slideLayout227.xml"/><Relationship Id="rId5" Type="http://schemas.openxmlformats.org/officeDocument/2006/relationships/slideLayout" Target="../slideLayouts/slideLayout221.xml"/><Relationship Id="rId10" Type="http://schemas.openxmlformats.org/officeDocument/2006/relationships/slideLayout" Target="../slideLayouts/slideLayout226.xml"/><Relationship Id="rId4" Type="http://schemas.openxmlformats.org/officeDocument/2006/relationships/slideLayout" Target="../slideLayouts/slideLayout220.xml"/><Relationship Id="rId9" Type="http://schemas.openxmlformats.org/officeDocument/2006/relationships/slideLayout" Target="../slideLayouts/slideLayout22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234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29.xml"/><Relationship Id="rId1" Type="http://schemas.openxmlformats.org/officeDocument/2006/relationships/slideLayout" Target="../slideLayouts/slideLayout228.xml"/><Relationship Id="rId6" Type="http://schemas.openxmlformats.org/officeDocument/2006/relationships/slideLayout" Target="../slideLayouts/slideLayout233.xml"/><Relationship Id="rId11" Type="http://schemas.openxmlformats.org/officeDocument/2006/relationships/slideLayout" Target="../slideLayouts/slideLayout238.xml"/><Relationship Id="rId5" Type="http://schemas.openxmlformats.org/officeDocument/2006/relationships/slideLayout" Target="../slideLayouts/slideLayout232.xml"/><Relationship Id="rId10" Type="http://schemas.openxmlformats.org/officeDocument/2006/relationships/slideLayout" Target="../slideLayouts/slideLayout237.xml"/><Relationship Id="rId4" Type="http://schemas.openxmlformats.org/officeDocument/2006/relationships/slideLayout" Target="../slideLayouts/slideLayout231.xml"/><Relationship Id="rId9" Type="http://schemas.openxmlformats.org/officeDocument/2006/relationships/slideLayout" Target="../slideLayouts/slideLayout236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6.xml"/><Relationship Id="rId3" Type="http://schemas.openxmlformats.org/officeDocument/2006/relationships/slideLayout" Target="../slideLayouts/slideLayout241.xml"/><Relationship Id="rId7" Type="http://schemas.openxmlformats.org/officeDocument/2006/relationships/slideLayout" Target="../slideLayouts/slideLayout245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0.xml"/><Relationship Id="rId1" Type="http://schemas.openxmlformats.org/officeDocument/2006/relationships/slideLayout" Target="../slideLayouts/slideLayout239.xml"/><Relationship Id="rId6" Type="http://schemas.openxmlformats.org/officeDocument/2006/relationships/slideLayout" Target="../slideLayouts/slideLayout244.xml"/><Relationship Id="rId11" Type="http://schemas.openxmlformats.org/officeDocument/2006/relationships/slideLayout" Target="../slideLayouts/slideLayout249.xml"/><Relationship Id="rId5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248.xml"/><Relationship Id="rId4" Type="http://schemas.openxmlformats.org/officeDocument/2006/relationships/slideLayout" Target="../slideLayouts/slideLayout242.xml"/><Relationship Id="rId9" Type="http://schemas.openxmlformats.org/officeDocument/2006/relationships/slideLayout" Target="../slideLayouts/slideLayout247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7.xml"/><Relationship Id="rId3" Type="http://schemas.openxmlformats.org/officeDocument/2006/relationships/slideLayout" Target="../slideLayouts/slideLayout252.xml"/><Relationship Id="rId7" Type="http://schemas.openxmlformats.org/officeDocument/2006/relationships/slideLayout" Target="../slideLayouts/slideLayout256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1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5" Type="http://schemas.openxmlformats.org/officeDocument/2006/relationships/slideLayout" Target="../slideLayouts/slideLayout254.xml"/><Relationship Id="rId10" Type="http://schemas.openxmlformats.org/officeDocument/2006/relationships/slideLayout" Target="../slideLayouts/slideLayout259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8.xml"/><Relationship Id="rId3" Type="http://schemas.openxmlformats.org/officeDocument/2006/relationships/slideLayout" Target="../slideLayouts/slideLayout263.xml"/><Relationship Id="rId7" Type="http://schemas.openxmlformats.org/officeDocument/2006/relationships/slideLayout" Target="../slideLayouts/slideLayout267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2.xml"/><Relationship Id="rId1" Type="http://schemas.openxmlformats.org/officeDocument/2006/relationships/slideLayout" Target="../slideLayouts/slideLayout261.xml"/><Relationship Id="rId6" Type="http://schemas.openxmlformats.org/officeDocument/2006/relationships/slideLayout" Target="../slideLayouts/slideLayout266.xml"/><Relationship Id="rId11" Type="http://schemas.openxmlformats.org/officeDocument/2006/relationships/slideLayout" Target="../slideLayouts/slideLayout271.xml"/><Relationship Id="rId5" Type="http://schemas.openxmlformats.org/officeDocument/2006/relationships/slideLayout" Target="../slideLayouts/slideLayout265.xml"/><Relationship Id="rId10" Type="http://schemas.openxmlformats.org/officeDocument/2006/relationships/slideLayout" Target="../slideLayouts/slideLayout270.xml"/><Relationship Id="rId4" Type="http://schemas.openxmlformats.org/officeDocument/2006/relationships/slideLayout" Target="../slideLayouts/slideLayout264.xml"/><Relationship Id="rId9" Type="http://schemas.openxmlformats.org/officeDocument/2006/relationships/slideLayout" Target="../slideLayouts/slideLayout269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9.xml"/><Relationship Id="rId3" Type="http://schemas.openxmlformats.org/officeDocument/2006/relationships/slideLayout" Target="../slideLayouts/slideLayout274.xml"/><Relationship Id="rId7" Type="http://schemas.openxmlformats.org/officeDocument/2006/relationships/slideLayout" Target="../slideLayouts/slideLayout278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3.xml"/><Relationship Id="rId1" Type="http://schemas.openxmlformats.org/officeDocument/2006/relationships/slideLayout" Target="../slideLayouts/slideLayout272.xml"/><Relationship Id="rId6" Type="http://schemas.openxmlformats.org/officeDocument/2006/relationships/slideLayout" Target="../slideLayouts/slideLayout277.xml"/><Relationship Id="rId11" Type="http://schemas.openxmlformats.org/officeDocument/2006/relationships/slideLayout" Target="../slideLayouts/slideLayout282.xml"/><Relationship Id="rId5" Type="http://schemas.openxmlformats.org/officeDocument/2006/relationships/slideLayout" Target="../slideLayouts/slideLayout276.xml"/><Relationship Id="rId10" Type="http://schemas.openxmlformats.org/officeDocument/2006/relationships/slideLayout" Target="../slideLayouts/slideLayout281.xml"/><Relationship Id="rId4" Type="http://schemas.openxmlformats.org/officeDocument/2006/relationships/slideLayout" Target="../slideLayouts/slideLayout275.xml"/><Relationship Id="rId9" Type="http://schemas.openxmlformats.org/officeDocument/2006/relationships/slideLayout" Target="../slideLayouts/slideLayout280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0.xml"/><Relationship Id="rId3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89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83.xml"/><Relationship Id="rId6" Type="http://schemas.openxmlformats.org/officeDocument/2006/relationships/slideLayout" Target="../slideLayouts/slideLayout288.xml"/><Relationship Id="rId11" Type="http://schemas.openxmlformats.org/officeDocument/2006/relationships/slideLayout" Target="../slideLayouts/slideLayout293.xml"/><Relationship Id="rId5" Type="http://schemas.openxmlformats.org/officeDocument/2006/relationships/slideLayout" Target="../slideLayouts/slideLayout287.xml"/><Relationship Id="rId10" Type="http://schemas.openxmlformats.org/officeDocument/2006/relationships/slideLayout" Target="../slideLayouts/slideLayout292.xml"/><Relationship Id="rId4" Type="http://schemas.openxmlformats.org/officeDocument/2006/relationships/slideLayout" Target="../slideLayouts/slideLayout286.xml"/><Relationship Id="rId9" Type="http://schemas.openxmlformats.org/officeDocument/2006/relationships/slideLayout" Target="../slideLayouts/slideLayout29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5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403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75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92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026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952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7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78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102" r:id="rId2"/>
    <p:sldLayoutId id="2147484103" r:id="rId3"/>
    <p:sldLayoutId id="2147484104" r:id="rId4"/>
    <p:sldLayoutId id="2147484105" r:id="rId5"/>
    <p:sldLayoutId id="2147484106" r:id="rId6"/>
    <p:sldLayoutId id="2147484107" r:id="rId7"/>
    <p:sldLayoutId id="2147484108" r:id="rId8"/>
    <p:sldLayoutId id="2147484109" r:id="rId9"/>
    <p:sldLayoutId id="2147484110" r:id="rId10"/>
    <p:sldLayoutId id="21474841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66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68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79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92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  <p:sldLayoutId id="21474841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32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  <p:sldLayoutId id="2147484174" r:id="rId2"/>
    <p:sldLayoutId id="2147484175" r:id="rId3"/>
    <p:sldLayoutId id="2147484176" r:id="rId4"/>
    <p:sldLayoutId id="2147484177" r:id="rId5"/>
    <p:sldLayoutId id="2147484178" r:id="rId6"/>
    <p:sldLayoutId id="2147484179" r:id="rId7"/>
    <p:sldLayoutId id="2147484180" r:id="rId8"/>
    <p:sldLayoutId id="2147484181" r:id="rId9"/>
    <p:sldLayoutId id="2147484182" r:id="rId10"/>
    <p:sldLayoutId id="21474841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08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  <p:sldLayoutId id="2147484189" r:id="rId5"/>
    <p:sldLayoutId id="2147484190" r:id="rId6"/>
    <p:sldLayoutId id="2147484191" r:id="rId7"/>
    <p:sldLayoutId id="2147484192" r:id="rId8"/>
    <p:sldLayoutId id="2147484193" r:id="rId9"/>
    <p:sldLayoutId id="2147484194" r:id="rId10"/>
    <p:sldLayoutId id="21474841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0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7" r:id="rId1"/>
    <p:sldLayoutId id="2147484198" r:id="rId2"/>
    <p:sldLayoutId id="2147484199" r:id="rId3"/>
    <p:sldLayoutId id="2147484200" r:id="rId4"/>
    <p:sldLayoutId id="2147484201" r:id="rId5"/>
    <p:sldLayoutId id="2147484202" r:id="rId6"/>
    <p:sldLayoutId id="2147484203" r:id="rId7"/>
    <p:sldLayoutId id="2147484204" r:id="rId8"/>
    <p:sldLayoutId id="2147484205" r:id="rId9"/>
    <p:sldLayoutId id="2147484206" r:id="rId10"/>
    <p:sldLayoutId id="21474842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26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1" r:id="rId3"/>
    <p:sldLayoutId id="2147484212" r:id="rId4"/>
    <p:sldLayoutId id="2147484213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4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39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31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9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0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6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6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8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endParaRPr lang="en-US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XII </a:t>
            </a: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" y="0"/>
            <a:ext cx="913667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50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II</a:t>
            </a:r>
            <a:b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46386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815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A6EC27-BDBB-1CA3-6A58-5552CD36C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513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79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Thiên Chúa củng cố thành đô đến muôn đời muôn thuở.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85750"/>
            <a:ext cx="35623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3401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2667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 nói : Tôi là ánh sáng thế gian. Ai theo tôi, sẽ nhận được ánh sáng đem lại sự sống.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2457252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D00B1E-D81A-534B-AE6D-DF29E9E54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F4DF4A-F545-46D8-F07C-1430855A1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513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56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24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643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r>
              <a:rPr lang="en-US" sz="6600" b="0" dirty="0" err="1">
                <a:solidFill>
                  <a:srgbClr val="003366"/>
                </a:solidFill>
                <a:effectLst/>
                <a:latin typeface="+mj-lt"/>
              </a:rPr>
              <a:t>Thứ</a:t>
            </a: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 Ba</a:t>
            </a:r>
            <a:b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</a:br>
            <a: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  <a:t>NGÀY 23-06</a:t>
            </a:r>
            <a:b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</a:br>
            <a:r>
              <a:rPr lang="en-US" sz="6600" b="0" dirty="0" err="1">
                <a:solidFill>
                  <a:srgbClr val="003366"/>
                </a:solidFill>
                <a:effectLst/>
              </a:rPr>
              <a:t>Chiều</a:t>
            </a:r>
            <a:r>
              <a:rPr lang="en-US" sz="6600" b="0" dirty="0">
                <a:solidFill>
                  <a:srgbClr val="003366"/>
                </a:solidFill>
                <a:effectLst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</a:rPr>
              <a:t>Lễ</a:t>
            </a:r>
            <a:r>
              <a:rPr lang="en-US" sz="6600" b="0" dirty="0">
                <a:solidFill>
                  <a:srgbClr val="003366"/>
                </a:solidFill>
                <a:effectLst/>
              </a:rPr>
              <a:t> </a:t>
            </a:r>
            <a:r>
              <a:rPr lang="en-US" sz="6600" b="0" dirty="0" err="1">
                <a:solidFill>
                  <a:srgbClr val="003366"/>
                </a:solidFill>
                <a:effectLst/>
              </a:rPr>
              <a:t>Vọng</a:t>
            </a:r>
            <a:br>
              <a:rPr lang="en-US" sz="6600" b="0" dirty="0">
                <a:solidFill>
                  <a:srgbClr val="003366"/>
                </a:solidFill>
                <a:effectLst/>
                <a:latin typeface="+mj-lt"/>
              </a:rPr>
            </a:br>
            <a:r>
              <a:rPr lang="en-US" b="0" dirty="0">
                <a:solidFill>
                  <a:srgbClr val="C00000"/>
                </a:solidFill>
                <a:effectLst/>
                <a:latin typeface="+mj-lt"/>
              </a:rPr>
              <a:t>SINH NHẬT THÁNH GIOAN TẨY GIẢ</a:t>
            </a:r>
            <a:b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</a:br>
            <a:endParaRPr lang="en-US" b="0" i="1" dirty="0">
              <a:solidFill>
                <a:srgbClr val="003366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16311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60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eaLnBrk="1" hangingPunct="1">
              <a:lnSpc>
                <a:spcPct val="150000"/>
              </a:lnSpc>
            </a:pPr>
            <a:r>
              <a:rPr lang="en-US" sz="72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0" dirty="0">
              <a:solidFill>
                <a:srgbClr val="FF0000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24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l" eaLnBrk="1" hangingPunct="1">
              <a:lnSpc>
                <a:spcPct val="150000"/>
              </a:lnSpc>
            </a:pPr>
            <a:r>
              <a:rPr lang="en-US" sz="4000" b="0" u="sng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4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0" u="sng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tế</a:t>
            </a:r>
            <a:r>
              <a:rPr lang="en-US" sz="4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40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danh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trên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tầng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trời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b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vi-VN" sz="54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A+B:</a:t>
            </a:r>
            <a:r>
              <a:rPr lang="vi-VN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Và bình an dưới thế cho người thiện tâm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lang="vi-VN" sz="5400" b="0" dirty="0">
              <a:solidFill>
                <a:srgbClr val="003399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6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ngợi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chúc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tụng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b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en-US" sz="50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thờ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tôn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790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tạ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vì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quang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cả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Vua trên trời, là Chúa Cha toàn năng.</a:t>
            </a:r>
          </a:p>
        </p:txBody>
      </p:sp>
    </p:spTree>
    <p:extLst>
      <p:ext uri="{BB962C8B-B14F-4D97-AF65-F5344CB8AC3E}">
        <p14:creationId xmlns:p14="http://schemas.microsoft.com/office/powerpoint/2010/main" val="174254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247650"/>
            <a:ext cx="9144000" cy="53911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          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Giêsu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Kitô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vi-VN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Chiên Thiên Chúa là Con Đức Chúa Cha.</a:t>
            </a:r>
          </a:p>
        </p:txBody>
      </p:sp>
    </p:spTree>
    <p:extLst>
      <p:ext uri="{BB962C8B-B14F-4D97-AF65-F5344CB8AC3E}">
        <p14:creationId xmlns:p14="http://schemas.microsoft.com/office/powerpoint/2010/main" val="64725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nhậm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lời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cầu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khẩn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783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ngự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bên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hữu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Đức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Cha,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vi-VN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Vì lạy </a:t>
            </a:r>
            <a:r>
              <a:rPr lang="vi-VN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 Giêsu Kitô, 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 có Chúa là Đấng Thánh.</a:t>
            </a:r>
          </a:p>
        </p:txBody>
      </p:sp>
    </p:spTree>
    <p:extLst>
      <p:ext uri="{BB962C8B-B14F-4D97-AF65-F5344CB8AC3E}">
        <p14:creationId xmlns:p14="http://schemas.microsoft.com/office/powerpoint/2010/main" val="26127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đấng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tối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A+</a:t>
            </a:r>
            <a:r>
              <a:rPr lang="en-US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</a:t>
            </a: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Cùng Đức Chúa Thánh Thần trong vinh quang Đức Chúa Cha. 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136830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endParaRPr lang="en-US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XII</a:t>
            </a:r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729507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53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BD72CC-D88B-6F33-C897-87ACB5A1D4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296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pPr algn="just"/>
            <a:r>
              <a:rPr lang="vi-VN" sz="8800" b="0" dirty="0">
                <a:solidFill>
                  <a:srgbClr val="003366"/>
                </a:solidFill>
                <a:effectLst/>
              </a:rPr>
              <a:t>Chúa đã kéo con ra khỏi lòng mẹ.</a:t>
            </a:r>
            <a:endParaRPr lang="en-US" sz="8800" b="0" dirty="0">
              <a:solidFill>
                <a:srgbClr val="003366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6019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u="sng" dirty="0" err="1">
                <a:solidFill>
                  <a:srgbClr val="C00000"/>
                </a:solidFill>
                <a:ea typeface="+mj-ea"/>
                <a:cs typeface="+mj-cs"/>
              </a:rPr>
              <a:t>Đáp</a:t>
            </a:r>
            <a:r>
              <a:rPr lang="en-US" sz="6000" u="sng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en-US" sz="6000" u="sng" dirty="0" err="1">
                <a:solidFill>
                  <a:srgbClr val="C00000"/>
                </a:solidFill>
                <a:ea typeface="+mj-ea"/>
                <a:cs typeface="+mj-cs"/>
              </a:rPr>
              <a:t>ca</a:t>
            </a:r>
            <a:r>
              <a:rPr lang="en-US" sz="6000" u="sng" dirty="0">
                <a:solidFill>
                  <a:srgbClr val="C00000"/>
                </a:solidFill>
                <a:ea typeface="+mj-ea"/>
                <a:cs typeface="+mj-cs"/>
              </a:rPr>
              <a:t>:</a:t>
            </a:r>
            <a:endParaRPr lang="en-US" sz="1400" dirty="0"/>
          </a:p>
        </p:txBody>
      </p:sp>
      <p:sp>
        <p:nvSpPr>
          <p:cNvPr id="4" name="Rectangle 3"/>
          <p:cNvSpPr/>
          <p:nvPr/>
        </p:nvSpPr>
        <p:spPr>
          <a:xfrm>
            <a:off x="2601994" y="361950"/>
            <a:ext cx="4613764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de-DE" sz="2800" b="1" dirty="0">
                <a:solidFill>
                  <a:srgbClr val="FF0000"/>
                </a:solidFill>
                <a:latin typeface="Arial Narrow" pitchFamily="34" charset="0"/>
              </a:rPr>
              <a:t>Tv 70, 1-2.3-4a.5-6ab.15ab và 17</a:t>
            </a:r>
            <a:endParaRPr lang="en-US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759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E63A29-4F18-C54B-510A-D7E4ED4561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2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pPr algn="just"/>
            <a:r>
              <a:rPr lang="en-US" sz="6000" b="0" u="sng" dirty="0">
                <a:solidFill>
                  <a:srgbClr val="C00000"/>
                </a:solidFill>
                <a:effectLst/>
                <a:latin typeface="+mj-lt"/>
              </a:rPr>
              <a:t>Alleluia-alleluia: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vi-VN" sz="6000" b="0" dirty="0">
                <a:solidFill>
                  <a:srgbClr val="003366"/>
                </a:solidFill>
                <a:effectLst/>
              </a:rPr>
              <a:t>Ông Gio-an đến làm chứng cho Ánh</a:t>
            </a:r>
            <a:br>
              <a:rPr lang="vi-VN" sz="6000" b="0" dirty="0">
                <a:solidFill>
                  <a:srgbClr val="003366"/>
                </a:solidFill>
                <a:effectLst/>
              </a:rPr>
            </a:br>
            <a:r>
              <a:rPr lang="vi-VN" sz="6000" b="0" dirty="0">
                <a:solidFill>
                  <a:srgbClr val="003366"/>
                </a:solidFill>
                <a:effectLst/>
              </a:rPr>
              <a:t>Sáng, để chuẩn bị lòng dân sẵn sàng đón Chúa.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6000" b="0" u="sng" dirty="0">
                <a:solidFill>
                  <a:srgbClr val="C00000"/>
                </a:solidFill>
                <a:effectLst/>
                <a:latin typeface="+mj-lt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6298590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C8E3F7-540D-6278-899A-E83BF1954C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513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196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22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5825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003366"/>
                </a:solidFill>
                <a:latin typeface="+mj-lt"/>
              </a:rPr>
              <a:t>NGÀY 24-06</a:t>
            </a:r>
            <a:br>
              <a:rPr lang="en-US" sz="6600" dirty="0">
                <a:solidFill>
                  <a:srgbClr val="003366"/>
                </a:solidFill>
                <a:latin typeface="+mj-lt"/>
              </a:rPr>
            </a:br>
            <a:r>
              <a:rPr lang="en-US" dirty="0">
                <a:solidFill>
                  <a:srgbClr val="C00000"/>
                </a:solidFill>
                <a:latin typeface="+mj-lt"/>
              </a:rPr>
              <a:t>SINH NHẬT THÁNH GIOAN TẨY GIẢ</a:t>
            </a:r>
            <a:br>
              <a:rPr lang="en-US" sz="6000" dirty="0">
                <a:solidFill>
                  <a:srgbClr val="003366"/>
                </a:solidFill>
                <a:latin typeface="+mj-lt"/>
              </a:rPr>
            </a:br>
            <a:r>
              <a:rPr lang="en-US" i="1" dirty="0">
                <a:solidFill>
                  <a:srgbClr val="003366"/>
                </a:solidFill>
                <a:latin typeface="+mj-lt"/>
              </a:rPr>
              <a:t>( </a:t>
            </a:r>
            <a:r>
              <a:rPr lang="en-US" i="1" dirty="0" err="1">
                <a:solidFill>
                  <a:srgbClr val="003366"/>
                </a:solidFill>
                <a:latin typeface="+mj-lt"/>
              </a:rPr>
              <a:t>sách</a:t>
            </a:r>
            <a:r>
              <a:rPr lang="en-US" i="1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i="1" dirty="0" err="1">
                <a:solidFill>
                  <a:srgbClr val="003366"/>
                </a:solidFill>
                <a:latin typeface="+mj-lt"/>
              </a:rPr>
              <a:t>bài</a:t>
            </a:r>
            <a:r>
              <a:rPr lang="en-US" i="1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i="1" dirty="0" err="1">
                <a:solidFill>
                  <a:srgbClr val="003366"/>
                </a:solidFill>
                <a:latin typeface="+mj-lt"/>
              </a:rPr>
              <a:t>đọc</a:t>
            </a:r>
            <a:r>
              <a:rPr lang="en-US" i="1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i="1" dirty="0" err="1">
                <a:solidFill>
                  <a:srgbClr val="003366"/>
                </a:solidFill>
                <a:latin typeface="+mj-lt"/>
              </a:rPr>
              <a:t>quyển</a:t>
            </a:r>
            <a:r>
              <a:rPr lang="en-US" i="1" dirty="0">
                <a:solidFill>
                  <a:srgbClr val="003366"/>
                </a:solidFill>
                <a:latin typeface="+mj-lt"/>
              </a:rPr>
              <a:t> 2 </a:t>
            </a:r>
            <a:r>
              <a:rPr lang="en-US" i="1" dirty="0" err="1">
                <a:solidFill>
                  <a:srgbClr val="003366"/>
                </a:solidFill>
                <a:latin typeface="+mj-lt"/>
              </a:rPr>
              <a:t>trang</a:t>
            </a:r>
            <a:r>
              <a:rPr lang="en-US" i="1" dirty="0">
                <a:solidFill>
                  <a:srgbClr val="003366"/>
                </a:solidFill>
                <a:latin typeface="+mj-lt"/>
              </a:rPr>
              <a:t> 747 )</a:t>
            </a:r>
          </a:p>
        </p:txBody>
      </p:sp>
    </p:spTree>
    <p:extLst>
      <p:ext uri="{BB962C8B-B14F-4D97-AF65-F5344CB8AC3E}">
        <p14:creationId xmlns:p14="http://schemas.microsoft.com/office/powerpoint/2010/main" val="22941429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003366"/>
                </a:solidFill>
                <a:latin typeface="+mj-lt"/>
              </a:rPr>
              <a:t>THÁNH LỄ CHÍNH NGÀY</a:t>
            </a:r>
          </a:p>
        </p:txBody>
      </p:sp>
    </p:spTree>
    <p:extLst>
      <p:ext uri="{BB962C8B-B14F-4D97-AF65-F5344CB8AC3E}">
        <p14:creationId xmlns:p14="http://schemas.microsoft.com/office/powerpoint/2010/main" val="4110601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CA8F0F-D84E-D3D3-7B39-49E2E19AE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8151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DC074C-500A-EB6F-280F-55576F52FC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516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eaLnBrk="1" hangingPunct="1">
              <a:lnSpc>
                <a:spcPct val="150000"/>
              </a:lnSpc>
            </a:pPr>
            <a:r>
              <a:rPr lang="en-US" sz="72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0" dirty="0">
              <a:solidFill>
                <a:srgbClr val="FF0000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1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l" eaLnBrk="1" hangingPunct="1">
              <a:lnSpc>
                <a:spcPct val="150000"/>
              </a:lnSpc>
            </a:pPr>
            <a:r>
              <a:rPr lang="en-US" sz="4000" b="0" u="sng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4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0" u="sng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tế</a:t>
            </a:r>
            <a:r>
              <a:rPr lang="en-US" sz="4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40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danh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trên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tầng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trời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b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vi-VN" sz="54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A+B:</a:t>
            </a:r>
            <a:r>
              <a:rPr lang="vi-VN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Và bình an dưới thế cho người thiện tâm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lang="vi-VN" sz="5400" b="0" dirty="0">
              <a:solidFill>
                <a:srgbClr val="003399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40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ngợi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chúc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tụng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b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en-US" sz="50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thờ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tôn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454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tạ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vì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quang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cả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Vua trên trời, là Chúa Cha toàn năng.</a:t>
            </a:r>
          </a:p>
        </p:txBody>
      </p:sp>
    </p:spTree>
    <p:extLst>
      <p:ext uri="{BB962C8B-B14F-4D97-AF65-F5344CB8AC3E}">
        <p14:creationId xmlns:p14="http://schemas.microsoft.com/office/powerpoint/2010/main" val="324817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247650"/>
            <a:ext cx="9144000" cy="53911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          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Giêsu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Kitô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vi-VN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Chiên Thiên Chúa là Con Đức Chúa Cha.</a:t>
            </a:r>
          </a:p>
        </p:txBody>
      </p:sp>
    </p:spTree>
    <p:extLst>
      <p:ext uri="{BB962C8B-B14F-4D97-AF65-F5344CB8AC3E}">
        <p14:creationId xmlns:p14="http://schemas.microsoft.com/office/powerpoint/2010/main" val="209896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nhậm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lời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cầu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khẩn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843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ngự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bên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hữu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Đức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Cha,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vi-VN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Vì lạy </a:t>
            </a:r>
            <a:r>
              <a:rPr lang="vi-VN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 Giêsu Kitô, 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 có Chúa là Đấng Thánh.</a:t>
            </a:r>
          </a:p>
        </p:txBody>
      </p:sp>
    </p:spTree>
    <p:extLst>
      <p:ext uri="{BB962C8B-B14F-4D97-AF65-F5344CB8AC3E}">
        <p14:creationId xmlns:p14="http://schemas.microsoft.com/office/powerpoint/2010/main" val="349156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đấng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tối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A+</a:t>
            </a:r>
            <a:r>
              <a:rPr lang="en-US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</a:t>
            </a: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Cùng Đức Chúa Thánh Thần trong vinh quang Đức Chúa Cha. 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281735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5A0815-F92E-DB98-A81F-1AD0B4BC9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56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BF4933-F150-B984-025B-669035F19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513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195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pPr algn="just"/>
            <a:r>
              <a:rPr lang="en-US" sz="7200" dirty="0" err="1">
                <a:solidFill>
                  <a:srgbClr val="003366"/>
                </a:solidFill>
                <a:latin typeface="+mj-lt"/>
              </a:rPr>
              <a:t>Tạ</a:t>
            </a:r>
            <a:r>
              <a:rPr lang="en-US" sz="72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7200" dirty="0" err="1">
                <a:solidFill>
                  <a:srgbClr val="003366"/>
                </a:solidFill>
                <a:latin typeface="+mj-lt"/>
              </a:rPr>
              <a:t>ơn</a:t>
            </a:r>
            <a:r>
              <a:rPr lang="en-US" sz="72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7200" dirty="0" err="1">
                <a:solidFill>
                  <a:srgbClr val="003366"/>
                </a:solidFill>
                <a:latin typeface="+mj-lt"/>
              </a:rPr>
              <a:t>Chúa</a:t>
            </a:r>
            <a:r>
              <a:rPr lang="en-US" sz="72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7200" dirty="0" err="1">
                <a:solidFill>
                  <a:srgbClr val="003366"/>
                </a:solidFill>
                <a:latin typeface="+mj-lt"/>
              </a:rPr>
              <a:t>đã</a:t>
            </a:r>
            <a:r>
              <a:rPr lang="en-US" sz="72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7200" dirty="0" err="1">
                <a:solidFill>
                  <a:srgbClr val="003366"/>
                </a:solidFill>
                <a:latin typeface="+mj-lt"/>
              </a:rPr>
              <a:t>dựng</a:t>
            </a:r>
            <a:r>
              <a:rPr lang="en-US" sz="72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7200" dirty="0" err="1">
                <a:solidFill>
                  <a:srgbClr val="003366"/>
                </a:solidFill>
                <a:latin typeface="+mj-lt"/>
              </a:rPr>
              <a:t>nên</a:t>
            </a:r>
            <a:r>
              <a:rPr lang="en-US" sz="7200" dirty="0">
                <a:solidFill>
                  <a:srgbClr val="003366"/>
                </a:solidFill>
                <a:latin typeface="+mj-lt"/>
              </a:rPr>
              <a:t> con </a:t>
            </a:r>
            <a:r>
              <a:rPr lang="en-US" sz="7200" dirty="0" err="1">
                <a:solidFill>
                  <a:srgbClr val="003366"/>
                </a:solidFill>
                <a:latin typeface="+mj-lt"/>
              </a:rPr>
              <a:t>cách</a:t>
            </a:r>
            <a:r>
              <a:rPr lang="en-US" sz="72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7200" dirty="0" err="1">
                <a:solidFill>
                  <a:srgbClr val="003366"/>
                </a:solidFill>
                <a:latin typeface="+mj-lt"/>
              </a:rPr>
              <a:t>lạ</a:t>
            </a:r>
            <a:r>
              <a:rPr lang="en-US" sz="72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7200" dirty="0" err="1">
                <a:solidFill>
                  <a:srgbClr val="003366"/>
                </a:solidFill>
                <a:latin typeface="+mj-lt"/>
              </a:rPr>
              <a:t>lùng</a:t>
            </a:r>
            <a:r>
              <a:rPr lang="en-US" sz="7200" dirty="0">
                <a:solidFill>
                  <a:srgbClr val="003366"/>
                </a:solidFill>
                <a:latin typeface="+mj-lt"/>
              </a:rPr>
              <a:t>,</a:t>
            </a:r>
          </a:p>
        </p:txBody>
      </p:sp>
      <p:sp>
        <p:nvSpPr>
          <p:cNvPr id="3" name="Rectangle 2"/>
          <p:cNvSpPr/>
          <p:nvPr/>
        </p:nvSpPr>
        <p:spPr>
          <a:xfrm>
            <a:off x="-31889" y="0"/>
            <a:ext cx="26019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u="sng" dirty="0" err="1">
                <a:solidFill>
                  <a:srgbClr val="C00000"/>
                </a:solidFill>
                <a:ea typeface="+mj-ea"/>
                <a:cs typeface="+mj-cs"/>
              </a:rPr>
              <a:t>Đáp</a:t>
            </a:r>
            <a:r>
              <a:rPr lang="en-US" sz="6000" u="sng" dirty="0">
                <a:solidFill>
                  <a:srgbClr val="C00000"/>
                </a:solidFill>
                <a:ea typeface="+mj-ea"/>
                <a:cs typeface="+mj-cs"/>
              </a:rPr>
              <a:t> </a:t>
            </a:r>
            <a:r>
              <a:rPr lang="en-US" sz="6000" u="sng" dirty="0" err="1">
                <a:solidFill>
                  <a:srgbClr val="C00000"/>
                </a:solidFill>
                <a:ea typeface="+mj-ea"/>
                <a:cs typeface="+mj-cs"/>
              </a:rPr>
              <a:t>ca</a:t>
            </a:r>
            <a:r>
              <a:rPr lang="en-US" sz="6000" u="sng" dirty="0">
                <a:solidFill>
                  <a:srgbClr val="C00000"/>
                </a:solidFill>
                <a:ea typeface="+mj-ea"/>
                <a:cs typeface="+mj-cs"/>
              </a:rPr>
              <a:t>:</a:t>
            </a:r>
            <a:endParaRPr lang="en-US" sz="1400" dirty="0"/>
          </a:p>
        </p:txBody>
      </p:sp>
      <p:sp>
        <p:nvSpPr>
          <p:cNvPr id="4" name="Rectangle 3"/>
          <p:cNvSpPr/>
          <p:nvPr/>
        </p:nvSpPr>
        <p:spPr>
          <a:xfrm>
            <a:off x="2667000" y="361950"/>
            <a:ext cx="335220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Arial Narrow" pitchFamily="34" charset="0"/>
              </a:rPr>
              <a:t>Tv</a:t>
            </a:r>
            <a:r>
              <a:rPr lang="en-US" sz="2400" b="1" dirty="0">
                <a:solidFill>
                  <a:srgbClr val="FF0000"/>
                </a:solidFill>
                <a:latin typeface="Arial Narrow" pitchFamily="34" charset="0"/>
              </a:rPr>
              <a:t> 138, 1-3.13-14ab.14c-15</a:t>
            </a:r>
            <a:endParaRPr lang="en-US" sz="24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8386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AA091B-4E11-1F80-EBB3-41F28C8EE5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567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pPr algn="just"/>
            <a:r>
              <a:rPr lang="en-US" sz="6000" u="sng" dirty="0">
                <a:solidFill>
                  <a:srgbClr val="C00000"/>
                </a:solidFill>
                <a:latin typeface="+mj-lt"/>
              </a:rPr>
              <a:t>Alleluia-alleluia: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Hài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nhi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hỡi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, con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sẽ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mang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tước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hiệu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là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ngôn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sứ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của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Đấng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Tối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Cao; con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sẽ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đi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trước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Chúa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,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mở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lối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cho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003366"/>
                </a:solidFill>
                <a:latin typeface="+mj-lt"/>
              </a:rPr>
              <a:t>Người</a:t>
            </a:r>
            <a:r>
              <a:rPr lang="en-US" sz="6000" dirty="0">
                <a:solidFill>
                  <a:srgbClr val="003366"/>
                </a:solidFill>
                <a:latin typeface="+mj-lt"/>
              </a:rPr>
              <a:t>, </a:t>
            </a:r>
            <a:r>
              <a:rPr lang="en-US" sz="6000" u="sng" dirty="0">
                <a:solidFill>
                  <a:srgbClr val="C00000"/>
                </a:solidFill>
                <a:latin typeface="+mj-lt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1312618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EA871B-5064-F464-9A5A-839426F3F9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513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79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846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36516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>
            <a:normAutofit/>
          </a:bodyPr>
          <a:lstStyle/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II</a:t>
            </a:r>
            <a:endParaRPr lang="vi-VN" sz="44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42692724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5514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792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xin dạy con đường lối thánh chỉ.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42195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870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6427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Lạy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xin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ra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tay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cứu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độ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và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đáp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lời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chúng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con.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7400" y="285750"/>
            <a:ext cx="174759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rial Narrow" pitchFamily="34" charset="0"/>
              </a:rPr>
              <a:t>Tv</a:t>
            </a:r>
            <a:r>
              <a:rPr lang="en-US" b="1" dirty="0">
                <a:solidFill>
                  <a:srgbClr val="FF0000"/>
                </a:solidFill>
                <a:latin typeface="Arial Narrow" pitchFamily="34" charset="0"/>
              </a:rPr>
              <a:t> 59, 3.4-5.12-13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" y="30381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 : Hãy ở lại trong Thầy như Thầy ở lại trong anh em. Ai ở lại trong Thầy, thì sinh nhiều hoa trái.</a:t>
            </a:r>
            <a:endParaRPr lang="en-US" sz="60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36537508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39147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7326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II</a:t>
            </a:r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638065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8151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D980CC8-9724-26CA-8172-D4F42DF222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792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1390"/>
            <a:ext cx="9144000" cy="4324350"/>
          </a:xfrm>
        </p:spPr>
        <p:txBody>
          <a:bodyPr anchor="ctr" anchorCtr="0">
            <a:normAutofit fontScale="92500"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để danh Ngài rạng rỡ, xin giải thoát chúng con.</a:t>
            </a:r>
            <a:endParaRPr lang="en-US" sz="80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91" y="285750"/>
            <a:ext cx="30575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9591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" y="184319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 :</a:t>
            </a:r>
            <a:r>
              <a:rPr lang="en-US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Ai yêu mến Thầy, thì sẽ giữ lời Thầy. Cha Thầy sẽ yêu mến người ấy. Cha Thầy và Thầy sẽ đến với người ấy.</a:t>
            </a:r>
            <a:endParaRPr lang="en-US" sz="54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38956685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621497-20F4-A406-9F68-18F0136BF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5200DA-2B72-91CF-3F1D-5264EAE58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513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3366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49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Lời Thiên Chúa là lời sống động và hữu hiệu, lời đó phê phán tâm tình cũng như tư tưởng của lòng người.</a:t>
            </a:r>
            <a:endParaRPr lang="en-US" sz="6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4291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endParaRPr lang="en-US" sz="44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II</a:t>
            </a:r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4955773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231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E2672D-80F0-FB0F-5984-809F7E297C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4965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0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Giê-ru-sa-lem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hỡi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lòng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này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nếu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quên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ngươi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lưỡi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xướng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sẽ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dính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với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hàm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cs typeface="Times New Roman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2133600" y="265181"/>
            <a:ext cx="2339102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Arial Narrow" pitchFamily="34" charset="0"/>
              </a:rPr>
              <a:t>Tv</a:t>
            </a:r>
            <a:r>
              <a:rPr lang="en-US" sz="2400" b="1" dirty="0">
                <a:solidFill>
                  <a:srgbClr val="FF0000"/>
                </a:solidFill>
                <a:latin typeface="Arial Narrow" pitchFamily="34" charset="0"/>
              </a:rPr>
              <a:t> 136, 1-2.3.4-5.6</a:t>
            </a:r>
            <a:endParaRPr lang="en-US" sz="24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3065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19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Đức Ki-tô đã mang lấy các tật nguyền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của ta, và gánh lấy bệnh hoạn của ta.</a:t>
            </a:r>
            <a:endParaRPr lang="en-US" sz="66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26964358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B64B99-1DE4-71CB-7284-38D0626A0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6A2817-026F-12D7-070B-6EE111411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513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52083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106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6545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endParaRPr lang="en-US" sz="44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II</a:t>
            </a:r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711931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67E9BC-8F2C-8DFF-A952-D081A31E1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486B67-A3E9-6E48-5FC9-7F65D5EB2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513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0230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09"/>
            <a:ext cx="9144000" cy="510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6715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F72791-6FD6-D754-28DF-935932EF6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8151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A532B8-571C-073A-372A-02540C79E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7922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Đừng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mãi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mãi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quên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đi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mạng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sống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dân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nghèo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khổ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của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9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Ngài</a:t>
            </a:r>
            <a:r>
              <a:rPr lang="en-US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2079010" y="285750"/>
            <a:ext cx="2462534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Arial Narrow" pitchFamily="34" charset="0"/>
              </a:rPr>
              <a:t>Tv</a:t>
            </a:r>
            <a:r>
              <a:rPr lang="en-US" sz="2000" b="1" dirty="0">
                <a:solidFill>
                  <a:srgbClr val="FF0000"/>
                </a:solidFill>
                <a:latin typeface="Arial Narrow" pitchFamily="34" charset="0"/>
              </a:rPr>
              <a:t> 72, 1-2.3-4.5-7.20-21</a:t>
            </a:r>
            <a:endParaRPr lang="en-US" sz="20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21551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Đức Ki-tô đã mang lấy các tật nguyền của ta, và gánh lấy các bệnh hoạn của ta.</a:t>
            </a:r>
            <a:endParaRPr lang="en-US" sz="66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94405819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0DBC55-A1D2-8C1C-8D31-0DFE37C4B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7FA6C4-5C30-2E2B-62F8-2FB1323CC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"/>
            <a:ext cx="9144000" cy="513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50987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085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09"/>
            <a:ext cx="9144000" cy="510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017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235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24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2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2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1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939</Words>
  <Application>Microsoft Office PowerPoint</Application>
  <PresentationFormat>On-screen Show (16:9)</PresentationFormat>
  <Paragraphs>124</Paragraphs>
  <Slides>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27</vt:i4>
      </vt:variant>
      <vt:variant>
        <vt:lpstr>Slide Titles</vt:lpstr>
      </vt:variant>
      <vt:variant>
        <vt:i4>88</vt:i4>
      </vt:variant>
    </vt:vector>
  </HeadingPairs>
  <TitlesOfParts>
    <vt:vector size="119" baseType="lpstr">
      <vt:lpstr>Arial</vt:lpstr>
      <vt:lpstr>Arial Narrow</vt:lpstr>
      <vt:lpstr>Times New Roman</vt:lpstr>
      <vt:lpstr>UTM American Sans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11_Office Theme</vt:lpstr>
      <vt:lpstr>13_Office Theme</vt:lpstr>
      <vt:lpstr>16_Office Theme</vt:lpstr>
      <vt:lpstr>36_Default Design</vt:lpstr>
      <vt:lpstr>26_Office Theme</vt:lpstr>
      <vt:lpstr>12_Office Theme</vt:lpstr>
      <vt:lpstr>14_Office Theme</vt:lpstr>
      <vt:lpstr>15_Office Theme</vt:lpstr>
      <vt:lpstr>25_Office Theme</vt:lpstr>
      <vt:lpstr>24_Office Theme</vt:lpstr>
      <vt:lpstr>27_Office Theme</vt:lpstr>
      <vt:lpstr>28_Office Theme</vt:lpstr>
      <vt:lpstr>17_Office Theme</vt:lpstr>
      <vt:lpstr>29_Office Theme</vt:lpstr>
      <vt:lpstr>10_Office Theme</vt:lpstr>
      <vt:lpstr>18_Office Theme</vt:lpstr>
      <vt:lpstr>19_Office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Thứ Ba NGÀY 23-06 Chiều Lễ Vọng SINH NHẬT THÁNH GIOAN TẨY GIẢ 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Chúa đã kéo con ra khỏi lòng mẹ.</vt:lpstr>
      <vt:lpstr>PowerPoint Presentation</vt:lpstr>
      <vt:lpstr>Alleluia-alleluia: Ông Gio-an đến làm chứng cho Ánh Sáng, để chuẩn bị lòng dân sẵn sàng đón Chúa. Alleluia.</vt:lpstr>
      <vt:lpstr>PowerPoint Presentation</vt:lpstr>
      <vt:lpstr>PowerPoint Presentation</vt:lpstr>
      <vt:lpstr>PowerPoint Presentation</vt:lpstr>
      <vt:lpstr>NGÀY 24-06 SINH NHẬT THÁNH GIOAN TẨY GIẢ ( sách bài đọc quyển 2 trang 747 )</vt:lpstr>
      <vt:lpstr>THÁNH LỄ CHÍNH NGÀY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Tạ ơn Chúa đã dựng nên con cách lạ lùng,</vt:lpstr>
      <vt:lpstr>PowerPoint Presentation</vt:lpstr>
      <vt:lpstr>Alleluia-alleluia: Hài nhi hỡi, con sẽ mang tước hiệu là ngôn sứ của Đấng Tối Cao; con sẽ đi trước Chúa, mở lối cho Người, Alleluia.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68</cp:revision>
  <dcterms:created xsi:type="dcterms:W3CDTF">2022-10-30T00:36:35Z</dcterms:created>
  <dcterms:modified xsi:type="dcterms:W3CDTF">2026-06-16T06:24:51Z</dcterms:modified>
</cp:coreProperties>
</file>