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Masters/slideMaster25.xml" ContentType="application/vnd.openxmlformats-officedocument.presentationml.slideMaster+xml"/>
  <Override PartName="/ppt/slideMasters/slideMaster26.xml" ContentType="application/vnd.openxmlformats-officedocument.presentationml.slideMaster+xml"/>
  <Override PartName="/ppt/slideMasters/slideMaster2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13.xml" ContentType="application/vnd.openxmlformats-officedocument.theme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theme/theme14.xml" ContentType="application/vnd.openxmlformats-officedocument.theme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theme/theme15.xml" ContentType="application/vnd.openxmlformats-officedocument.theme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theme/theme16.xml" ContentType="application/vnd.openxmlformats-officedocument.theme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theme/theme17.xml" ContentType="application/vnd.openxmlformats-officedocument.theme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theme/theme18.xml" ContentType="application/vnd.openxmlformats-officedocument.theme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theme/theme19.xml" ContentType="application/vnd.openxmlformats-officedocument.theme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theme/theme20.xml" ContentType="application/vnd.openxmlformats-officedocument.theme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theme/theme21.xml" ContentType="application/vnd.openxmlformats-officedocument.theme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theme/theme22.xml" ContentType="application/vnd.openxmlformats-officedocument.theme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theme/theme23.xml" ContentType="application/vnd.openxmlformats-officedocument.theme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theme/theme24.xml" ContentType="application/vnd.openxmlformats-officedocument.theme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theme/theme25.xml" ContentType="application/vnd.openxmlformats-officedocument.theme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theme/theme26.xml" ContentType="application/vnd.openxmlformats-officedocument.theme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theme/theme2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08" r:id="rId6"/>
    <p:sldMasterId id="2147483720" r:id="rId7"/>
    <p:sldMasterId id="2147483732" r:id="rId8"/>
    <p:sldMasterId id="2147483744" r:id="rId9"/>
    <p:sldMasterId id="2147483756" r:id="rId10"/>
    <p:sldMasterId id="2147483768" r:id="rId11"/>
    <p:sldMasterId id="2147483828" r:id="rId12"/>
    <p:sldMasterId id="2147483864" r:id="rId13"/>
    <p:sldMasterId id="2147483876" r:id="rId14"/>
    <p:sldMasterId id="2147483888" r:id="rId15"/>
    <p:sldMasterId id="2147483900" r:id="rId16"/>
    <p:sldMasterId id="2147483924" r:id="rId17"/>
    <p:sldMasterId id="2147483948" r:id="rId18"/>
    <p:sldMasterId id="2147484028" r:id="rId19"/>
    <p:sldMasterId id="2147484040" r:id="rId20"/>
    <p:sldMasterId id="2147484048" r:id="rId21"/>
    <p:sldMasterId id="2147484060" r:id="rId22"/>
    <p:sldMasterId id="2147484072" r:id="rId23"/>
    <p:sldMasterId id="2147484080" r:id="rId24"/>
    <p:sldMasterId id="2147484092" r:id="rId25"/>
    <p:sldMasterId id="2147484104" r:id="rId26"/>
    <p:sldMasterId id="2147484116" r:id="rId27"/>
  </p:sldMasterIdLst>
  <p:sldIdLst>
    <p:sldId id="261" r:id="rId28"/>
    <p:sldId id="266" r:id="rId29"/>
    <p:sldId id="378" r:id="rId30"/>
    <p:sldId id="379" r:id="rId31"/>
    <p:sldId id="380" r:id="rId32"/>
    <p:sldId id="381" r:id="rId33"/>
    <p:sldId id="382" r:id="rId34"/>
    <p:sldId id="383" r:id="rId35"/>
    <p:sldId id="384" r:id="rId36"/>
    <p:sldId id="385" r:id="rId37"/>
    <p:sldId id="386" r:id="rId38"/>
    <p:sldId id="387" r:id="rId39"/>
    <p:sldId id="388" r:id="rId40"/>
    <p:sldId id="389" r:id="rId41"/>
    <p:sldId id="390" r:id="rId42"/>
    <p:sldId id="391" r:id="rId43"/>
    <p:sldId id="392" r:id="rId44"/>
    <p:sldId id="393" r:id="rId45"/>
    <p:sldId id="394" r:id="rId46"/>
    <p:sldId id="395" r:id="rId47"/>
    <p:sldId id="396" r:id="rId48"/>
    <p:sldId id="256" r:id="rId49"/>
    <p:sldId id="318" r:id="rId50"/>
    <p:sldId id="315" r:id="rId51"/>
    <p:sldId id="257" r:id="rId52"/>
    <p:sldId id="258" r:id="rId53"/>
    <p:sldId id="397" r:id="rId54"/>
    <p:sldId id="259" r:id="rId55"/>
    <p:sldId id="267" r:id="rId56"/>
    <p:sldId id="398" r:id="rId57"/>
    <p:sldId id="343" r:id="rId58"/>
    <p:sldId id="330" r:id="rId59"/>
    <p:sldId id="293" r:id="rId60"/>
    <p:sldId id="271" r:id="rId61"/>
    <p:sldId id="399" r:id="rId62"/>
    <p:sldId id="400" r:id="rId63"/>
    <p:sldId id="298" r:id="rId64"/>
    <p:sldId id="289" r:id="rId65"/>
    <p:sldId id="418" r:id="rId66"/>
    <p:sldId id="331" r:id="rId67"/>
    <p:sldId id="294" r:id="rId68"/>
    <p:sldId id="291" r:id="rId69"/>
    <p:sldId id="419" r:id="rId70"/>
    <p:sldId id="292" r:id="rId71"/>
    <p:sldId id="276" r:id="rId72"/>
    <p:sldId id="339" r:id="rId73"/>
    <p:sldId id="332" r:id="rId74"/>
    <p:sldId id="288" r:id="rId75"/>
    <p:sldId id="278" r:id="rId76"/>
    <p:sldId id="420" r:id="rId77"/>
    <p:sldId id="279" r:id="rId78"/>
    <p:sldId id="401" r:id="rId79"/>
    <p:sldId id="402" r:id="rId80"/>
    <p:sldId id="403" r:id="rId81"/>
    <p:sldId id="404" r:id="rId82"/>
    <p:sldId id="405" r:id="rId83"/>
    <p:sldId id="406" r:id="rId84"/>
    <p:sldId id="407" r:id="rId85"/>
    <p:sldId id="408" r:id="rId86"/>
    <p:sldId id="409" r:id="rId87"/>
    <p:sldId id="410" r:id="rId88"/>
    <p:sldId id="421" r:id="rId89"/>
    <p:sldId id="411" r:id="rId90"/>
    <p:sldId id="412" r:id="rId91"/>
    <p:sldId id="413" r:id="rId92"/>
    <p:sldId id="422" r:id="rId93"/>
    <p:sldId id="417" r:id="rId94"/>
    <p:sldId id="280" r:id="rId95"/>
    <p:sldId id="337" r:id="rId96"/>
    <p:sldId id="333" r:id="rId97"/>
    <p:sldId id="281" r:id="rId98"/>
    <p:sldId id="282" r:id="rId99"/>
    <p:sldId id="423" r:id="rId100"/>
    <p:sldId id="283" r:id="rId101"/>
    <p:sldId id="284" r:id="rId102"/>
    <p:sldId id="425" r:id="rId103"/>
    <p:sldId id="335" r:id="rId104"/>
    <p:sldId id="334" r:id="rId105"/>
    <p:sldId id="285" r:id="rId106"/>
    <p:sldId id="286" r:id="rId107"/>
    <p:sldId id="424" r:id="rId108"/>
    <p:sldId id="287" r:id="rId109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73" autoAdjust="0"/>
    <p:restoredTop sz="94661" autoAdjust="0"/>
  </p:normalViewPr>
  <p:slideViewPr>
    <p:cSldViewPr>
      <p:cViewPr>
        <p:scale>
          <a:sx n="125" d="100"/>
          <a:sy n="125" d="100"/>
        </p:scale>
        <p:origin x="2670" y="94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31632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Master" Target="slideMasters/slideMaster26.xml"/><Relationship Id="rId21" Type="http://schemas.openxmlformats.org/officeDocument/2006/relationships/slideMaster" Target="slideMasters/slideMaster21.xml"/><Relationship Id="rId42" Type="http://schemas.openxmlformats.org/officeDocument/2006/relationships/slide" Target="slides/slide15.xml"/><Relationship Id="rId47" Type="http://schemas.openxmlformats.org/officeDocument/2006/relationships/slide" Target="slides/slide20.xml"/><Relationship Id="rId63" Type="http://schemas.openxmlformats.org/officeDocument/2006/relationships/slide" Target="slides/slide36.xml"/><Relationship Id="rId68" Type="http://schemas.openxmlformats.org/officeDocument/2006/relationships/slide" Target="slides/slide41.xml"/><Relationship Id="rId84" Type="http://schemas.openxmlformats.org/officeDocument/2006/relationships/slide" Target="slides/slide57.xml"/><Relationship Id="rId89" Type="http://schemas.openxmlformats.org/officeDocument/2006/relationships/slide" Target="slides/slide62.xml"/><Relationship Id="rId112" Type="http://schemas.openxmlformats.org/officeDocument/2006/relationships/theme" Target="theme/theme1.xml"/><Relationship Id="rId16" Type="http://schemas.openxmlformats.org/officeDocument/2006/relationships/slideMaster" Target="slideMasters/slideMaster16.xml"/><Relationship Id="rId107" Type="http://schemas.openxmlformats.org/officeDocument/2006/relationships/slide" Target="slides/slide80.xml"/><Relationship Id="rId11" Type="http://schemas.openxmlformats.org/officeDocument/2006/relationships/slideMaster" Target="slideMasters/slideMaster11.xml"/><Relationship Id="rId32" Type="http://schemas.openxmlformats.org/officeDocument/2006/relationships/slide" Target="slides/slide5.xml"/><Relationship Id="rId37" Type="http://schemas.openxmlformats.org/officeDocument/2006/relationships/slide" Target="slides/slide10.xml"/><Relationship Id="rId53" Type="http://schemas.openxmlformats.org/officeDocument/2006/relationships/slide" Target="slides/slide26.xml"/><Relationship Id="rId58" Type="http://schemas.openxmlformats.org/officeDocument/2006/relationships/slide" Target="slides/slide31.xml"/><Relationship Id="rId74" Type="http://schemas.openxmlformats.org/officeDocument/2006/relationships/slide" Target="slides/slide47.xml"/><Relationship Id="rId79" Type="http://schemas.openxmlformats.org/officeDocument/2006/relationships/slide" Target="slides/slide52.xml"/><Relationship Id="rId102" Type="http://schemas.openxmlformats.org/officeDocument/2006/relationships/slide" Target="slides/slide75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63.xml"/><Relationship Id="rId95" Type="http://schemas.openxmlformats.org/officeDocument/2006/relationships/slide" Target="slides/slide68.xml"/><Relationship Id="rId22" Type="http://schemas.openxmlformats.org/officeDocument/2006/relationships/slideMaster" Target="slideMasters/slideMaster22.xml"/><Relationship Id="rId27" Type="http://schemas.openxmlformats.org/officeDocument/2006/relationships/slideMaster" Target="slideMasters/slideMaster27.xml"/><Relationship Id="rId43" Type="http://schemas.openxmlformats.org/officeDocument/2006/relationships/slide" Target="slides/slide16.xml"/><Relationship Id="rId48" Type="http://schemas.openxmlformats.org/officeDocument/2006/relationships/slide" Target="slides/slide21.xml"/><Relationship Id="rId64" Type="http://schemas.openxmlformats.org/officeDocument/2006/relationships/slide" Target="slides/slide37.xml"/><Relationship Id="rId69" Type="http://schemas.openxmlformats.org/officeDocument/2006/relationships/slide" Target="slides/slide42.xml"/><Relationship Id="rId113" Type="http://schemas.openxmlformats.org/officeDocument/2006/relationships/tableStyles" Target="tableStyles.xml"/><Relationship Id="rId80" Type="http://schemas.openxmlformats.org/officeDocument/2006/relationships/slide" Target="slides/slide53.xml"/><Relationship Id="rId85" Type="http://schemas.openxmlformats.org/officeDocument/2006/relationships/slide" Target="slides/slide58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33" Type="http://schemas.openxmlformats.org/officeDocument/2006/relationships/slide" Target="slides/slide6.xml"/><Relationship Id="rId38" Type="http://schemas.openxmlformats.org/officeDocument/2006/relationships/slide" Target="slides/slide11.xml"/><Relationship Id="rId59" Type="http://schemas.openxmlformats.org/officeDocument/2006/relationships/slide" Target="slides/slide32.xml"/><Relationship Id="rId103" Type="http://schemas.openxmlformats.org/officeDocument/2006/relationships/slide" Target="slides/slide76.xml"/><Relationship Id="rId108" Type="http://schemas.openxmlformats.org/officeDocument/2006/relationships/slide" Target="slides/slide81.xml"/><Relationship Id="rId54" Type="http://schemas.openxmlformats.org/officeDocument/2006/relationships/slide" Target="slides/slide27.xml"/><Relationship Id="rId70" Type="http://schemas.openxmlformats.org/officeDocument/2006/relationships/slide" Target="slides/slide43.xml"/><Relationship Id="rId75" Type="http://schemas.openxmlformats.org/officeDocument/2006/relationships/slide" Target="slides/slide48.xml"/><Relationship Id="rId91" Type="http://schemas.openxmlformats.org/officeDocument/2006/relationships/slide" Target="slides/slide64.xml"/><Relationship Id="rId96" Type="http://schemas.openxmlformats.org/officeDocument/2006/relationships/slide" Target="slides/slide6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Master" Target="slideMasters/slideMaster15.xml"/><Relationship Id="rId23" Type="http://schemas.openxmlformats.org/officeDocument/2006/relationships/slideMaster" Target="slideMasters/slideMaster23.xml"/><Relationship Id="rId28" Type="http://schemas.openxmlformats.org/officeDocument/2006/relationships/slide" Target="slides/slide1.xml"/><Relationship Id="rId36" Type="http://schemas.openxmlformats.org/officeDocument/2006/relationships/slide" Target="slides/slide9.xml"/><Relationship Id="rId49" Type="http://schemas.openxmlformats.org/officeDocument/2006/relationships/slide" Target="slides/slide22.xml"/><Relationship Id="rId57" Type="http://schemas.openxmlformats.org/officeDocument/2006/relationships/slide" Target="slides/slide30.xml"/><Relationship Id="rId106" Type="http://schemas.openxmlformats.org/officeDocument/2006/relationships/slide" Target="slides/slide79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4.xml"/><Relationship Id="rId44" Type="http://schemas.openxmlformats.org/officeDocument/2006/relationships/slide" Target="slides/slide17.xml"/><Relationship Id="rId52" Type="http://schemas.openxmlformats.org/officeDocument/2006/relationships/slide" Target="slides/slide25.xml"/><Relationship Id="rId60" Type="http://schemas.openxmlformats.org/officeDocument/2006/relationships/slide" Target="slides/slide33.xml"/><Relationship Id="rId65" Type="http://schemas.openxmlformats.org/officeDocument/2006/relationships/slide" Target="slides/slide38.xml"/><Relationship Id="rId73" Type="http://schemas.openxmlformats.org/officeDocument/2006/relationships/slide" Target="slides/slide46.xml"/><Relationship Id="rId78" Type="http://schemas.openxmlformats.org/officeDocument/2006/relationships/slide" Target="slides/slide51.xml"/><Relationship Id="rId81" Type="http://schemas.openxmlformats.org/officeDocument/2006/relationships/slide" Target="slides/slide54.xml"/><Relationship Id="rId86" Type="http://schemas.openxmlformats.org/officeDocument/2006/relationships/slide" Target="slides/slide59.xml"/><Relationship Id="rId94" Type="http://schemas.openxmlformats.org/officeDocument/2006/relationships/slide" Target="slides/slide67.xml"/><Relationship Id="rId99" Type="http://schemas.openxmlformats.org/officeDocument/2006/relationships/slide" Target="slides/slide72.xml"/><Relationship Id="rId101" Type="http://schemas.openxmlformats.org/officeDocument/2006/relationships/slide" Target="slides/slide74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39" Type="http://schemas.openxmlformats.org/officeDocument/2006/relationships/slide" Target="slides/slide12.xml"/><Relationship Id="rId109" Type="http://schemas.openxmlformats.org/officeDocument/2006/relationships/slide" Target="slides/slide82.xml"/><Relationship Id="rId34" Type="http://schemas.openxmlformats.org/officeDocument/2006/relationships/slide" Target="slides/slide7.xml"/><Relationship Id="rId50" Type="http://schemas.openxmlformats.org/officeDocument/2006/relationships/slide" Target="slides/slide23.xml"/><Relationship Id="rId55" Type="http://schemas.openxmlformats.org/officeDocument/2006/relationships/slide" Target="slides/slide28.xml"/><Relationship Id="rId76" Type="http://schemas.openxmlformats.org/officeDocument/2006/relationships/slide" Target="slides/slide49.xml"/><Relationship Id="rId97" Type="http://schemas.openxmlformats.org/officeDocument/2006/relationships/slide" Target="slides/slide70.xml"/><Relationship Id="rId104" Type="http://schemas.openxmlformats.org/officeDocument/2006/relationships/slide" Target="slides/slide77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44.xml"/><Relationship Id="rId92" Type="http://schemas.openxmlformats.org/officeDocument/2006/relationships/slide" Target="slides/slide65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.xml"/><Relationship Id="rId24" Type="http://schemas.openxmlformats.org/officeDocument/2006/relationships/slideMaster" Target="slideMasters/slideMaster24.xml"/><Relationship Id="rId40" Type="http://schemas.openxmlformats.org/officeDocument/2006/relationships/slide" Target="slides/slide13.xml"/><Relationship Id="rId45" Type="http://schemas.openxmlformats.org/officeDocument/2006/relationships/slide" Target="slides/slide18.xml"/><Relationship Id="rId66" Type="http://schemas.openxmlformats.org/officeDocument/2006/relationships/slide" Target="slides/slide39.xml"/><Relationship Id="rId87" Type="http://schemas.openxmlformats.org/officeDocument/2006/relationships/slide" Target="slides/slide60.xml"/><Relationship Id="rId110" Type="http://schemas.openxmlformats.org/officeDocument/2006/relationships/presProps" Target="presProps.xml"/><Relationship Id="rId61" Type="http://schemas.openxmlformats.org/officeDocument/2006/relationships/slide" Target="slides/slide34.xml"/><Relationship Id="rId82" Type="http://schemas.openxmlformats.org/officeDocument/2006/relationships/slide" Target="slides/slide55.xml"/><Relationship Id="rId19" Type="http://schemas.openxmlformats.org/officeDocument/2006/relationships/slideMaster" Target="slideMasters/slideMaster19.xml"/><Relationship Id="rId14" Type="http://schemas.openxmlformats.org/officeDocument/2006/relationships/slideMaster" Target="slideMasters/slideMaster14.xml"/><Relationship Id="rId30" Type="http://schemas.openxmlformats.org/officeDocument/2006/relationships/slide" Target="slides/slide3.xml"/><Relationship Id="rId35" Type="http://schemas.openxmlformats.org/officeDocument/2006/relationships/slide" Target="slides/slide8.xml"/><Relationship Id="rId56" Type="http://schemas.openxmlformats.org/officeDocument/2006/relationships/slide" Target="slides/slide29.xml"/><Relationship Id="rId77" Type="http://schemas.openxmlformats.org/officeDocument/2006/relationships/slide" Target="slides/slide50.xml"/><Relationship Id="rId100" Type="http://schemas.openxmlformats.org/officeDocument/2006/relationships/slide" Target="slides/slide73.xml"/><Relationship Id="rId105" Type="http://schemas.openxmlformats.org/officeDocument/2006/relationships/slide" Target="slides/slide78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24.xml"/><Relationship Id="rId72" Type="http://schemas.openxmlformats.org/officeDocument/2006/relationships/slide" Target="slides/slide45.xml"/><Relationship Id="rId93" Type="http://schemas.openxmlformats.org/officeDocument/2006/relationships/slide" Target="slides/slide66.xml"/><Relationship Id="rId98" Type="http://schemas.openxmlformats.org/officeDocument/2006/relationships/slide" Target="slides/slide71.xml"/><Relationship Id="rId3" Type="http://schemas.openxmlformats.org/officeDocument/2006/relationships/slideMaster" Target="slideMasters/slideMaster3.xml"/><Relationship Id="rId25" Type="http://schemas.openxmlformats.org/officeDocument/2006/relationships/slideMaster" Target="slideMasters/slideMaster25.xml"/><Relationship Id="rId46" Type="http://schemas.openxmlformats.org/officeDocument/2006/relationships/slide" Target="slides/slide19.xml"/><Relationship Id="rId67" Type="http://schemas.openxmlformats.org/officeDocument/2006/relationships/slide" Target="slides/slide40.xml"/><Relationship Id="rId20" Type="http://schemas.openxmlformats.org/officeDocument/2006/relationships/slideMaster" Target="slideMasters/slideMaster20.xml"/><Relationship Id="rId41" Type="http://schemas.openxmlformats.org/officeDocument/2006/relationships/slide" Target="slides/slide14.xml"/><Relationship Id="rId62" Type="http://schemas.openxmlformats.org/officeDocument/2006/relationships/slide" Target="slides/slide35.xml"/><Relationship Id="rId83" Type="http://schemas.openxmlformats.org/officeDocument/2006/relationships/slide" Target="slides/slide56.xml"/><Relationship Id="rId88" Type="http://schemas.openxmlformats.org/officeDocument/2006/relationships/slide" Target="slides/slide61.xml"/><Relationship Id="rId111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6214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56425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134870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762356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7865441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7119249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498716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625671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8029140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274289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0829180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5428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97246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729410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2357878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4266662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2871673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4010125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3785700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4828403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6736195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2039975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08478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4319257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1324152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5187931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6085858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2300227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534007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4209227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1319733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6305226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7495523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67370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854362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455876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9038323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010442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9987057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8352847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267356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3943073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9846549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5714380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34501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909483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2883503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1357222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4699443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8506239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9212729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8785612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7819659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5817160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9088628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4797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183623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2874433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1169185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5301996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5284701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3664377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6120372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5455268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0836652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7612244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87720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5058084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8557936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4737157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6600029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7837365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6661265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2460880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9182304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989894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430922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91133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8749520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9365029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4525857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3414016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7967052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5183882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2866670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13173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5670441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2870387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61929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9923305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3592979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0158470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2125269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8323570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0640013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0511988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0691020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4306582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7456435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17583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403375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9773565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7818268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0229514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9593808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7422585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627061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8427023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9545713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721281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86957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2922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201626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5714051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1855998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985543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3201751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9454860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7812400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4888345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5624029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1739454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7055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9192309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B6AECE-F762-405E-A9F9-80749D3B17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869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36BCFC-0261-44C7-B52D-A98F9B981B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942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882164-64AF-4813-9BBB-7A12F931FA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956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709D22-BAB0-4F79-B0C6-3A5AD06398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094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B6C1C5-E091-4325-A7FB-826ADBD54A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542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A115E5-8745-4216-9AE1-5F2F4097CA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105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FACC6D-1749-434E-8C30-49D0F452E8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169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2150511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8877526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96274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72779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4726784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3276779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5244469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6600971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6033467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811682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4604923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03139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9195172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949144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249678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6572557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9613454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4115539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133658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6955304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6057786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7617523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4234012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5840184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B6AECE-F762-405E-A9F9-80749D3B17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538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37638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36BCFC-0261-44C7-B52D-A98F9B981B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722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882164-64AF-4813-9BBB-7A12F931FA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378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709D22-BAB0-4F79-B0C6-3A5AD06398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569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B6C1C5-E091-4325-A7FB-826ADBD54A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444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A115E5-8745-4216-9AE1-5F2F4097CA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606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FACC6D-1749-434E-8C30-49D0F452E8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163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0871652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6717287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3449075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40137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9211142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2820216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253270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2689155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10144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0711435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8917606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6731362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5547031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5045748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219280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710057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7522679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2727954"/>
      </p:ext>
    </p:extLst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9532272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135099"/>
      </p:ext>
    </p:extLst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2467610"/>
      </p:ext>
    </p:extLst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15401"/>
      </p:ext>
    </p:extLst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379262"/>
      </p:ext>
    </p:extLst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5255119"/>
      </p:ext>
    </p:extLst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7049008"/>
      </p:ext>
    </p:extLst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817547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2019391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3638610"/>
      </p:ext>
    </p:extLst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43040"/>
      </p:ext>
    </p:extLst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6318250"/>
      </p:ext>
    </p:extLst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7019033"/>
      </p:ext>
    </p:extLst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7997796"/>
      </p:ext>
    </p:extLst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4301774"/>
      </p:ext>
    </p:extLst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0268029"/>
      </p:ext>
    </p:extLst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1037970"/>
      </p:ext>
    </p:extLst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3369844"/>
      </p:ext>
    </p:extLst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447603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162829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6394110"/>
      </p:ext>
    </p:extLst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5663707"/>
      </p:ext>
    </p:extLst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8503241"/>
      </p:ext>
    </p:extLst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803627"/>
      </p:ext>
    </p:extLst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6141977"/>
      </p:ext>
    </p:extLst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371519"/>
      </p:ext>
    </p:extLst>
  </p:cSld>
  <p:clrMapOvr>
    <a:masterClrMapping/>
  </p:clrMapOvr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2027909"/>
      </p:ext>
    </p:extLst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060786"/>
      </p:ext>
    </p:extLst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5127253"/>
      </p:ext>
    </p:extLst>
  </p:cSld>
  <p:clrMapOvr>
    <a:masterClrMapping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919992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5376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14237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2668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931568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710824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265359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891948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00618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283975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680213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878095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8439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74593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725382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537117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565456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868390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702339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113244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757310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530915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987120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29948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70856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838366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163718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844066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269191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663494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356143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886184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360010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004996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5242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42569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243525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931864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056087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138172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909100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68224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846074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092904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185611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1639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93195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39269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481728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030205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994210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492899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021748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617194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186813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8779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467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62760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48133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693590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288860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493246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514008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220182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32805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177160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843830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06897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07230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631474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854105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748728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7692404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09351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0193912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28197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228481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2173602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1061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2.xml"/><Relationship Id="rId3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161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56.xml"/><Relationship Id="rId1" Type="http://schemas.openxmlformats.org/officeDocument/2006/relationships/slideLayout" Target="../slideLayouts/slideLayout155.xml"/><Relationship Id="rId6" Type="http://schemas.openxmlformats.org/officeDocument/2006/relationships/slideLayout" Target="../slideLayouts/slideLayout160.xml"/><Relationship Id="rId11" Type="http://schemas.openxmlformats.org/officeDocument/2006/relationships/slideLayout" Target="../slideLayouts/slideLayout165.xml"/><Relationship Id="rId5" Type="http://schemas.openxmlformats.org/officeDocument/2006/relationships/slideLayout" Target="../slideLayouts/slideLayout159.xml"/><Relationship Id="rId10" Type="http://schemas.openxmlformats.org/officeDocument/2006/relationships/slideLayout" Target="../slideLayouts/slideLayout164.xml"/><Relationship Id="rId4" Type="http://schemas.openxmlformats.org/officeDocument/2006/relationships/slideLayout" Target="../slideLayouts/slideLayout158.xml"/><Relationship Id="rId9" Type="http://schemas.openxmlformats.org/officeDocument/2006/relationships/slideLayout" Target="../slideLayouts/slideLayout163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3.xml"/><Relationship Id="rId3" Type="http://schemas.openxmlformats.org/officeDocument/2006/relationships/slideLayout" Target="../slideLayouts/slideLayout168.xml"/><Relationship Id="rId7" Type="http://schemas.openxmlformats.org/officeDocument/2006/relationships/slideLayout" Target="../slideLayouts/slideLayout172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167.xml"/><Relationship Id="rId1" Type="http://schemas.openxmlformats.org/officeDocument/2006/relationships/slideLayout" Target="../slideLayouts/slideLayout166.xml"/><Relationship Id="rId6" Type="http://schemas.openxmlformats.org/officeDocument/2006/relationships/slideLayout" Target="../slideLayouts/slideLayout171.xml"/><Relationship Id="rId11" Type="http://schemas.openxmlformats.org/officeDocument/2006/relationships/slideLayout" Target="../slideLayouts/slideLayout176.xml"/><Relationship Id="rId5" Type="http://schemas.openxmlformats.org/officeDocument/2006/relationships/slideLayout" Target="../slideLayouts/slideLayout170.xml"/><Relationship Id="rId10" Type="http://schemas.openxmlformats.org/officeDocument/2006/relationships/slideLayout" Target="../slideLayouts/slideLayout175.xml"/><Relationship Id="rId4" Type="http://schemas.openxmlformats.org/officeDocument/2006/relationships/slideLayout" Target="../slideLayouts/slideLayout169.xml"/><Relationship Id="rId9" Type="http://schemas.openxmlformats.org/officeDocument/2006/relationships/slideLayout" Target="../slideLayouts/slideLayout174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4.xml"/><Relationship Id="rId3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83.xml"/><Relationship Id="rId12" Type="http://schemas.openxmlformats.org/officeDocument/2006/relationships/theme" Target="../theme/theme17.xml"/><Relationship Id="rId2" Type="http://schemas.openxmlformats.org/officeDocument/2006/relationships/slideLayout" Target="../slideLayouts/slideLayout178.xml"/><Relationship Id="rId1" Type="http://schemas.openxmlformats.org/officeDocument/2006/relationships/slideLayout" Target="../slideLayouts/slideLayout177.xml"/><Relationship Id="rId6" Type="http://schemas.openxmlformats.org/officeDocument/2006/relationships/slideLayout" Target="../slideLayouts/slideLayout182.xml"/><Relationship Id="rId11" Type="http://schemas.openxmlformats.org/officeDocument/2006/relationships/slideLayout" Target="../slideLayouts/slideLayout187.xml"/><Relationship Id="rId5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86.xml"/><Relationship Id="rId4" Type="http://schemas.openxmlformats.org/officeDocument/2006/relationships/slideLayout" Target="../slideLayouts/slideLayout180.xml"/><Relationship Id="rId9" Type="http://schemas.openxmlformats.org/officeDocument/2006/relationships/slideLayout" Target="../slideLayouts/slideLayout185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5.xml"/><Relationship Id="rId3" Type="http://schemas.openxmlformats.org/officeDocument/2006/relationships/slideLayout" Target="../slideLayouts/slideLayout190.xml"/><Relationship Id="rId7" Type="http://schemas.openxmlformats.org/officeDocument/2006/relationships/slideLayout" Target="../slideLayouts/slideLayout194.xml"/><Relationship Id="rId12" Type="http://schemas.openxmlformats.org/officeDocument/2006/relationships/theme" Target="../theme/theme18.xml"/><Relationship Id="rId2" Type="http://schemas.openxmlformats.org/officeDocument/2006/relationships/slideLayout" Target="../slideLayouts/slideLayout189.xml"/><Relationship Id="rId1" Type="http://schemas.openxmlformats.org/officeDocument/2006/relationships/slideLayout" Target="../slideLayouts/slideLayout188.xml"/><Relationship Id="rId6" Type="http://schemas.openxmlformats.org/officeDocument/2006/relationships/slideLayout" Target="../slideLayouts/slideLayout193.xml"/><Relationship Id="rId11" Type="http://schemas.openxmlformats.org/officeDocument/2006/relationships/slideLayout" Target="../slideLayouts/slideLayout198.xml"/><Relationship Id="rId5" Type="http://schemas.openxmlformats.org/officeDocument/2006/relationships/slideLayout" Target="../slideLayouts/slideLayout192.xml"/><Relationship Id="rId10" Type="http://schemas.openxmlformats.org/officeDocument/2006/relationships/slideLayout" Target="../slideLayouts/slideLayout197.xml"/><Relationship Id="rId4" Type="http://schemas.openxmlformats.org/officeDocument/2006/relationships/slideLayout" Target="../slideLayouts/slideLayout191.xml"/><Relationship Id="rId9" Type="http://schemas.openxmlformats.org/officeDocument/2006/relationships/slideLayout" Target="../slideLayouts/slideLayout196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6.xml"/><Relationship Id="rId3" Type="http://schemas.openxmlformats.org/officeDocument/2006/relationships/slideLayout" Target="../slideLayouts/slideLayout201.xml"/><Relationship Id="rId7" Type="http://schemas.openxmlformats.org/officeDocument/2006/relationships/slideLayout" Target="../slideLayouts/slideLayout205.xml"/><Relationship Id="rId12" Type="http://schemas.openxmlformats.org/officeDocument/2006/relationships/theme" Target="../theme/theme19.xml"/><Relationship Id="rId2" Type="http://schemas.openxmlformats.org/officeDocument/2006/relationships/slideLayout" Target="../slideLayouts/slideLayout200.xml"/><Relationship Id="rId1" Type="http://schemas.openxmlformats.org/officeDocument/2006/relationships/slideLayout" Target="../slideLayouts/slideLayout199.xml"/><Relationship Id="rId6" Type="http://schemas.openxmlformats.org/officeDocument/2006/relationships/slideLayout" Target="../slideLayouts/slideLayout204.xml"/><Relationship Id="rId11" Type="http://schemas.openxmlformats.org/officeDocument/2006/relationships/slideLayout" Target="../slideLayouts/slideLayout209.xml"/><Relationship Id="rId5" Type="http://schemas.openxmlformats.org/officeDocument/2006/relationships/slideLayout" Target="../slideLayouts/slideLayout203.xml"/><Relationship Id="rId10" Type="http://schemas.openxmlformats.org/officeDocument/2006/relationships/slideLayout" Target="../slideLayouts/slideLayout208.xml"/><Relationship Id="rId4" Type="http://schemas.openxmlformats.org/officeDocument/2006/relationships/slideLayout" Target="../slideLayouts/slideLayout202.xml"/><Relationship Id="rId9" Type="http://schemas.openxmlformats.org/officeDocument/2006/relationships/slideLayout" Target="../slideLayouts/slideLayout20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theme" Target="../theme/theme20.xml"/><Relationship Id="rId3" Type="http://schemas.openxmlformats.org/officeDocument/2006/relationships/slideLayout" Target="../slideLayouts/slideLayout212.xml"/><Relationship Id="rId7" Type="http://schemas.openxmlformats.org/officeDocument/2006/relationships/slideLayout" Target="../slideLayouts/slideLayout216.xml"/><Relationship Id="rId2" Type="http://schemas.openxmlformats.org/officeDocument/2006/relationships/slideLayout" Target="../slideLayouts/slideLayout211.xml"/><Relationship Id="rId1" Type="http://schemas.openxmlformats.org/officeDocument/2006/relationships/slideLayout" Target="../slideLayouts/slideLayout210.xml"/><Relationship Id="rId6" Type="http://schemas.openxmlformats.org/officeDocument/2006/relationships/slideLayout" Target="../slideLayouts/slideLayout215.xml"/><Relationship Id="rId5" Type="http://schemas.openxmlformats.org/officeDocument/2006/relationships/slideLayout" Target="../slideLayouts/slideLayout214.xml"/><Relationship Id="rId4" Type="http://schemas.openxmlformats.org/officeDocument/2006/relationships/slideLayout" Target="../slideLayouts/slideLayout213.xml"/><Relationship Id="rId9" Type="http://schemas.openxmlformats.org/officeDocument/2006/relationships/image" Target="../media/image1.jpg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4.xml"/><Relationship Id="rId3" Type="http://schemas.openxmlformats.org/officeDocument/2006/relationships/slideLayout" Target="../slideLayouts/slideLayout219.xml"/><Relationship Id="rId7" Type="http://schemas.openxmlformats.org/officeDocument/2006/relationships/slideLayout" Target="../slideLayouts/slideLayout223.xml"/><Relationship Id="rId12" Type="http://schemas.openxmlformats.org/officeDocument/2006/relationships/theme" Target="../theme/theme21.xml"/><Relationship Id="rId2" Type="http://schemas.openxmlformats.org/officeDocument/2006/relationships/slideLayout" Target="../slideLayouts/slideLayout218.xml"/><Relationship Id="rId1" Type="http://schemas.openxmlformats.org/officeDocument/2006/relationships/slideLayout" Target="../slideLayouts/slideLayout217.xml"/><Relationship Id="rId6" Type="http://schemas.openxmlformats.org/officeDocument/2006/relationships/slideLayout" Target="../slideLayouts/slideLayout222.xml"/><Relationship Id="rId11" Type="http://schemas.openxmlformats.org/officeDocument/2006/relationships/slideLayout" Target="../slideLayouts/slideLayout227.xml"/><Relationship Id="rId5" Type="http://schemas.openxmlformats.org/officeDocument/2006/relationships/slideLayout" Target="../slideLayouts/slideLayout221.xml"/><Relationship Id="rId10" Type="http://schemas.openxmlformats.org/officeDocument/2006/relationships/slideLayout" Target="../slideLayouts/slideLayout226.xml"/><Relationship Id="rId4" Type="http://schemas.openxmlformats.org/officeDocument/2006/relationships/slideLayout" Target="../slideLayouts/slideLayout220.xml"/><Relationship Id="rId9" Type="http://schemas.openxmlformats.org/officeDocument/2006/relationships/slideLayout" Target="../slideLayouts/slideLayout225.xml"/></Relationships>
</file>

<file path=ppt/slideMasters/_rels/slideMaster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5.xml"/><Relationship Id="rId3" Type="http://schemas.openxmlformats.org/officeDocument/2006/relationships/slideLayout" Target="../slideLayouts/slideLayout230.xml"/><Relationship Id="rId7" Type="http://schemas.openxmlformats.org/officeDocument/2006/relationships/slideLayout" Target="../slideLayouts/slideLayout234.xml"/><Relationship Id="rId12" Type="http://schemas.openxmlformats.org/officeDocument/2006/relationships/theme" Target="../theme/theme22.xml"/><Relationship Id="rId2" Type="http://schemas.openxmlformats.org/officeDocument/2006/relationships/slideLayout" Target="../slideLayouts/slideLayout229.xml"/><Relationship Id="rId1" Type="http://schemas.openxmlformats.org/officeDocument/2006/relationships/slideLayout" Target="../slideLayouts/slideLayout228.xml"/><Relationship Id="rId6" Type="http://schemas.openxmlformats.org/officeDocument/2006/relationships/slideLayout" Target="../slideLayouts/slideLayout233.xml"/><Relationship Id="rId11" Type="http://schemas.openxmlformats.org/officeDocument/2006/relationships/slideLayout" Target="../slideLayouts/slideLayout238.xml"/><Relationship Id="rId5" Type="http://schemas.openxmlformats.org/officeDocument/2006/relationships/slideLayout" Target="../slideLayouts/slideLayout232.xml"/><Relationship Id="rId10" Type="http://schemas.openxmlformats.org/officeDocument/2006/relationships/slideLayout" Target="../slideLayouts/slideLayout237.xml"/><Relationship Id="rId4" Type="http://schemas.openxmlformats.org/officeDocument/2006/relationships/slideLayout" Target="../slideLayouts/slideLayout231.xml"/><Relationship Id="rId9" Type="http://schemas.openxmlformats.org/officeDocument/2006/relationships/slideLayout" Target="../slideLayouts/slideLayout236.xml"/></Relationships>
</file>

<file path=ppt/slideMasters/_rels/slideMaster23.xml.rels><?xml version="1.0" encoding="UTF-8" standalone="yes"?>
<Relationships xmlns="http://schemas.openxmlformats.org/package/2006/relationships"><Relationship Id="rId8" Type="http://schemas.openxmlformats.org/officeDocument/2006/relationships/theme" Target="../theme/theme23.xml"/><Relationship Id="rId3" Type="http://schemas.openxmlformats.org/officeDocument/2006/relationships/slideLayout" Target="../slideLayouts/slideLayout241.xml"/><Relationship Id="rId7" Type="http://schemas.openxmlformats.org/officeDocument/2006/relationships/slideLayout" Target="../slideLayouts/slideLayout245.xml"/><Relationship Id="rId2" Type="http://schemas.openxmlformats.org/officeDocument/2006/relationships/slideLayout" Target="../slideLayouts/slideLayout240.xml"/><Relationship Id="rId1" Type="http://schemas.openxmlformats.org/officeDocument/2006/relationships/slideLayout" Target="../slideLayouts/slideLayout239.xml"/><Relationship Id="rId6" Type="http://schemas.openxmlformats.org/officeDocument/2006/relationships/slideLayout" Target="../slideLayouts/slideLayout244.xml"/><Relationship Id="rId5" Type="http://schemas.openxmlformats.org/officeDocument/2006/relationships/slideLayout" Target="../slideLayouts/slideLayout243.xml"/><Relationship Id="rId4" Type="http://schemas.openxmlformats.org/officeDocument/2006/relationships/slideLayout" Target="../slideLayouts/slideLayout242.xml"/><Relationship Id="rId9" Type="http://schemas.openxmlformats.org/officeDocument/2006/relationships/image" Target="../media/image2.jpg"/></Relationships>
</file>

<file path=ppt/slideMasters/_rels/slideMaster2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3.xml"/><Relationship Id="rId3" Type="http://schemas.openxmlformats.org/officeDocument/2006/relationships/slideLayout" Target="../slideLayouts/slideLayout248.xml"/><Relationship Id="rId7" Type="http://schemas.openxmlformats.org/officeDocument/2006/relationships/slideLayout" Target="../slideLayouts/slideLayout252.xml"/><Relationship Id="rId12" Type="http://schemas.openxmlformats.org/officeDocument/2006/relationships/theme" Target="../theme/theme24.xml"/><Relationship Id="rId2" Type="http://schemas.openxmlformats.org/officeDocument/2006/relationships/slideLayout" Target="../slideLayouts/slideLayout247.xml"/><Relationship Id="rId1" Type="http://schemas.openxmlformats.org/officeDocument/2006/relationships/slideLayout" Target="../slideLayouts/slideLayout246.xml"/><Relationship Id="rId6" Type="http://schemas.openxmlformats.org/officeDocument/2006/relationships/slideLayout" Target="../slideLayouts/slideLayout251.xml"/><Relationship Id="rId11" Type="http://schemas.openxmlformats.org/officeDocument/2006/relationships/slideLayout" Target="../slideLayouts/slideLayout256.xml"/><Relationship Id="rId5" Type="http://schemas.openxmlformats.org/officeDocument/2006/relationships/slideLayout" Target="../slideLayouts/slideLayout250.xml"/><Relationship Id="rId10" Type="http://schemas.openxmlformats.org/officeDocument/2006/relationships/slideLayout" Target="../slideLayouts/slideLayout255.xml"/><Relationship Id="rId4" Type="http://schemas.openxmlformats.org/officeDocument/2006/relationships/slideLayout" Target="../slideLayouts/slideLayout249.xml"/><Relationship Id="rId9" Type="http://schemas.openxmlformats.org/officeDocument/2006/relationships/slideLayout" Target="../slideLayouts/slideLayout254.xml"/></Relationships>
</file>

<file path=ppt/slideMasters/_rels/slideMaster2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4.xml"/><Relationship Id="rId3" Type="http://schemas.openxmlformats.org/officeDocument/2006/relationships/slideLayout" Target="../slideLayouts/slideLayout259.xml"/><Relationship Id="rId7" Type="http://schemas.openxmlformats.org/officeDocument/2006/relationships/slideLayout" Target="../slideLayouts/slideLayout263.xml"/><Relationship Id="rId12" Type="http://schemas.openxmlformats.org/officeDocument/2006/relationships/theme" Target="../theme/theme25.xml"/><Relationship Id="rId2" Type="http://schemas.openxmlformats.org/officeDocument/2006/relationships/slideLayout" Target="../slideLayouts/slideLayout258.xml"/><Relationship Id="rId1" Type="http://schemas.openxmlformats.org/officeDocument/2006/relationships/slideLayout" Target="../slideLayouts/slideLayout257.xml"/><Relationship Id="rId6" Type="http://schemas.openxmlformats.org/officeDocument/2006/relationships/slideLayout" Target="../slideLayouts/slideLayout262.xml"/><Relationship Id="rId11" Type="http://schemas.openxmlformats.org/officeDocument/2006/relationships/slideLayout" Target="../slideLayouts/slideLayout267.xml"/><Relationship Id="rId5" Type="http://schemas.openxmlformats.org/officeDocument/2006/relationships/slideLayout" Target="../slideLayouts/slideLayout261.xml"/><Relationship Id="rId10" Type="http://schemas.openxmlformats.org/officeDocument/2006/relationships/slideLayout" Target="../slideLayouts/slideLayout266.xml"/><Relationship Id="rId4" Type="http://schemas.openxmlformats.org/officeDocument/2006/relationships/slideLayout" Target="../slideLayouts/slideLayout260.xml"/><Relationship Id="rId9" Type="http://schemas.openxmlformats.org/officeDocument/2006/relationships/slideLayout" Target="../slideLayouts/slideLayout265.xml"/></Relationships>
</file>

<file path=ppt/slideMasters/_rels/slideMaster2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5.xml"/><Relationship Id="rId3" Type="http://schemas.openxmlformats.org/officeDocument/2006/relationships/slideLayout" Target="../slideLayouts/slideLayout270.xml"/><Relationship Id="rId7" Type="http://schemas.openxmlformats.org/officeDocument/2006/relationships/slideLayout" Target="../slideLayouts/slideLayout274.xml"/><Relationship Id="rId12" Type="http://schemas.openxmlformats.org/officeDocument/2006/relationships/theme" Target="../theme/theme26.xml"/><Relationship Id="rId2" Type="http://schemas.openxmlformats.org/officeDocument/2006/relationships/slideLayout" Target="../slideLayouts/slideLayout269.xml"/><Relationship Id="rId1" Type="http://schemas.openxmlformats.org/officeDocument/2006/relationships/slideLayout" Target="../slideLayouts/slideLayout268.xml"/><Relationship Id="rId6" Type="http://schemas.openxmlformats.org/officeDocument/2006/relationships/slideLayout" Target="../slideLayouts/slideLayout273.xml"/><Relationship Id="rId11" Type="http://schemas.openxmlformats.org/officeDocument/2006/relationships/slideLayout" Target="../slideLayouts/slideLayout278.xml"/><Relationship Id="rId5" Type="http://schemas.openxmlformats.org/officeDocument/2006/relationships/slideLayout" Target="../slideLayouts/slideLayout272.xml"/><Relationship Id="rId10" Type="http://schemas.openxmlformats.org/officeDocument/2006/relationships/slideLayout" Target="../slideLayouts/slideLayout277.xml"/><Relationship Id="rId4" Type="http://schemas.openxmlformats.org/officeDocument/2006/relationships/slideLayout" Target="../slideLayouts/slideLayout271.xml"/><Relationship Id="rId9" Type="http://schemas.openxmlformats.org/officeDocument/2006/relationships/slideLayout" Target="../slideLayouts/slideLayout276.xml"/></Relationships>
</file>

<file path=ppt/slideMasters/_rels/slideMaster2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6.xml"/><Relationship Id="rId3" Type="http://schemas.openxmlformats.org/officeDocument/2006/relationships/slideLayout" Target="../slideLayouts/slideLayout281.xml"/><Relationship Id="rId7" Type="http://schemas.openxmlformats.org/officeDocument/2006/relationships/slideLayout" Target="../slideLayouts/slideLayout285.xml"/><Relationship Id="rId12" Type="http://schemas.openxmlformats.org/officeDocument/2006/relationships/theme" Target="../theme/theme27.xml"/><Relationship Id="rId2" Type="http://schemas.openxmlformats.org/officeDocument/2006/relationships/slideLayout" Target="../slideLayouts/slideLayout280.xml"/><Relationship Id="rId1" Type="http://schemas.openxmlformats.org/officeDocument/2006/relationships/slideLayout" Target="../slideLayouts/slideLayout279.xml"/><Relationship Id="rId6" Type="http://schemas.openxmlformats.org/officeDocument/2006/relationships/slideLayout" Target="../slideLayouts/slideLayout284.xml"/><Relationship Id="rId11" Type="http://schemas.openxmlformats.org/officeDocument/2006/relationships/slideLayout" Target="../slideLayouts/slideLayout289.xml"/><Relationship Id="rId5" Type="http://schemas.openxmlformats.org/officeDocument/2006/relationships/slideLayout" Target="../slideLayouts/slideLayout283.xml"/><Relationship Id="rId10" Type="http://schemas.openxmlformats.org/officeDocument/2006/relationships/slideLayout" Target="../slideLayouts/slideLayout288.xml"/><Relationship Id="rId4" Type="http://schemas.openxmlformats.org/officeDocument/2006/relationships/slideLayout" Target="../slideLayouts/slideLayout282.xml"/><Relationship Id="rId9" Type="http://schemas.openxmlformats.org/officeDocument/2006/relationships/slideLayout" Target="../slideLayouts/slideLayout28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765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656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3383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7593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8994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7295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950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0212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6609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9214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107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9" r:id="rId1"/>
    <p:sldLayoutId id="2147484030" r:id="rId2"/>
    <p:sldLayoutId id="2147484031" r:id="rId3"/>
    <p:sldLayoutId id="2147484032" r:id="rId4"/>
    <p:sldLayoutId id="2147484033" r:id="rId5"/>
    <p:sldLayoutId id="2147484034" r:id="rId6"/>
    <p:sldLayoutId id="2147484035" r:id="rId7"/>
    <p:sldLayoutId id="2147484036" r:id="rId8"/>
    <p:sldLayoutId id="2147484037" r:id="rId9"/>
    <p:sldLayoutId id="2147484038" r:id="rId10"/>
    <p:sldLayoutId id="214748403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0429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defRPr sz="1400" b="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363BCF7-B196-4513-AC8D-3A0C7964A06D}" type="slidenum">
              <a:rPr lang="en-US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2771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1" r:id="rId1"/>
    <p:sldLayoutId id="2147484042" r:id="rId2"/>
    <p:sldLayoutId id="2147484043" r:id="rId3"/>
    <p:sldLayoutId id="2147484044" r:id="rId4"/>
    <p:sldLayoutId id="2147484045" r:id="rId5"/>
    <p:sldLayoutId id="2147484046" r:id="rId6"/>
    <p:sldLayoutId id="2147484047" r:id="rId7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anose="020B060402020202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anose="020B0604020202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anose="020B0604020202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anose="020B0604020202020204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2005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9" r:id="rId1"/>
    <p:sldLayoutId id="2147484050" r:id="rId2"/>
    <p:sldLayoutId id="2147484051" r:id="rId3"/>
    <p:sldLayoutId id="2147484052" r:id="rId4"/>
    <p:sldLayoutId id="2147484053" r:id="rId5"/>
    <p:sldLayoutId id="2147484054" r:id="rId6"/>
    <p:sldLayoutId id="2147484055" r:id="rId7"/>
    <p:sldLayoutId id="2147484056" r:id="rId8"/>
    <p:sldLayoutId id="2147484057" r:id="rId9"/>
    <p:sldLayoutId id="2147484058" r:id="rId10"/>
    <p:sldLayoutId id="21474840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4190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1" r:id="rId1"/>
    <p:sldLayoutId id="2147484062" r:id="rId2"/>
    <p:sldLayoutId id="2147484063" r:id="rId3"/>
    <p:sldLayoutId id="2147484064" r:id="rId4"/>
    <p:sldLayoutId id="2147484065" r:id="rId5"/>
    <p:sldLayoutId id="2147484066" r:id="rId6"/>
    <p:sldLayoutId id="2147484067" r:id="rId7"/>
    <p:sldLayoutId id="2147484068" r:id="rId8"/>
    <p:sldLayoutId id="2147484069" r:id="rId9"/>
    <p:sldLayoutId id="2147484070" r:id="rId10"/>
    <p:sldLayoutId id="21474840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defRPr sz="1400" b="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363BCF7-B196-4513-AC8D-3A0C7964A06D}" type="slidenum">
              <a:rPr lang="en-US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4222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3" r:id="rId1"/>
    <p:sldLayoutId id="2147484074" r:id="rId2"/>
    <p:sldLayoutId id="2147484075" r:id="rId3"/>
    <p:sldLayoutId id="2147484076" r:id="rId4"/>
    <p:sldLayoutId id="2147484077" r:id="rId5"/>
    <p:sldLayoutId id="2147484078" r:id="rId6"/>
    <p:sldLayoutId id="2147484079" r:id="rId7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anose="020B060402020202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anose="020B0604020202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anose="020B0604020202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anose="020B0604020202020204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12473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1" r:id="rId1"/>
    <p:sldLayoutId id="2147484082" r:id="rId2"/>
    <p:sldLayoutId id="2147484083" r:id="rId3"/>
    <p:sldLayoutId id="2147484084" r:id="rId4"/>
    <p:sldLayoutId id="2147484085" r:id="rId5"/>
    <p:sldLayoutId id="2147484086" r:id="rId6"/>
    <p:sldLayoutId id="2147484087" r:id="rId7"/>
    <p:sldLayoutId id="2147484088" r:id="rId8"/>
    <p:sldLayoutId id="2147484089" r:id="rId9"/>
    <p:sldLayoutId id="2147484090" r:id="rId10"/>
    <p:sldLayoutId id="214748409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2602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93" r:id="rId1"/>
    <p:sldLayoutId id="2147484094" r:id="rId2"/>
    <p:sldLayoutId id="2147484095" r:id="rId3"/>
    <p:sldLayoutId id="2147484096" r:id="rId4"/>
    <p:sldLayoutId id="2147484097" r:id="rId5"/>
    <p:sldLayoutId id="2147484098" r:id="rId6"/>
    <p:sldLayoutId id="2147484099" r:id="rId7"/>
    <p:sldLayoutId id="2147484100" r:id="rId8"/>
    <p:sldLayoutId id="2147484101" r:id="rId9"/>
    <p:sldLayoutId id="2147484102" r:id="rId10"/>
    <p:sldLayoutId id="214748410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9389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05" r:id="rId1"/>
    <p:sldLayoutId id="2147484106" r:id="rId2"/>
    <p:sldLayoutId id="2147484107" r:id="rId3"/>
    <p:sldLayoutId id="2147484108" r:id="rId4"/>
    <p:sldLayoutId id="2147484109" r:id="rId5"/>
    <p:sldLayoutId id="2147484110" r:id="rId6"/>
    <p:sldLayoutId id="2147484111" r:id="rId7"/>
    <p:sldLayoutId id="2147484112" r:id="rId8"/>
    <p:sldLayoutId id="2147484113" r:id="rId9"/>
    <p:sldLayoutId id="2147484114" r:id="rId10"/>
    <p:sldLayoutId id="214748411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6554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17" r:id="rId1"/>
    <p:sldLayoutId id="2147484118" r:id="rId2"/>
    <p:sldLayoutId id="2147484119" r:id="rId3"/>
    <p:sldLayoutId id="2147484120" r:id="rId4"/>
    <p:sldLayoutId id="2147484121" r:id="rId5"/>
    <p:sldLayoutId id="2147484122" r:id="rId6"/>
    <p:sldLayoutId id="2147484123" r:id="rId7"/>
    <p:sldLayoutId id="2147484124" r:id="rId8"/>
    <p:sldLayoutId id="2147484125" r:id="rId9"/>
    <p:sldLayoutId id="2147484126" r:id="rId10"/>
    <p:sldLayoutId id="214748412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4459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8775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1202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7472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6060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7396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5314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9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9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9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9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9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3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1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8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89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99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4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00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4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7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8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99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28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28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39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39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39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44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44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4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10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44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44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28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28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5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8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10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55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68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79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66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10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7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endParaRPr lang="en-US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endParaRPr lang="en-US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r>
              <a:rPr lang="en-US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ĐÁP CA </a:t>
            </a:r>
          </a:p>
          <a:p>
            <a:r>
              <a:rPr lang="en-US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SAU CHÚA NHẬT XIII </a:t>
            </a:r>
          </a:p>
          <a:p>
            <a:r>
              <a:rPr lang="en-US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THƯỜNG NIÊN</a:t>
            </a:r>
          </a:p>
        </p:txBody>
      </p:sp>
    </p:spTree>
    <p:extLst>
      <p:ext uri="{BB962C8B-B14F-4D97-AF65-F5344CB8AC3E}">
        <p14:creationId xmlns:p14="http://schemas.microsoft.com/office/powerpoint/2010/main" val="3669369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br>
              <a:rPr lang="en-US" sz="4000" b="0" dirty="0">
                <a:solidFill>
                  <a:srgbClr val="003399"/>
                </a:solidFill>
                <a:effectLst/>
                <a:latin typeface="+mj-lt"/>
              </a:rPr>
            </a:br>
            <a:endParaRPr lang="en-US" sz="4000" b="0" dirty="0">
              <a:solidFill>
                <a:srgbClr val="003399"/>
              </a:solidFill>
              <a:effectLst/>
              <a:latin typeface="+mj-lt"/>
            </a:endParaRP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-247650"/>
            <a:ext cx="9144000" cy="5391150"/>
          </a:xfrm>
        </p:spPr>
        <p:txBody>
          <a:bodyPr/>
          <a:lstStyle/>
          <a:p>
            <a:pPr marL="0" indent="0" algn="just" eaLnBrk="1" hangingPunct="1">
              <a:lnSpc>
                <a:spcPct val="145000"/>
              </a:lnSpc>
              <a:buFontTx/>
              <a:buNone/>
            </a:pPr>
            <a:r>
              <a:rPr lang="en-US" sz="4800" b="0" u="sng" dirty="0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A: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Lạy</a:t>
            </a:r>
            <a:r>
              <a:rPr lang="en-US" sz="48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con </a:t>
            </a:r>
            <a:r>
              <a:rPr lang="en-US" sz="48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một</a:t>
            </a:r>
            <a:r>
              <a:rPr lang="en-US" sz="48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Thiên</a:t>
            </a:r>
            <a:r>
              <a:rPr lang="en-US" sz="48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48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,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   </a:t>
            </a:r>
            <a:r>
              <a:rPr lang="en-US" sz="4800" b="0" dirty="0" err="1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4800" b="0" dirty="0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Giêsu</a:t>
            </a:r>
            <a:r>
              <a:rPr lang="en-US" sz="4800" b="0" dirty="0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Kitô</a:t>
            </a:r>
            <a:r>
              <a:rPr lang="en-US" sz="4800" b="0" dirty="0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.</a:t>
            </a:r>
          </a:p>
          <a:p>
            <a:pPr marL="0" indent="0" algn="just" eaLnBrk="1" hangingPunct="1">
              <a:lnSpc>
                <a:spcPct val="145000"/>
              </a:lnSpc>
              <a:buFontTx/>
              <a:buNone/>
            </a:pPr>
            <a:r>
              <a:rPr lang="vi-VN" sz="4800" b="0" dirty="0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B:</a:t>
            </a:r>
            <a:r>
              <a:rPr lang="vi-VN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vi-VN" sz="48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Lạy Chúa là Thiên Chúa, là Chiên Thiên Chúa là Con Đức Chúa Cha.</a:t>
            </a:r>
          </a:p>
        </p:txBody>
      </p:sp>
    </p:spTree>
    <p:extLst>
      <p:ext uri="{BB962C8B-B14F-4D97-AF65-F5344CB8AC3E}">
        <p14:creationId xmlns:p14="http://schemas.microsoft.com/office/powerpoint/2010/main" val="258523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br>
              <a:rPr lang="en-US" sz="4000" b="0" dirty="0">
                <a:solidFill>
                  <a:srgbClr val="003399"/>
                </a:solidFill>
                <a:effectLst/>
                <a:latin typeface="+mj-lt"/>
              </a:rPr>
            </a:br>
            <a:endParaRPr lang="en-US" sz="4000" b="0" dirty="0">
              <a:solidFill>
                <a:srgbClr val="003399"/>
              </a:solidFill>
              <a:effectLst/>
              <a:latin typeface="+mj-lt"/>
            </a:endParaRP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-171450"/>
            <a:ext cx="9144000" cy="5314950"/>
          </a:xfrm>
        </p:spPr>
        <p:txBody>
          <a:bodyPr/>
          <a:lstStyle/>
          <a:p>
            <a:pPr marL="0" indent="0" algn="just" eaLnBrk="1" hangingPunct="1">
              <a:lnSpc>
                <a:spcPct val="145000"/>
              </a:lnSpc>
              <a:buFontTx/>
              <a:buNone/>
            </a:pPr>
            <a:r>
              <a:rPr lang="en-US" sz="5400" b="0" u="sng" dirty="0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A:</a:t>
            </a:r>
            <a:r>
              <a:rPr lang="en-US" sz="5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54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xóa</a:t>
            </a:r>
            <a:r>
              <a:rPr lang="en-US" sz="54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tội</a:t>
            </a:r>
            <a:r>
              <a:rPr lang="en-US" sz="54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trần</a:t>
            </a:r>
            <a:r>
              <a:rPr lang="en-US" sz="54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gian</a:t>
            </a:r>
            <a:r>
              <a:rPr lang="en-US" sz="54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, </a:t>
            </a:r>
            <a:r>
              <a:rPr lang="en-US" sz="54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xin</a:t>
            </a:r>
            <a:r>
              <a:rPr lang="en-US" sz="54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thương</a:t>
            </a:r>
            <a:r>
              <a:rPr lang="en-US" sz="54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xót</a:t>
            </a:r>
            <a:r>
              <a:rPr lang="en-US" sz="54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chúng</a:t>
            </a:r>
            <a:r>
              <a:rPr lang="en-US" sz="54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con.</a:t>
            </a:r>
          </a:p>
          <a:p>
            <a:pPr marL="0" indent="0" algn="just" eaLnBrk="1" hangingPunct="1">
              <a:lnSpc>
                <a:spcPct val="145000"/>
              </a:lnSpc>
              <a:buFontTx/>
              <a:buNone/>
            </a:pPr>
            <a:r>
              <a:rPr lang="en-US" sz="5400" b="0" u="sng" dirty="0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B:</a:t>
            </a:r>
            <a:r>
              <a:rPr lang="en-US" sz="5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54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xóa</a:t>
            </a:r>
            <a:r>
              <a:rPr lang="en-US" sz="54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tội</a:t>
            </a:r>
            <a:r>
              <a:rPr lang="en-US" sz="54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trần</a:t>
            </a:r>
            <a:r>
              <a:rPr lang="en-US" sz="54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gian</a:t>
            </a:r>
            <a:r>
              <a:rPr lang="en-US" sz="54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, </a:t>
            </a:r>
            <a:r>
              <a:rPr lang="en-US" sz="54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xin</a:t>
            </a:r>
            <a:r>
              <a:rPr lang="en-US" sz="54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nhậm</a:t>
            </a:r>
            <a:r>
              <a:rPr lang="en-US" sz="54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lời</a:t>
            </a:r>
            <a:r>
              <a:rPr lang="en-US" sz="54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chúng</a:t>
            </a:r>
            <a:r>
              <a:rPr lang="en-US" sz="54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con </a:t>
            </a:r>
            <a:r>
              <a:rPr lang="en-US" sz="54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cầu</a:t>
            </a:r>
            <a:r>
              <a:rPr lang="en-US" sz="54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khẩn</a:t>
            </a:r>
            <a:r>
              <a:rPr lang="en-US" sz="54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57056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br>
              <a:rPr lang="en-US" sz="4000" b="0" dirty="0">
                <a:solidFill>
                  <a:srgbClr val="003399"/>
                </a:solidFill>
                <a:effectLst/>
                <a:latin typeface="+mj-lt"/>
              </a:rPr>
            </a:br>
            <a:endParaRPr lang="en-US" sz="4000" b="0" dirty="0">
              <a:solidFill>
                <a:srgbClr val="003399"/>
              </a:solidFill>
              <a:effectLst/>
              <a:latin typeface="+mj-lt"/>
            </a:endParaRPr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pPr marL="0" indent="0" algn="just" eaLnBrk="1" hangingPunct="1">
              <a:lnSpc>
                <a:spcPct val="150000"/>
              </a:lnSpc>
              <a:buFontTx/>
              <a:buNone/>
            </a:pPr>
            <a:r>
              <a:rPr lang="en-US" sz="4800" b="0" u="sng" dirty="0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A: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48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ngự</a:t>
            </a:r>
            <a:r>
              <a:rPr lang="en-US" sz="48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bên</a:t>
            </a:r>
            <a:r>
              <a:rPr lang="en-US" sz="48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hữu</a:t>
            </a:r>
            <a:r>
              <a:rPr lang="en-US" sz="48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Đức</a:t>
            </a:r>
            <a:r>
              <a:rPr lang="en-US" sz="48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48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Cha, </a:t>
            </a:r>
            <a:r>
              <a:rPr lang="en-US" sz="48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xin</a:t>
            </a:r>
            <a:r>
              <a:rPr lang="en-US" sz="48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thương</a:t>
            </a:r>
            <a:r>
              <a:rPr lang="en-US" sz="48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xót</a:t>
            </a:r>
            <a:r>
              <a:rPr lang="en-US" sz="48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chúng</a:t>
            </a:r>
            <a:r>
              <a:rPr lang="en-US" sz="48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con.</a:t>
            </a:r>
          </a:p>
          <a:p>
            <a:pPr marL="0" indent="0" algn="just" eaLnBrk="1" hangingPunct="1">
              <a:lnSpc>
                <a:spcPct val="150000"/>
              </a:lnSpc>
              <a:buFontTx/>
              <a:buNone/>
            </a:pPr>
            <a:r>
              <a:rPr lang="vi-VN" sz="4800" b="0" u="sng" dirty="0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B</a:t>
            </a:r>
            <a:r>
              <a:rPr lang="vi-VN" sz="4800" b="0" u="sng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:</a:t>
            </a:r>
            <a:r>
              <a:rPr lang="vi-VN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vi-VN" sz="48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Vì lạy </a:t>
            </a:r>
            <a:r>
              <a:rPr lang="vi-VN" sz="4800" b="0" dirty="0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Chúa Giêsu Kitô, </a:t>
            </a:r>
            <a:r>
              <a:rPr lang="vi-VN" sz="48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chỉ có Chúa là Đấng Thánh.</a:t>
            </a:r>
          </a:p>
        </p:txBody>
      </p:sp>
    </p:spTree>
    <p:extLst>
      <p:ext uri="{BB962C8B-B14F-4D97-AF65-F5344CB8AC3E}">
        <p14:creationId xmlns:p14="http://schemas.microsoft.com/office/powerpoint/2010/main" val="689997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br>
              <a:rPr lang="en-US" sz="4000" b="0" dirty="0">
                <a:solidFill>
                  <a:srgbClr val="003399"/>
                </a:solidFill>
                <a:effectLst/>
                <a:latin typeface="+mj-lt"/>
              </a:rPr>
            </a:br>
            <a:endParaRPr lang="en-US" sz="4000" b="0" dirty="0">
              <a:solidFill>
                <a:srgbClr val="003399"/>
              </a:solidFill>
              <a:effectLst/>
              <a:latin typeface="+mj-lt"/>
            </a:endParaRPr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pPr marL="0" indent="0" algn="just" eaLnBrk="1" hangingPunct="1">
              <a:lnSpc>
                <a:spcPct val="140000"/>
              </a:lnSpc>
              <a:buFontTx/>
              <a:buNone/>
            </a:pPr>
            <a:r>
              <a:rPr lang="en-US" sz="44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Chỉ</a:t>
            </a:r>
            <a:r>
              <a:rPr lang="en-US" sz="44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4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có</a:t>
            </a:r>
            <a:r>
              <a:rPr lang="en-US" sz="44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4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44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4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là</a:t>
            </a:r>
            <a:r>
              <a:rPr lang="en-US" sz="44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4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44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, </a:t>
            </a:r>
            <a:r>
              <a:rPr lang="en-US" sz="44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chỉ</a:t>
            </a:r>
            <a:r>
              <a:rPr lang="en-US" sz="44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4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có</a:t>
            </a:r>
            <a:r>
              <a:rPr lang="en-US" sz="44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4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44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4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là</a:t>
            </a:r>
            <a:r>
              <a:rPr lang="en-US" sz="44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4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đấng</a:t>
            </a:r>
            <a:r>
              <a:rPr lang="en-US" sz="44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4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tối</a:t>
            </a:r>
            <a:r>
              <a:rPr lang="en-US" sz="44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4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cao</a:t>
            </a:r>
            <a:r>
              <a:rPr lang="en-US" sz="44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.</a:t>
            </a:r>
          </a:p>
          <a:p>
            <a:pPr marL="0" indent="0" algn="just" eaLnBrk="1" hangingPunct="1">
              <a:lnSpc>
                <a:spcPct val="140000"/>
              </a:lnSpc>
              <a:buFontTx/>
              <a:buNone/>
            </a:pPr>
            <a:r>
              <a:rPr lang="vi-VN" sz="4400" b="0" u="sng" dirty="0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A+</a:t>
            </a:r>
            <a:r>
              <a:rPr lang="en-US" sz="4400" b="0" u="sng" dirty="0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B</a:t>
            </a:r>
            <a:r>
              <a:rPr lang="vi-VN" sz="4400" b="0" u="sng" dirty="0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:</a:t>
            </a:r>
            <a:r>
              <a:rPr lang="vi-VN" sz="4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vi-VN" sz="44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Cùng Đức Chúa Thánh Thần trong vinh quang Đức Chúa Cha. </a:t>
            </a:r>
          </a:p>
          <a:p>
            <a:pPr marL="0" indent="0" algn="just" eaLnBrk="1" hangingPunct="1">
              <a:lnSpc>
                <a:spcPct val="140000"/>
              </a:lnSpc>
              <a:buFontTx/>
              <a:buNone/>
            </a:pPr>
            <a:r>
              <a:rPr lang="vi-VN" sz="4400" b="0" u="sng" dirty="0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Amen.</a:t>
            </a:r>
          </a:p>
        </p:txBody>
      </p:sp>
    </p:spTree>
    <p:extLst>
      <p:ext uri="{BB962C8B-B14F-4D97-AF65-F5344CB8AC3E}">
        <p14:creationId xmlns:p14="http://schemas.microsoft.com/office/powerpoint/2010/main" val="3943579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0132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ED9D7B4-5DCE-2FE8-57FD-19CE194896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0738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>
            <a:normAutofit/>
          </a:bodyPr>
          <a:lstStyle/>
          <a:p>
            <a:pPr algn="just"/>
            <a:r>
              <a:rPr lang="en-US" sz="8000" u="sng" dirty="0" err="1">
                <a:solidFill>
                  <a:srgbClr val="FFFF00"/>
                </a:solidFill>
                <a:latin typeface="+mj-lt"/>
              </a:rPr>
              <a:t>Đáp</a:t>
            </a:r>
            <a:r>
              <a:rPr lang="en-US" sz="8000" u="sng" dirty="0">
                <a:solidFill>
                  <a:srgbClr val="FFFF00"/>
                </a:solidFill>
                <a:latin typeface="+mj-lt"/>
              </a:rPr>
              <a:t> </a:t>
            </a:r>
            <a:r>
              <a:rPr lang="en-US" sz="8000" u="sng" dirty="0" err="1">
                <a:solidFill>
                  <a:srgbClr val="FFFF00"/>
                </a:solidFill>
                <a:latin typeface="+mj-lt"/>
              </a:rPr>
              <a:t>ca</a:t>
            </a:r>
            <a:r>
              <a:rPr lang="en-US" sz="8000" u="sng" dirty="0">
                <a:solidFill>
                  <a:srgbClr val="FFFF00"/>
                </a:solidFill>
                <a:latin typeface="+mj-lt"/>
              </a:rPr>
              <a:t>:</a:t>
            </a:r>
            <a:r>
              <a:rPr lang="en-US" sz="8000" dirty="0">
                <a:solidFill>
                  <a:srgbClr val="FFFF00"/>
                </a:solidFill>
                <a:latin typeface="+mj-lt"/>
              </a:rPr>
              <a:t> </a:t>
            </a:r>
            <a:r>
              <a:rPr lang="en-US" sz="8000" dirty="0" err="1">
                <a:solidFill>
                  <a:schemeClr val="bg1"/>
                </a:solidFill>
                <a:latin typeface="+mj-lt"/>
              </a:rPr>
              <a:t>Chúa</a:t>
            </a:r>
            <a:r>
              <a:rPr lang="en-US" sz="8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8000" dirty="0" err="1">
                <a:solidFill>
                  <a:schemeClr val="bg1"/>
                </a:solidFill>
                <a:latin typeface="+mj-lt"/>
              </a:rPr>
              <a:t>đã</a:t>
            </a:r>
            <a:r>
              <a:rPr lang="en-US" sz="8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8000" dirty="0" err="1">
                <a:solidFill>
                  <a:schemeClr val="bg1"/>
                </a:solidFill>
                <a:latin typeface="+mj-lt"/>
              </a:rPr>
              <a:t>giải</a:t>
            </a:r>
            <a:r>
              <a:rPr lang="en-US" sz="8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8000" dirty="0" err="1">
                <a:solidFill>
                  <a:schemeClr val="bg1"/>
                </a:solidFill>
                <a:latin typeface="+mj-lt"/>
              </a:rPr>
              <a:t>thoát</a:t>
            </a:r>
            <a:r>
              <a:rPr lang="en-US" sz="8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8000" dirty="0" err="1">
                <a:solidFill>
                  <a:schemeClr val="bg1"/>
                </a:solidFill>
                <a:latin typeface="+mj-lt"/>
              </a:rPr>
              <a:t>tôi</a:t>
            </a:r>
            <a:r>
              <a:rPr lang="en-US" sz="8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8000" dirty="0" err="1">
                <a:solidFill>
                  <a:schemeClr val="bg1"/>
                </a:solidFill>
                <a:latin typeface="+mj-lt"/>
              </a:rPr>
              <a:t>khỏi</a:t>
            </a:r>
            <a:r>
              <a:rPr lang="en-US" sz="8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8000" dirty="0" err="1">
                <a:solidFill>
                  <a:schemeClr val="bg1"/>
                </a:solidFill>
                <a:latin typeface="+mj-lt"/>
              </a:rPr>
              <a:t>mọi</a:t>
            </a:r>
            <a:r>
              <a:rPr lang="en-US" sz="8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8000" dirty="0" err="1">
                <a:solidFill>
                  <a:schemeClr val="bg1"/>
                </a:solidFill>
                <a:latin typeface="+mj-lt"/>
              </a:rPr>
              <a:t>nỗi</a:t>
            </a:r>
            <a:r>
              <a:rPr lang="en-US" sz="8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8000" dirty="0" err="1">
                <a:solidFill>
                  <a:schemeClr val="bg1"/>
                </a:solidFill>
                <a:latin typeface="+mj-lt"/>
              </a:rPr>
              <a:t>kinh</a:t>
            </a:r>
            <a:r>
              <a:rPr lang="en-US" sz="8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8000" dirty="0" err="1">
                <a:solidFill>
                  <a:schemeClr val="bg1"/>
                </a:solidFill>
                <a:latin typeface="+mj-lt"/>
              </a:rPr>
              <a:t>hoàng</a:t>
            </a:r>
            <a:r>
              <a:rPr lang="en-US" sz="8000" dirty="0">
                <a:solidFill>
                  <a:schemeClr val="bg1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532982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752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A96A054-1460-D248-3CE8-5A7DAAF0398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2295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62549"/>
          </a:xfrm>
        </p:spPr>
        <p:txBody>
          <a:bodyPr>
            <a:noAutofit/>
          </a:bodyPr>
          <a:lstStyle/>
          <a:p>
            <a:pPr algn="just"/>
            <a:r>
              <a:rPr lang="en-US" sz="5400" u="sng" dirty="0">
                <a:solidFill>
                  <a:srgbClr val="FFFF00"/>
                </a:solidFill>
                <a:latin typeface="+mj-lt"/>
              </a:rPr>
              <a:t>Alleluia-alleluia:</a:t>
            </a:r>
            <a:r>
              <a:rPr lang="en-US" sz="5400" dirty="0">
                <a:solidFill>
                  <a:srgbClr val="003366"/>
                </a:solidFill>
                <a:latin typeface="+mj-lt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+mj-lt"/>
              </a:rPr>
              <a:t>Anh</a:t>
            </a:r>
            <a:r>
              <a:rPr lang="en-US" sz="5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+mj-lt"/>
              </a:rPr>
              <a:t>là</a:t>
            </a:r>
            <a:r>
              <a:rPr lang="en-US" sz="5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+mj-lt"/>
              </a:rPr>
              <a:t>Phêrô</a:t>
            </a:r>
            <a:r>
              <a:rPr lang="en-US" sz="5400" dirty="0">
                <a:solidFill>
                  <a:schemeClr val="bg1"/>
                </a:solidFill>
                <a:latin typeface="+mj-lt"/>
              </a:rPr>
              <a:t>, </a:t>
            </a:r>
            <a:r>
              <a:rPr lang="en-US" sz="5400" dirty="0" err="1">
                <a:solidFill>
                  <a:schemeClr val="bg1"/>
                </a:solidFill>
                <a:latin typeface="+mj-lt"/>
              </a:rPr>
              <a:t>nghĩa</a:t>
            </a:r>
            <a:r>
              <a:rPr lang="en-US" sz="5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+mj-lt"/>
              </a:rPr>
              <a:t>là</a:t>
            </a:r>
            <a:r>
              <a:rPr lang="en-US" sz="5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+mj-lt"/>
              </a:rPr>
              <a:t>Tảng</a:t>
            </a:r>
            <a:r>
              <a:rPr lang="en-US" sz="5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+mj-lt"/>
              </a:rPr>
              <a:t>Đá</a:t>
            </a:r>
            <a:r>
              <a:rPr lang="en-US" sz="5400" dirty="0">
                <a:solidFill>
                  <a:schemeClr val="bg1"/>
                </a:solidFill>
                <a:latin typeface="+mj-lt"/>
              </a:rPr>
              <a:t>, </a:t>
            </a:r>
            <a:r>
              <a:rPr lang="en-US" sz="5400" dirty="0" err="1">
                <a:solidFill>
                  <a:schemeClr val="bg1"/>
                </a:solidFill>
                <a:latin typeface="+mj-lt"/>
              </a:rPr>
              <a:t>trên</a:t>
            </a:r>
            <a:r>
              <a:rPr lang="en-US" sz="5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+mj-lt"/>
              </a:rPr>
              <a:t>tảng</a:t>
            </a:r>
            <a:r>
              <a:rPr lang="en-US" sz="5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+mj-lt"/>
              </a:rPr>
              <a:t>đá</a:t>
            </a:r>
            <a:r>
              <a:rPr lang="en-US" sz="5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+mj-lt"/>
              </a:rPr>
              <a:t>này</a:t>
            </a:r>
            <a:r>
              <a:rPr lang="en-US" sz="5400" dirty="0">
                <a:solidFill>
                  <a:schemeClr val="bg1"/>
                </a:solidFill>
                <a:latin typeface="+mj-lt"/>
              </a:rPr>
              <a:t>, </a:t>
            </a:r>
            <a:r>
              <a:rPr lang="en-US" sz="5400" dirty="0" err="1">
                <a:solidFill>
                  <a:schemeClr val="bg1"/>
                </a:solidFill>
                <a:latin typeface="+mj-lt"/>
              </a:rPr>
              <a:t>Thầy</a:t>
            </a:r>
            <a:r>
              <a:rPr lang="en-US" sz="5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+mj-lt"/>
              </a:rPr>
              <a:t>sẽ</a:t>
            </a:r>
            <a:r>
              <a:rPr lang="en-US" sz="5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+mj-lt"/>
              </a:rPr>
              <a:t>xây</a:t>
            </a:r>
            <a:r>
              <a:rPr lang="en-US" sz="5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+mj-lt"/>
              </a:rPr>
              <a:t>Hội</a:t>
            </a:r>
            <a:r>
              <a:rPr lang="en-US" sz="5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+mj-lt"/>
              </a:rPr>
              <a:t>Thánh</a:t>
            </a:r>
            <a:r>
              <a:rPr lang="en-US" sz="5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+mj-lt"/>
              </a:rPr>
              <a:t>của</a:t>
            </a:r>
            <a:r>
              <a:rPr lang="en-US" sz="5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+mj-lt"/>
              </a:rPr>
              <a:t>Thầy</a:t>
            </a:r>
            <a:r>
              <a:rPr lang="en-US" sz="5400" dirty="0">
                <a:solidFill>
                  <a:schemeClr val="bg1"/>
                </a:solidFill>
                <a:latin typeface="+mj-lt"/>
              </a:rPr>
              <a:t>, </a:t>
            </a:r>
            <a:r>
              <a:rPr lang="en-US" sz="5400" dirty="0" err="1">
                <a:solidFill>
                  <a:schemeClr val="bg1"/>
                </a:solidFill>
                <a:latin typeface="+mj-lt"/>
              </a:rPr>
              <a:t>và</a:t>
            </a:r>
            <a:r>
              <a:rPr lang="en-US" sz="5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+mj-lt"/>
              </a:rPr>
              <a:t>quyền</a:t>
            </a:r>
            <a:r>
              <a:rPr lang="en-US" sz="5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+mj-lt"/>
              </a:rPr>
              <a:t>lực</a:t>
            </a:r>
            <a:r>
              <a:rPr lang="en-US" sz="5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+mj-lt"/>
              </a:rPr>
              <a:t>tử</a:t>
            </a:r>
            <a:r>
              <a:rPr lang="en-US" sz="5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+mj-lt"/>
              </a:rPr>
              <a:t>thần</a:t>
            </a:r>
            <a:r>
              <a:rPr lang="en-US" sz="5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+mj-lt"/>
              </a:rPr>
              <a:t>sẽ</a:t>
            </a:r>
            <a:r>
              <a:rPr lang="en-US" sz="5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+mj-lt"/>
              </a:rPr>
              <a:t>không</a:t>
            </a:r>
            <a:r>
              <a:rPr lang="en-US" sz="5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+mj-lt"/>
              </a:rPr>
              <a:t>thắng</a:t>
            </a:r>
            <a:r>
              <a:rPr lang="en-US" sz="5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+mj-lt"/>
              </a:rPr>
              <a:t>nổi</a:t>
            </a:r>
            <a:r>
              <a:rPr lang="en-US" sz="5400" dirty="0">
                <a:solidFill>
                  <a:schemeClr val="bg1"/>
                </a:solidFill>
                <a:latin typeface="+mj-lt"/>
              </a:rPr>
              <a:t>,</a:t>
            </a:r>
            <a:r>
              <a:rPr lang="en-US" sz="5400" dirty="0">
                <a:solidFill>
                  <a:srgbClr val="003366"/>
                </a:solidFill>
                <a:latin typeface="+mj-lt"/>
              </a:rPr>
              <a:t> </a:t>
            </a:r>
            <a:r>
              <a:rPr lang="en-US" sz="5400" u="sng" dirty="0">
                <a:solidFill>
                  <a:srgbClr val="FFFF00"/>
                </a:solidFill>
                <a:latin typeface="+mj-lt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34706968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46064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0231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41722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endParaRPr lang="en-US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endParaRPr lang="en-US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r>
              <a:rPr lang="en-US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THỨ HAI</a:t>
            </a:r>
          </a:p>
          <a:p>
            <a:r>
              <a:rPr lang="vi-VN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SAU CHÚA NHẬT </a:t>
            </a:r>
            <a:r>
              <a:rPr lang="en-US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XIII</a:t>
            </a:r>
            <a:r>
              <a:rPr lang="vi-VN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</a:p>
          <a:p>
            <a:r>
              <a:rPr lang="vi-VN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THƯỜNG NIÊN</a:t>
            </a:r>
          </a:p>
        </p:txBody>
      </p:sp>
    </p:spTree>
    <p:extLst>
      <p:ext uri="{BB962C8B-B14F-4D97-AF65-F5344CB8AC3E}">
        <p14:creationId xmlns:p14="http://schemas.microsoft.com/office/powerpoint/2010/main" val="7295075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1434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F2BAB89-96AC-EFAD-973E-161F02B9219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4949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437336"/>
            <a:ext cx="9144000" cy="4324350"/>
          </a:xfrm>
        </p:spPr>
        <p:txBody>
          <a:bodyPr anchor="ctr" anchorCtr="0">
            <a:normAutofit/>
          </a:bodyPr>
          <a:lstStyle/>
          <a:p>
            <a:pPr algn="just"/>
            <a:r>
              <a:rPr lang="vi-VN" sz="72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Hỡi những người lãng quên Thiên Chúa, gắng mà hiểu cho tường.</a:t>
            </a:r>
            <a:endParaRPr lang="en-US" sz="7200" dirty="0">
              <a:solidFill>
                <a:schemeClr val="bg1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26670"/>
            <a:ext cx="19591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u="sng" dirty="0" err="1">
                <a:solidFill>
                  <a:srgbClr val="FFFF00"/>
                </a:solidFill>
                <a:latin typeface="+mj-lt"/>
                <a:cs typeface="Times New Roman" pitchFamily="18" charset="0"/>
              </a:rPr>
              <a:t>Đáp</a:t>
            </a:r>
            <a:r>
              <a:rPr lang="en-US" sz="44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400" u="sng" dirty="0" err="1">
                <a:solidFill>
                  <a:srgbClr val="FFFF00"/>
                </a:solidFill>
                <a:latin typeface="+mj-lt"/>
                <a:cs typeface="Times New Roman" pitchFamily="18" charset="0"/>
              </a:rPr>
              <a:t>ca</a:t>
            </a:r>
            <a:r>
              <a:rPr lang="en-US" sz="44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: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9191" y="285750"/>
            <a:ext cx="4686300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39420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260637"/>
            <a:ext cx="9144000" cy="4629149"/>
          </a:xfrm>
        </p:spPr>
        <p:txBody>
          <a:bodyPr anchor="ctr" anchorCtr="0">
            <a:noAutofit/>
          </a:bodyPr>
          <a:lstStyle/>
          <a:p>
            <a:pPr algn="just"/>
            <a:r>
              <a:rPr lang="vi-VN" sz="72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Ngày hôm nay, anh em chớ cứng lòng,</a:t>
            </a:r>
            <a:r>
              <a:rPr lang="en-US" sz="72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vi-VN" sz="72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nhưng hãy nghe tiếng Chúa.</a:t>
            </a:r>
            <a:endParaRPr lang="en-US" sz="7200" dirty="0">
              <a:solidFill>
                <a:schemeClr val="bg1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2888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Alleluia-Alleluia:</a:t>
            </a:r>
          </a:p>
        </p:txBody>
      </p:sp>
      <p:sp>
        <p:nvSpPr>
          <p:cNvPr id="4" name="Rectangle 3"/>
          <p:cNvSpPr/>
          <p:nvPr/>
        </p:nvSpPr>
        <p:spPr>
          <a:xfrm>
            <a:off x="6690200" y="4501733"/>
            <a:ext cx="16642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36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Alleluia:</a:t>
            </a:r>
          </a:p>
        </p:txBody>
      </p:sp>
    </p:spTree>
    <p:extLst>
      <p:ext uri="{BB962C8B-B14F-4D97-AF65-F5344CB8AC3E}">
        <p14:creationId xmlns:p14="http://schemas.microsoft.com/office/powerpoint/2010/main" val="40939420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0362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39420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>
            <a:normAutofit/>
          </a:bodyPr>
          <a:lstStyle/>
          <a:p>
            <a:endParaRPr lang="en-US" sz="44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endParaRPr lang="en-US" sz="44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r>
              <a:rPr lang="en-US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THỨ BA</a:t>
            </a:r>
          </a:p>
          <a:p>
            <a:r>
              <a:rPr lang="vi-VN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SAU CHÚA NHẬT X</a:t>
            </a:r>
            <a:r>
              <a:rPr lang="en-US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III</a:t>
            </a:r>
            <a:br>
              <a:rPr lang="en-US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</a:br>
            <a:r>
              <a:rPr lang="vi-VN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THƯỜNG NIÊN</a:t>
            </a:r>
          </a:p>
        </p:txBody>
      </p:sp>
    </p:spTree>
    <p:extLst>
      <p:ext uri="{BB962C8B-B14F-4D97-AF65-F5344CB8AC3E}">
        <p14:creationId xmlns:p14="http://schemas.microsoft.com/office/powerpoint/2010/main" val="3463860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62549"/>
          </a:xfrm>
        </p:spPr>
        <p:txBody>
          <a:bodyPr>
            <a:normAutofit/>
          </a:bodyPr>
          <a:lstStyle/>
          <a:p>
            <a:r>
              <a:rPr lang="en-US" sz="6000" dirty="0">
                <a:solidFill>
                  <a:srgbClr val="FFFF00"/>
                </a:solidFill>
                <a:latin typeface="+mj-lt"/>
              </a:rPr>
              <a:t>THỨ HAI NGÀY 29-06</a:t>
            </a:r>
            <a:br>
              <a:rPr lang="en-US" sz="6000" dirty="0">
                <a:solidFill>
                  <a:srgbClr val="FFFF00"/>
                </a:solidFill>
                <a:latin typeface="+mj-lt"/>
              </a:rPr>
            </a:br>
            <a:r>
              <a:rPr lang="en-US" dirty="0">
                <a:solidFill>
                  <a:srgbClr val="FFFF00"/>
                </a:solidFill>
                <a:latin typeface="+mj-lt"/>
              </a:rPr>
              <a:t>THÁNH PHÊ RÔ VÀ THÁNH PHAO LÔ </a:t>
            </a:r>
            <a:br>
              <a:rPr lang="en-US" dirty="0">
                <a:solidFill>
                  <a:srgbClr val="FFFF00"/>
                </a:solidFill>
                <a:latin typeface="+mj-lt"/>
              </a:rPr>
            </a:br>
            <a:r>
              <a:rPr lang="en-US" sz="3600" dirty="0">
                <a:solidFill>
                  <a:srgbClr val="FFFF00"/>
                </a:solidFill>
                <a:latin typeface="+mj-lt"/>
              </a:rPr>
              <a:t>TÔNG ĐỒ</a:t>
            </a:r>
            <a:br>
              <a:rPr lang="en-US" sz="6000" dirty="0">
                <a:solidFill>
                  <a:srgbClr val="FFFF00"/>
                </a:solidFill>
                <a:latin typeface="+mj-lt"/>
              </a:rPr>
            </a:br>
            <a:endParaRPr lang="en-US" sz="6000" dirty="0">
              <a:solidFill>
                <a:srgbClr val="FFFF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0134536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69093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36213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026D302-8C7D-B1C2-BF0E-0C98AFE02AD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72939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475436"/>
            <a:ext cx="9144000" cy="4324350"/>
          </a:xfrm>
        </p:spPr>
        <p:txBody>
          <a:bodyPr anchor="ctr" anchorCtr="0">
            <a:normAutofit/>
          </a:bodyPr>
          <a:lstStyle/>
          <a:p>
            <a:pPr algn="just"/>
            <a:r>
              <a:rPr lang="vi-VN" sz="72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Lạy Chúa, xin lấy đức công chính của Ngài mà hướng dẫn con.</a:t>
            </a:r>
            <a:endParaRPr lang="en-US" sz="7200" dirty="0">
              <a:solidFill>
                <a:schemeClr val="bg1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26670"/>
            <a:ext cx="19591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u="sng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Đáp ca: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285750"/>
            <a:ext cx="2867025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340176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95749"/>
            <a:ext cx="9144000" cy="4629149"/>
          </a:xfrm>
        </p:spPr>
        <p:txBody>
          <a:bodyPr anchor="ctr" anchorCtr="0">
            <a:noAutofit/>
          </a:bodyPr>
          <a:lstStyle/>
          <a:p>
            <a:pPr algn="just"/>
            <a:r>
              <a:rPr lang="en-US" sz="72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Mong</a:t>
            </a:r>
            <a:r>
              <a:rPr lang="en-US" sz="72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72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đợi</a:t>
            </a:r>
            <a:r>
              <a:rPr lang="en-US" sz="72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72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Chúa</a:t>
            </a:r>
            <a:r>
              <a:rPr lang="en-US" sz="72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, </a:t>
            </a:r>
            <a:r>
              <a:rPr lang="en-US" sz="72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tôi</a:t>
            </a:r>
            <a:r>
              <a:rPr lang="en-US" sz="72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72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hất</a:t>
            </a:r>
            <a:r>
              <a:rPr lang="en-US" sz="72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72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lòng</a:t>
            </a:r>
            <a:r>
              <a:rPr lang="en-US" sz="72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72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mong</a:t>
            </a:r>
            <a:r>
              <a:rPr lang="en-US" sz="72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72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đợi</a:t>
            </a:r>
            <a:r>
              <a:rPr lang="en-US" sz="72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, </a:t>
            </a:r>
            <a:r>
              <a:rPr lang="en-US" sz="72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cậy</a:t>
            </a:r>
            <a:r>
              <a:rPr lang="en-US" sz="72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72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trông</a:t>
            </a:r>
            <a:r>
              <a:rPr lang="en-US" sz="72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ở </a:t>
            </a:r>
            <a:r>
              <a:rPr lang="en-US" sz="72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lời</a:t>
            </a:r>
            <a:r>
              <a:rPr lang="en-US" sz="72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72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Người</a:t>
            </a:r>
            <a:r>
              <a:rPr lang="en-US" sz="72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2888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Alleluia-Alleluia:</a:t>
            </a:r>
          </a:p>
        </p:txBody>
      </p:sp>
      <p:sp>
        <p:nvSpPr>
          <p:cNvPr id="4" name="Rectangle 3"/>
          <p:cNvSpPr/>
          <p:nvPr/>
        </p:nvSpPr>
        <p:spPr>
          <a:xfrm>
            <a:off x="6690200" y="4501733"/>
            <a:ext cx="16642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36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Alleluia:</a:t>
            </a:r>
          </a:p>
        </p:txBody>
      </p:sp>
    </p:spTree>
    <p:extLst>
      <p:ext uri="{BB962C8B-B14F-4D97-AF65-F5344CB8AC3E}">
        <p14:creationId xmlns:p14="http://schemas.microsoft.com/office/powerpoint/2010/main" val="245725202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43738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84772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281651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>
            <a:normAutofit/>
          </a:bodyPr>
          <a:lstStyle/>
          <a:p>
            <a:endParaRPr lang="en-US" sz="44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endParaRPr lang="en-US" sz="44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r>
              <a:rPr lang="en-US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THỨ TƯ</a:t>
            </a:r>
          </a:p>
          <a:p>
            <a:r>
              <a:rPr lang="vi-VN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SAU CHÚA NHẬT X</a:t>
            </a:r>
            <a:r>
              <a:rPr lang="en-US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III</a:t>
            </a:r>
            <a:endParaRPr lang="vi-VN" sz="44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r>
              <a:rPr lang="vi-VN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THƯỜNG NIÊN</a:t>
            </a:r>
          </a:p>
        </p:txBody>
      </p:sp>
    </p:spTree>
    <p:extLst>
      <p:ext uri="{BB962C8B-B14F-4D97-AF65-F5344CB8AC3E}">
        <p14:creationId xmlns:p14="http://schemas.microsoft.com/office/powerpoint/2010/main" val="189461483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8916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62549"/>
          </a:xfrm>
        </p:spPr>
        <p:txBody>
          <a:bodyPr>
            <a:normAutofit/>
          </a:bodyPr>
          <a:lstStyle/>
          <a:p>
            <a:r>
              <a:rPr lang="en-US" sz="6000" dirty="0">
                <a:solidFill>
                  <a:srgbClr val="FFFF00"/>
                </a:solidFill>
                <a:latin typeface="+mj-lt"/>
              </a:rPr>
              <a:t>THÁNH LỄ CHÍNH NGÀY</a:t>
            </a:r>
          </a:p>
        </p:txBody>
      </p:sp>
    </p:spTree>
    <p:extLst>
      <p:ext uri="{BB962C8B-B14F-4D97-AF65-F5344CB8AC3E}">
        <p14:creationId xmlns:p14="http://schemas.microsoft.com/office/powerpoint/2010/main" val="190468623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03BC14C-BF0B-B065-2583-707D9C14883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88334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819150"/>
            <a:ext cx="9144000" cy="4324350"/>
          </a:xfrm>
        </p:spPr>
        <p:txBody>
          <a:bodyPr anchor="ctr" anchorCtr="0">
            <a:normAutofit/>
          </a:bodyPr>
          <a:lstStyle/>
          <a:p>
            <a:pPr algn="just"/>
            <a:r>
              <a:rPr lang="en-US" sz="80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Ai </a:t>
            </a:r>
            <a:r>
              <a:rPr lang="en-US" sz="80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sống</a:t>
            </a:r>
            <a:r>
              <a:rPr lang="en-US" sz="80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80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đời</a:t>
            </a:r>
            <a:r>
              <a:rPr lang="en-US" sz="80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80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hoàn</a:t>
            </a:r>
            <a:r>
              <a:rPr lang="en-US" sz="80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80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hảo</a:t>
            </a:r>
            <a:r>
              <a:rPr lang="en-US" sz="80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, Ta </a:t>
            </a:r>
            <a:r>
              <a:rPr lang="en-US" sz="80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cho</a:t>
            </a:r>
            <a:r>
              <a:rPr lang="en-US" sz="80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80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hưởng</a:t>
            </a:r>
            <a:r>
              <a:rPr lang="en-US" sz="80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on </a:t>
            </a:r>
            <a:r>
              <a:rPr lang="en-US" sz="80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cứu</a:t>
            </a:r>
            <a:r>
              <a:rPr lang="en-US" sz="80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80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độ</a:t>
            </a:r>
            <a:r>
              <a:rPr lang="en-US" sz="80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80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Chúa</a:t>
            </a:r>
            <a:r>
              <a:rPr lang="en-US" sz="80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80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Trời</a:t>
            </a:r>
            <a:r>
              <a:rPr lang="en-US" sz="80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0" y="26670"/>
            <a:ext cx="19591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u="sng" dirty="0" err="1">
                <a:solidFill>
                  <a:srgbClr val="FFFF00"/>
                </a:solidFill>
                <a:latin typeface="+mj-lt"/>
                <a:cs typeface="Times New Roman" pitchFamily="18" charset="0"/>
              </a:rPr>
              <a:t>Đáp</a:t>
            </a:r>
            <a:r>
              <a:rPr lang="en-US" sz="44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400" u="sng" dirty="0" err="1">
                <a:solidFill>
                  <a:srgbClr val="FFFF00"/>
                </a:solidFill>
                <a:latin typeface="+mj-lt"/>
                <a:cs typeface="Times New Roman" pitchFamily="18" charset="0"/>
              </a:rPr>
              <a:t>ca</a:t>
            </a:r>
            <a:r>
              <a:rPr lang="en-US" sz="44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:</a:t>
            </a:r>
          </a:p>
        </p:txBody>
      </p:sp>
      <p:sp>
        <p:nvSpPr>
          <p:cNvPr id="4" name="Rectangle 3"/>
          <p:cNvSpPr/>
          <p:nvPr/>
        </p:nvSpPr>
        <p:spPr>
          <a:xfrm>
            <a:off x="1997291" y="285750"/>
            <a:ext cx="4028923" cy="400110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Tv</a:t>
            </a:r>
            <a:r>
              <a:rPr lang="en-US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49, 7.8-9.10-11.12-13.16bc-17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287023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14351"/>
            <a:ext cx="9144000" cy="4629149"/>
          </a:xfrm>
        </p:spPr>
        <p:txBody>
          <a:bodyPr anchor="ctr" anchorCtr="0">
            <a:noAutofit/>
          </a:bodyPr>
          <a:lstStyle/>
          <a:p>
            <a:pPr algn="just"/>
            <a:r>
              <a:rPr lang="vi-VN" sz="54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Chúa Cha đã tự ý dùng lời chân lý mà sinh ra chúng ta, để chúng ta nên như của đầu mùa trong các thọ tạo của Người.</a:t>
            </a:r>
            <a:endParaRPr lang="en-US" sz="5400" dirty="0">
              <a:solidFill>
                <a:schemeClr val="bg1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2888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Alleluia-Alleluia:</a:t>
            </a:r>
          </a:p>
        </p:txBody>
      </p:sp>
      <p:sp>
        <p:nvSpPr>
          <p:cNvPr id="4" name="Rectangle 3"/>
          <p:cNvSpPr/>
          <p:nvPr/>
        </p:nvSpPr>
        <p:spPr>
          <a:xfrm>
            <a:off x="6690200" y="4501733"/>
            <a:ext cx="16642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36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Alleluia:</a:t>
            </a:r>
          </a:p>
        </p:txBody>
      </p:sp>
    </p:spTree>
    <p:extLst>
      <p:ext uri="{BB962C8B-B14F-4D97-AF65-F5344CB8AC3E}">
        <p14:creationId xmlns:p14="http://schemas.microsoft.com/office/powerpoint/2010/main" val="365375081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26539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645361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>
            <a:normAutofit/>
          </a:bodyPr>
          <a:lstStyle/>
          <a:p>
            <a:endParaRPr lang="en-US" sz="44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endParaRPr lang="en-US" sz="44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r>
              <a:rPr lang="en-US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THỨ NĂM</a:t>
            </a:r>
          </a:p>
          <a:p>
            <a:r>
              <a:rPr lang="vi-VN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SAU CHÚA NHẬT X</a:t>
            </a:r>
            <a:r>
              <a:rPr lang="en-US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III</a:t>
            </a:r>
            <a:endParaRPr lang="vi-VN" sz="44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r>
              <a:rPr lang="vi-VN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THƯỜNG NIÊN</a:t>
            </a:r>
          </a:p>
        </p:txBody>
      </p:sp>
    </p:spTree>
    <p:extLst>
      <p:ext uri="{BB962C8B-B14F-4D97-AF65-F5344CB8AC3E}">
        <p14:creationId xmlns:p14="http://schemas.microsoft.com/office/powerpoint/2010/main" val="26380656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66577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346956B-A92A-61E0-C1FB-6A8415F1297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31897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411390"/>
            <a:ext cx="9144000" cy="4324350"/>
          </a:xfrm>
        </p:spPr>
        <p:txBody>
          <a:bodyPr anchor="ctr" anchorCtr="0">
            <a:normAutofit/>
          </a:bodyPr>
          <a:lstStyle/>
          <a:p>
            <a:pPr algn="just"/>
            <a:r>
              <a:rPr lang="vi-VN" sz="80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Quyết định Chúa phù hợp chân lý,</a:t>
            </a:r>
            <a:r>
              <a:rPr lang="en-US" sz="80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vi-VN" sz="80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hết thảy đều công minh.</a:t>
            </a:r>
            <a:endParaRPr lang="en-US" sz="8000" dirty="0">
              <a:solidFill>
                <a:schemeClr val="bg1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26670"/>
            <a:ext cx="19591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u="sng" dirty="0" err="1">
                <a:solidFill>
                  <a:srgbClr val="FFFF00"/>
                </a:solidFill>
                <a:latin typeface="+mj-lt"/>
                <a:cs typeface="Times New Roman" pitchFamily="18" charset="0"/>
              </a:rPr>
              <a:t>Đáp</a:t>
            </a:r>
            <a:r>
              <a:rPr lang="en-US" sz="44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400" u="sng" dirty="0" err="1">
                <a:solidFill>
                  <a:srgbClr val="FFFF00"/>
                </a:solidFill>
                <a:latin typeface="+mj-lt"/>
                <a:cs typeface="Times New Roman" pitchFamily="18" charset="0"/>
              </a:rPr>
              <a:t>ca</a:t>
            </a:r>
            <a:r>
              <a:rPr lang="en-US" sz="44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: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285750"/>
            <a:ext cx="3028950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595917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438150"/>
            <a:ext cx="9144000" cy="4629149"/>
          </a:xfrm>
        </p:spPr>
        <p:txBody>
          <a:bodyPr anchor="ctr" anchorCtr="0">
            <a:noAutofit/>
          </a:bodyPr>
          <a:lstStyle/>
          <a:p>
            <a:pPr algn="just"/>
            <a:r>
              <a:rPr lang="vi-VN" sz="58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Trong Đức Ki-tô, Thiên Chúa đã cho thế gian được hoà giải với Người, và giao cho chúng tôi công bố lời hoà giải.</a:t>
            </a:r>
            <a:endParaRPr lang="en-US" sz="5800" dirty="0">
              <a:solidFill>
                <a:schemeClr val="bg1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2888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Alleluia-Alleluia:</a:t>
            </a:r>
          </a:p>
        </p:txBody>
      </p:sp>
      <p:sp>
        <p:nvSpPr>
          <p:cNvPr id="4" name="Rectangle 3"/>
          <p:cNvSpPr/>
          <p:nvPr/>
        </p:nvSpPr>
        <p:spPr>
          <a:xfrm>
            <a:off x="6690200" y="4501733"/>
            <a:ext cx="16642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36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Alleluia:</a:t>
            </a:r>
          </a:p>
        </p:txBody>
      </p:sp>
    </p:spTree>
    <p:extLst>
      <p:ext uri="{BB962C8B-B14F-4D97-AF65-F5344CB8AC3E}">
        <p14:creationId xmlns:p14="http://schemas.microsoft.com/office/powerpoint/2010/main" val="38956685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47910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46786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708468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62549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THỨ SÁU NGÀY 03-07</a:t>
            </a:r>
            <a:br>
              <a:rPr lang="en-US" sz="5400" dirty="0">
                <a:solidFill>
                  <a:schemeClr val="bg1"/>
                </a:solidFill>
              </a:rPr>
            </a:br>
            <a:r>
              <a:rPr lang="en-US" sz="5400" dirty="0">
                <a:solidFill>
                  <a:srgbClr val="FFFF00"/>
                </a:solidFill>
              </a:rPr>
              <a:t>THÁNH TÔ MA TÔNG ĐỒ</a:t>
            </a:r>
            <a:br>
              <a:rPr lang="en-US" sz="5400" dirty="0">
                <a:solidFill>
                  <a:srgbClr val="FFFF00"/>
                </a:solidFill>
              </a:rPr>
            </a:br>
            <a:r>
              <a:rPr lang="en-US" sz="5400" dirty="0">
                <a:solidFill>
                  <a:srgbClr val="FFFF00"/>
                </a:solidFill>
              </a:rPr>
              <a:t>LỄ KÍNH</a:t>
            </a:r>
            <a:br>
              <a:rPr lang="en-US" sz="5400" dirty="0">
                <a:solidFill>
                  <a:srgbClr val="FFFF00"/>
                </a:solidFill>
              </a:rPr>
            </a:br>
            <a:r>
              <a:rPr lang="en-US" sz="4800" i="1" dirty="0">
                <a:solidFill>
                  <a:schemeClr val="bg1"/>
                </a:solidFill>
              </a:rPr>
              <a:t>( </a:t>
            </a:r>
            <a:r>
              <a:rPr lang="en-US" sz="4800" i="1" dirty="0" err="1">
                <a:solidFill>
                  <a:schemeClr val="bg1"/>
                </a:solidFill>
              </a:rPr>
              <a:t>sách</a:t>
            </a:r>
            <a:r>
              <a:rPr lang="en-US" sz="4800" i="1" dirty="0">
                <a:solidFill>
                  <a:schemeClr val="bg1"/>
                </a:solidFill>
              </a:rPr>
              <a:t> </a:t>
            </a:r>
            <a:r>
              <a:rPr lang="en-US" sz="4800" i="1" dirty="0" err="1">
                <a:solidFill>
                  <a:schemeClr val="bg1"/>
                </a:solidFill>
              </a:rPr>
              <a:t>bài</a:t>
            </a:r>
            <a:r>
              <a:rPr lang="en-US" sz="4800" i="1" dirty="0">
                <a:solidFill>
                  <a:schemeClr val="bg1"/>
                </a:solidFill>
              </a:rPr>
              <a:t> </a:t>
            </a:r>
            <a:r>
              <a:rPr lang="en-US" sz="4800" i="1" dirty="0" err="1">
                <a:solidFill>
                  <a:schemeClr val="bg1"/>
                </a:solidFill>
              </a:rPr>
              <a:t>đọc</a:t>
            </a:r>
            <a:r>
              <a:rPr lang="en-US" sz="4800" i="1" dirty="0">
                <a:solidFill>
                  <a:schemeClr val="bg1"/>
                </a:solidFill>
              </a:rPr>
              <a:t> </a:t>
            </a:r>
            <a:r>
              <a:rPr lang="en-US" sz="4800" i="1" dirty="0" err="1">
                <a:solidFill>
                  <a:schemeClr val="bg1"/>
                </a:solidFill>
              </a:rPr>
              <a:t>quyển</a:t>
            </a:r>
            <a:r>
              <a:rPr lang="en-US" sz="4800" i="1" dirty="0">
                <a:solidFill>
                  <a:schemeClr val="bg1"/>
                </a:solidFill>
              </a:rPr>
              <a:t> 2 </a:t>
            </a:r>
            <a:r>
              <a:rPr lang="en-US" sz="4800" i="1" dirty="0" err="1">
                <a:solidFill>
                  <a:schemeClr val="bg1"/>
                </a:solidFill>
              </a:rPr>
              <a:t>trang</a:t>
            </a:r>
            <a:r>
              <a:rPr lang="en-US" sz="4800" i="1" dirty="0">
                <a:solidFill>
                  <a:schemeClr val="bg1"/>
                </a:solidFill>
              </a:rPr>
              <a:t> 756 )</a:t>
            </a:r>
          </a:p>
        </p:txBody>
      </p:sp>
    </p:spTree>
    <p:extLst>
      <p:ext uri="{BB962C8B-B14F-4D97-AF65-F5344CB8AC3E}">
        <p14:creationId xmlns:p14="http://schemas.microsoft.com/office/powerpoint/2010/main" val="201212032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83682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br>
              <a: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endParaRPr lang="en-US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endParaRPr lang="en-US" sz="3600" dirty="0">
              <a:solidFill>
                <a:srgbClr val="FFFF00"/>
              </a:solidFill>
              <a:latin typeface="+mj-lt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en-US" sz="7200" dirty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KINH VINH DANH</a:t>
            </a:r>
            <a:endParaRPr lang="vi-VN" sz="7200" dirty="0">
              <a:solidFill>
                <a:srgbClr val="FFFF0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7674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br>
              <a:rPr lang="en-US" b="0" dirty="0">
                <a:solidFill>
                  <a:schemeClr val="bg1"/>
                </a:solidFill>
                <a:effectLst/>
                <a:latin typeface="+mj-lt"/>
              </a:rPr>
            </a:br>
            <a:endParaRPr lang="en-US" b="0" dirty="0">
              <a:solidFill>
                <a:schemeClr val="bg1"/>
              </a:solidFill>
              <a:effectLst/>
              <a:latin typeface="+mj-lt"/>
            </a:endParaRP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pPr algn="l" eaLnBrk="1" hangingPunct="1">
              <a:lnSpc>
                <a:spcPct val="150000"/>
              </a:lnSpc>
            </a:pPr>
            <a:r>
              <a:rPr lang="en-US" sz="4000" b="0" u="sng" dirty="0" err="1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Chủ</a:t>
            </a:r>
            <a:r>
              <a:rPr lang="en-US" sz="4000" b="0" u="sng" dirty="0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b="0" u="sng" dirty="0" err="1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tế</a:t>
            </a:r>
            <a:r>
              <a:rPr lang="en-US" sz="4000" b="0" u="sng" dirty="0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:</a:t>
            </a:r>
            <a:r>
              <a:rPr lang="en-US" sz="4000" b="0" dirty="0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i="1" dirty="0" err="1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Vinh</a:t>
            </a:r>
            <a:r>
              <a:rPr lang="en-US" sz="5400" b="0" i="1" dirty="0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i="1" dirty="0" err="1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danh</a:t>
            </a:r>
            <a:r>
              <a:rPr lang="en-US" sz="5400" b="0" i="1" dirty="0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i="1" dirty="0" err="1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Thiên</a:t>
            </a:r>
            <a:r>
              <a:rPr lang="en-US" sz="5400" b="0" i="1" dirty="0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i="1" dirty="0" err="1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5400" b="0" i="1" dirty="0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i="1" dirty="0" err="1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trên</a:t>
            </a:r>
            <a:r>
              <a:rPr lang="en-US" sz="5400" b="0" i="1" dirty="0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i="1" dirty="0" err="1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các</a:t>
            </a:r>
            <a:r>
              <a:rPr lang="en-US" sz="5400" b="0" i="1" dirty="0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i="1" dirty="0" err="1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tầng</a:t>
            </a:r>
            <a:r>
              <a:rPr lang="en-US" sz="5400" b="0" i="1" dirty="0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i="1" dirty="0" err="1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trời</a:t>
            </a:r>
            <a:r>
              <a:rPr lang="en-US" sz="5400" b="0" i="1" dirty="0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.</a:t>
            </a:r>
            <a:br>
              <a:rPr lang="en-US" sz="5400" b="0" i="1" dirty="0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</a:br>
            <a:r>
              <a:rPr lang="vi-VN" sz="5400" b="0" dirty="0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A+B:</a:t>
            </a:r>
            <a:r>
              <a:rPr lang="vi-VN" sz="54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Và bình an dưới thế cho người thiện tâm</a:t>
            </a:r>
            <a:r>
              <a:rPr lang="en-US" sz="54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.</a:t>
            </a:r>
            <a:endParaRPr lang="vi-VN" sz="5400" b="0" dirty="0">
              <a:solidFill>
                <a:schemeClr val="bg1"/>
              </a:solidFill>
              <a:effectLst/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0196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br>
              <a:rPr lang="en-US" b="0" dirty="0">
                <a:solidFill>
                  <a:schemeClr val="bg1"/>
                </a:solidFill>
                <a:effectLst/>
                <a:latin typeface="+mj-lt"/>
              </a:rPr>
            </a:br>
            <a:endParaRPr lang="en-US" b="0" dirty="0">
              <a:solidFill>
                <a:schemeClr val="bg1"/>
              </a:solidFill>
              <a:effectLst/>
              <a:latin typeface="+mj-lt"/>
            </a:endParaRP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pPr algn="l" eaLnBrk="1" hangingPunct="1">
              <a:lnSpc>
                <a:spcPct val="140000"/>
              </a:lnSpc>
            </a:pPr>
            <a:r>
              <a:rPr lang="en-US" sz="5000" b="0" u="sng" dirty="0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A:</a:t>
            </a:r>
            <a:r>
              <a:rPr lang="en-US" sz="50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0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Chúng</a:t>
            </a:r>
            <a:r>
              <a:rPr lang="en-US" sz="50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con </a:t>
            </a:r>
            <a:r>
              <a:rPr lang="en-US" sz="50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ca</a:t>
            </a:r>
            <a:r>
              <a:rPr lang="en-US" sz="50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0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ngợi</a:t>
            </a:r>
            <a:r>
              <a:rPr lang="en-US" sz="50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0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50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.</a:t>
            </a:r>
          </a:p>
          <a:p>
            <a:pPr algn="l" eaLnBrk="1" hangingPunct="1">
              <a:lnSpc>
                <a:spcPct val="140000"/>
              </a:lnSpc>
            </a:pPr>
            <a:r>
              <a:rPr lang="en-US" sz="5000" b="0" u="sng" dirty="0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B:</a:t>
            </a:r>
            <a:r>
              <a:rPr lang="en-US" sz="50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0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Chúng</a:t>
            </a:r>
            <a:r>
              <a:rPr lang="en-US" sz="50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con </a:t>
            </a:r>
            <a:r>
              <a:rPr lang="en-US" sz="50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chúc</a:t>
            </a:r>
            <a:r>
              <a:rPr lang="en-US" sz="50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0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tụng</a:t>
            </a:r>
            <a:r>
              <a:rPr lang="en-US" sz="50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0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50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. </a:t>
            </a:r>
            <a:br>
              <a:rPr lang="en-US" sz="50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</a:br>
            <a:r>
              <a:rPr lang="en-US" sz="5000" b="0" dirty="0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A:</a:t>
            </a:r>
            <a:r>
              <a:rPr lang="en-US" sz="50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0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Chúng</a:t>
            </a:r>
            <a:r>
              <a:rPr lang="en-US" sz="50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con </a:t>
            </a:r>
            <a:r>
              <a:rPr lang="en-US" sz="50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thờ</a:t>
            </a:r>
            <a:r>
              <a:rPr lang="en-US" sz="50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0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lạy</a:t>
            </a:r>
            <a:r>
              <a:rPr lang="en-US" sz="50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0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50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. </a:t>
            </a:r>
          </a:p>
          <a:p>
            <a:pPr algn="l" eaLnBrk="1" hangingPunct="1">
              <a:lnSpc>
                <a:spcPct val="140000"/>
              </a:lnSpc>
            </a:pPr>
            <a:r>
              <a:rPr lang="en-US" sz="5000" b="0" dirty="0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B:</a:t>
            </a:r>
            <a:r>
              <a:rPr lang="en-US" sz="50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0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Chúng</a:t>
            </a:r>
            <a:r>
              <a:rPr lang="en-US" sz="50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con </a:t>
            </a:r>
            <a:r>
              <a:rPr lang="en-US" sz="50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tôn</a:t>
            </a:r>
            <a:r>
              <a:rPr lang="en-US" sz="50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0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vinh</a:t>
            </a:r>
            <a:r>
              <a:rPr lang="en-US" sz="50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0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50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93859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br>
              <a:rPr lang="en-US" sz="4000" b="0" dirty="0">
                <a:solidFill>
                  <a:schemeClr val="bg1"/>
                </a:solidFill>
                <a:effectLst/>
                <a:latin typeface="+mj-lt"/>
              </a:rPr>
            </a:br>
            <a:endParaRPr lang="en-US" sz="4000" b="0" dirty="0">
              <a:solidFill>
                <a:schemeClr val="bg1"/>
              </a:solidFill>
              <a:effectLst/>
              <a:latin typeface="+mj-lt"/>
            </a:endParaRPr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-171450"/>
            <a:ext cx="9144000" cy="5314950"/>
          </a:xfrm>
        </p:spPr>
        <p:txBody>
          <a:bodyPr/>
          <a:lstStyle/>
          <a:p>
            <a:pPr marL="0" indent="0" algn="just" eaLnBrk="1" hangingPunct="1">
              <a:lnSpc>
                <a:spcPct val="140000"/>
              </a:lnSpc>
              <a:buFontTx/>
              <a:buNone/>
            </a:pPr>
            <a:r>
              <a:rPr lang="en-US" sz="4800" b="0" u="sng" dirty="0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A:</a:t>
            </a:r>
            <a:r>
              <a:rPr lang="en-US" sz="48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Chúng</a:t>
            </a:r>
            <a:r>
              <a:rPr lang="en-US" sz="48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con </a:t>
            </a:r>
            <a:r>
              <a:rPr lang="en-US" sz="48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cảm</a:t>
            </a:r>
            <a:r>
              <a:rPr lang="en-US" sz="48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tạ</a:t>
            </a:r>
            <a:r>
              <a:rPr lang="en-US" sz="48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48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vì</a:t>
            </a:r>
            <a:r>
              <a:rPr lang="en-US" sz="48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vinh</a:t>
            </a:r>
            <a:r>
              <a:rPr lang="en-US" sz="48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quang</a:t>
            </a:r>
            <a:r>
              <a:rPr lang="en-US" sz="48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cao</a:t>
            </a:r>
            <a:r>
              <a:rPr lang="en-US" sz="48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cả</a:t>
            </a:r>
            <a:r>
              <a:rPr lang="en-US" sz="48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48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.</a:t>
            </a:r>
          </a:p>
          <a:p>
            <a:pPr marL="0" indent="0" algn="just" eaLnBrk="1" hangingPunct="1">
              <a:lnSpc>
                <a:spcPct val="140000"/>
              </a:lnSpc>
              <a:buFontTx/>
              <a:buNone/>
            </a:pPr>
            <a:r>
              <a:rPr lang="vi-VN" sz="4800" b="0" dirty="0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B:</a:t>
            </a:r>
            <a:r>
              <a:rPr lang="vi-VN" sz="48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Lạy Chúa là Thiên Chúa, là Vua trên trời, là Chúa Cha toàn năng.</a:t>
            </a:r>
          </a:p>
        </p:txBody>
      </p:sp>
    </p:spTree>
    <p:extLst>
      <p:ext uri="{BB962C8B-B14F-4D97-AF65-F5344CB8AC3E}">
        <p14:creationId xmlns:p14="http://schemas.microsoft.com/office/powerpoint/2010/main" val="4031384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br>
              <a:rPr lang="en-US" sz="4000" b="0" dirty="0">
                <a:solidFill>
                  <a:schemeClr val="bg1"/>
                </a:solidFill>
                <a:effectLst/>
                <a:latin typeface="+mj-lt"/>
              </a:rPr>
            </a:br>
            <a:endParaRPr lang="en-US" sz="4000" b="0" dirty="0">
              <a:solidFill>
                <a:schemeClr val="bg1"/>
              </a:solidFill>
              <a:effectLst/>
              <a:latin typeface="+mj-lt"/>
            </a:endParaRP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-247650"/>
            <a:ext cx="9144000" cy="5391150"/>
          </a:xfrm>
        </p:spPr>
        <p:txBody>
          <a:bodyPr/>
          <a:lstStyle/>
          <a:p>
            <a:pPr marL="0" indent="0" algn="just" eaLnBrk="1" hangingPunct="1">
              <a:lnSpc>
                <a:spcPct val="145000"/>
              </a:lnSpc>
              <a:buFontTx/>
              <a:buNone/>
            </a:pPr>
            <a:r>
              <a:rPr lang="en-US" sz="4800" b="0" u="sng" dirty="0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A:</a:t>
            </a:r>
            <a:r>
              <a:rPr lang="en-US" sz="48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Lạy</a:t>
            </a:r>
            <a:r>
              <a:rPr lang="en-US" sz="48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con </a:t>
            </a:r>
            <a:r>
              <a:rPr lang="en-US" sz="48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một</a:t>
            </a:r>
            <a:r>
              <a:rPr lang="en-US" sz="48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Thiên</a:t>
            </a:r>
            <a:r>
              <a:rPr lang="en-US" sz="48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48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,            </a:t>
            </a:r>
            <a:r>
              <a:rPr lang="en-US" sz="4800" b="0" dirty="0" err="1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4800" b="0" dirty="0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Giêsu</a:t>
            </a:r>
            <a:r>
              <a:rPr lang="en-US" sz="4800" b="0" dirty="0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Kitô</a:t>
            </a:r>
            <a:r>
              <a:rPr lang="en-US" sz="4800" b="0" dirty="0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.</a:t>
            </a:r>
          </a:p>
          <a:p>
            <a:pPr marL="0" indent="0" algn="just" eaLnBrk="1" hangingPunct="1">
              <a:lnSpc>
                <a:spcPct val="145000"/>
              </a:lnSpc>
              <a:buFontTx/>
              <a:buNone/>
            </a:pPr>
            <a:r>
              <a:rPr lang="vi-VN" sz="4800" b="0" dirty="0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B:</a:t>
            </a:r>
            <a:r>
              <a:rPr lang="vi-VN" sz="48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Lạy Chúa là Thiên Chúa, là Chiên Thiên Chúa là Con Đức Chúa Cha.</a:t>
            </a:r>
          </a:p>
        </p:txBody>
      </p:sp>
    </p:spTree>
    <p:extLst>
      <p:ext uri="{BB962C8B-B14F-4D97-AF65-F5344CB8AC3E}">
        <p14:creationId xmlns:p14="http://schemas.microsoft.com/office/powerpoint/2010/main" val="758290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br>
              <a:rPr lang="en-US" sz="4000" b="0" dirty="0">
                <a:solidFill>
                  <a:schemeClr val="bg1"/>
                </a:solidFill>
                <a:effectLst/>
                <a:latin typeface="+mj-lt"/>
              </a:rPr>
            </a:br>
            <a:endParaRPr lang="en-US" sz="4000" b="0" dirty="0">
              <a:solidFill>
                <a:schemeClr val="bg1"/>
              </a:solidFill>
              <a:effectLst/>
              <a:latin typeface="+mj-lt"/>
            </a:endParaRP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-171450"/>
            <a:ext cx="9144000" cy="5314950"/>
          </a:xfrm>
        </p:spPr>
        <p:txBody>
          <a:bodyPr/>
          <a:lstStyle/>
          <a:p>
            <a:pPr marL="0" indent="0" algn="just" eaLnBrk="1" hangingPunct="1">
              <a:lnSpc>
                <a:spcPct val="145000"/>
              </a:lnSpc>
              <a:buFontTx/>
              <a:buNone/>
            </a:pPr>
            <a:r>
              <a:rPr lang="en-US" sz="5400" b="0" u="sng" dirty="0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A:</a:t>
            </a:r>
            <a:r>
              <a:rPr lang="en-US" sz="54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54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xóa</a:t>
            </a:r>
            <a:r>
              <a:rPr lang="en-US" sz="54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tội</a:t>
            </a:r>
            <a:r>
              <a:rPr lang="en-US" sz="54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trần</a:t>
            </a:r>
            <a:r>
              <a:rPr lang="en-US" sz="54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gian</a:t>
            </a:r>
            <a:r>
              <a:rPr lang="en-US" sz="54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, </a:t>
            </a:r>
            <a:r>
              <a:rPr lang="en-US" sz="54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xin</a:t>
            </a:r>
            <a:r>
              <a:rPr lang="en-US" sz="54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thương</a:t>
            </a:r>
            <a:r>
              <a:rPr lang="en-US" sz="54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xót</a:t>
            </a:r>
            <a:r>
              <a:rPr lang="en-US" sz="54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chúng</a:t>
            </a:r>
            <a:r>
              <a:rPr lang="en-US" sz="54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con.</a:t>
            </a:r>
          </a:p>
          <a:p>
            <a:pPr marL="0" indent="0" algn="just" eaLnBrk="1" hangingPunct="1">
              <a:lnSpc>
                <a:spcPct val="145000"/>
              </a:lnSpc>
              <a:buFontTx/>
              <a:buNone/>
            </a:pPr>
            <a:r>
              <a:rPr lang="en-US" sz="5400" b="0" u="sng" dirty="0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B:</a:t>
            </a:r>
            <a:r>
              <a:rPr lang="en-US" sz="54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54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xóa</a:t>
            </a:r>
            <a:r>
              <a:rPr lang="en-US" sz="54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tội</a:t>
            </a:r>
            <a:r>
              <a:rPr lang="en-US" sz="54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trần</a:t>
            </a:r>
            <a:r>
              <a:rPr lang="en-US" sz="54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gian</a:t>
            </a:r>
            <a:r>
              <a:rPr lang="en-US" sz="54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, </a:t>
            </a:r>
            <a:r>
              <a:rPr lang="en-US" sz="54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xin</a:t>
            </a:r>
            <a:r>
              <a:rPr lang="en-US" sz="54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nhậm</a:t>
            </a:r>
            <a:r>
              <a:rPr lang="en-US" sz="54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lời</a:t>
            </a:r>
            <a:r>
              <a:rPr lang="en-US" sz="54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chúng</a:t>
            </a:r>
            <a:r>
              <a:rPr lang="en-US" sz="54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con </a:t>
            </a:r>
            <a:r>
              <a:rPr lang="en-US" sz="54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cầu</a:t>
            </a:r>
            <a:r>
              <a:rPr lang="en-US" sz="54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khẩn</a:t>
            </a:r>
            <a:r>
              <a:rPr lang="en-US" sz="54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62986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br>
              <a:rPr lang="en-US" b="0">
                <a:solidFill>
                  <a:srgbClr val="003399"/>
                </a:solidFill>
                <a:effectLst/>
                <a:latin typeface="+mj-lt"/>
              </a:rPr>
            </a:br>
            <a:endParaRPr lang="en-US" b="0">
              <a:solidFill>
                <a:srgbClr val="003399"/>
              </a:solidFill>
              <a:effectLst/>
              <a:latin typeface="+mj-lt"/>
            </a:endParaRP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endParaRPr lang="en-US" sz="3600" b="0" dirty="0">
              <a:solidFill>
                <a:srgbClr val="FFFF00"/>
              </a:solidFill>
              <a:effectLst/>
              <a:latin typeface="+mj-lt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KINH VINH DANH</a:t>
            </a:r>
            <a:endParaRPr lang="vi-VN" sz="7200" b="0" dirty="0">
              <a:solidFill>
                <a:srgbClr val="FFFF00"/>
              </a:solidFill>
              <a:effectLst/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028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br>
              <a:rPr lang="en-US" sz="4000" b="0" dirty="0">
                <a:solidFill>
                  <a:schemeClr val="bg1"/>
                </a:solidFill>
                <a:effectLst/>
                <a:latin typeface="+mj-lt"/>
              </a:rPr>
            </a:br>
            <a:endParaRPr lang="en-US" sz="4000" b="0" dirty="0">
              <a:solidFill>
                <a:schemeClr val="bg1"/>
              </a:solidFill>
              <a:effectLst/>
              <a:latin typeface="+mj-lt"/>
            </a:endParaRPr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pPr marL="0" indent="0" algn="just" eaLnBrk="1" hangingPunct="1">
              <a:lnSpc>
                <a:spcPct val="150000"/>
              </a:lnSpc>
              <a:buFontTx/>
              <a:buNone/>
            </a:pPr>
            <a:r>
              <a:rPr lang="en-US" sz="4800" b="0" u="sng" dirty="0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A:</a:t>
            </a:r>
            <a:r>
              <a:rPr lang="en-US" sz="48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48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ngự</a:t>
            </a:r>
            <a:r>
              <a:rPr lang="en-US" sz="48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bên</a:t>
            </a:r>
            <a:r>
              <a:rPr lang="en-US" sz="48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hữu</a:t>
            </a:r>
            <a:r>
              <a:rPr lang="en-US" sz="48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Đức</a:t>
            </a:r>
            <a:r>
              <a:rPr lang="en-US" sz="48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48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Cha, </a:t>
            </a:r>
            <a:r>
              <a:rPr lang="en-US" sz="48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xin</a:t>
            </a:r>
            <a:r>
              <a:rPr lang="en-US" sz="48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thương</a:t>
            </a:r>
            <a:r>
              <a:rPr lang="en-US" sz="48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xót</a:t>
            </a:r>
            <a:r>
              <a:rPr lang="en-US" sz="48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chúng</a:t>
            </a:r>
            <a:r>
              <a:rPr lang="en-US" sz="48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con.</a:t>
            </a:r>
          </a:p>
          <a:p>
            <a:pPr marL="0" indent="0" algn="just" eaLnBrk="1" hangingPunct="1">
              <a:lnSpc>
                <a:spcPct val="150000"/>
              </a:lnSpc>
              <a:buFontTx/>
              <a:buNone/>
            </a:pPr>
            <a:r>
              <a:rPr lang="vi-VN" sz="4800" b="0" u="sng" dirty="0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B:</a:t>
            </a:r>
            <a:r>
              <a:rPr lang="vi-VN" sz="48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Vì lạy </a:t>
            </a:r>
            <a:r>
              <a:rPr lang="vi-VN" sz="4800" b="0" dirty="0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Chúa Giêsu Kitô, </a:t>
            </a:r>
            <a:r>
              <a:rPr lang="vi-VN" sz="48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chỉ có Chúa là Đấng Thánh.</a:t>
            </a:r>
          </a:p>
        </p:txBody>
      </p:sp>
    </p:spTree>
    <p:extLst>
      <p:ext uri="{BB962C8B-B14F-4D97-AF65-F5344CB8AC3E}">
        <p14:creationId xmlns:p14="http://schemas.microsoft.com/office/powerpoint/2010/main" val="411711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br>
              <a:rPr lang="en-US" sz="4000" b="0" dirty="0">
                <a:solidFill>
                  <a:schemeClr val="bg1"/>
                </a:solidFill>
                <a:effectLst/>
                <a:latin typeface="+mj-lt"/>
              </a:rPr>
            </a:br>
            <a:endParaRPr lang="en-US" sz="4000" b="0" dirty="0">
              <a:solidFill>
                <a:schemeClr val="bg1"/>
              </a:solidFill>
              <a:effectLst/>
              <a:latin typeface="+mj-lt"/>
            </a:endParaRPr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pPr marL="0" indent="0" algn="just" eaLnBrk="1" hangingPunct="1">
              <a:lnSpc>
                <a:spcPct val="140000"/>
              </a:lnSpc>
              <a:buFontTx/>
              <a:buNone/>
            </a:pPr>
            <a:r>
              <a:rPr lang="en-US" sz="44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Chỉ</a:t>
            </a:r>
            <a:r>
              <a:rPr lang="en-US" sz="44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4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có</a:t>
            </a:r>
            <a:r>
              <a:rPr lang="en-US" sz="44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4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44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4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là</a:t>
            </a:r>
            <a:r>
              <a:rPr lang="en-US" sz="44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4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44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, </a:t>
            </a:r>
            <a:r>
              <a:rPr lang="en-US" sz="44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chỉ</a:t>
            </a:r>
            <a:r>
              <a:rPr lang="en-US" sz="44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4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có</a:t>
            </a:r>
            <a:r>
              <a:rPr lang="en-US" sz="44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4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44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4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là</a:t>
            </a:r>
            <a:r>
              <a:rPr lang="en-US" sz="44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4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đấng</a:t>
            </a:r>
            <a:r>
              <a:rPr lang="en-US" sz="44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4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tối</a:t>
            </a:r>
            <a:r>
              <a:rPr lang="en-US" sz="44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4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cao</a:t>
            </a:r>
            <a:r>
              <a:rPr lang="en-US" sz="44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.</a:t>
            </a:r>
          </a:p>
          <a:p>
            <a:pPr marL="0" indent="0" algn="just" eaLnBrk="1" hangingPunct="1">
              <a:lnSpc>
                <a:spcPct val="140000"/>
              </a:lnSpc>
              <a:buFontTx/>
              <a:buNone/>
            </a:pPr>
            <a:r>
              <a:rPr lang="vi-VN" sz="4400" b="0" u="sng" dirty="0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A+</a:t>
            </a:r>
            <a:r>
              <a:rPr lang="en-US" sz="4400" b="0" u="sng" dirty="0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B</a:t>
            </a:r>
            <a:r>
              <a:rPr lang="vi-VN" sz="4400" b="0" u="sng" dirty="0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:</a:t>
            </a:r>
            <a:r>
              <a:rPr lang="vi-VN" sz="44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Cùng Đức Chúa Thánh Thần trong vinh quang Đức Chúa Cha. </a:t>
            </a:r>
          </a:p>
          <a:p>
            <a:pPr marL="0" indent="0" algn="just" eaLnBrk="1" hangingPunct="1">
              <a:lnSpc>
                <a:spcPct val="140000"/>
              </a:lnSpc>
              <a:buFontTx/>
              <a:buNone/>
            </a:pPr>
            <a:r>
              <a:rPr lang="vi-VN" sz="4400" b="0" u="sng" dirty="0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Amen.</a:t>
            </a:r>
          </a:p>
        </p:txBody>
      </p:sp>
    </p:spTree>
    <p:extLst>
      <p:ext uri="{BB962C8B-B14F-4D97-AF65-F5344CB8AC3E}">
        <p14:creationId xmlns:p14="http://schemas.microsoft.com/office/powerpoint/2010/main" val="2242394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52042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7C9E7F7-D3F9-A44A-B90D-F7D934467C8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84883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62549"/>
          </a:xfrm>
        </p:spPr>
        <p:txBody>
          <a:bodyPr>
            <a:normAutofit/>
          </a:bodyPr>
          <a:lstStyle/>
          <a:p>
            <a:pPr algn="just"/>
            <a:r>
              <a:rPr lang="en-US" sz="7200" u="sng" dirty="0" err="1">
                <a:solidFill>
                  <a:srgbClr val="FFFF00"/>
                </a:solidFill>
              </a:rPr>
              <a:t>Đáp</a:t>
            </a:r>
            <a:r>
              <a:rPr lang="en-US" sz="7200" u="sng" dirty="0">
                <a:solidFill>
                  <a:srgbClr val="FFFF00"/>
                </a:solidFill>
              </a:rPr>
              <a:t> </a:t>
            </a:r>
            <a:r>
              <a:rPr lang="en-US" sz="7200" u="sng" dirty="0" err="1">
                <a:solidFill>
                  <a:srgbClr val="FFFF00"/>
                </a:solidFill>
              </a:rPr>
              <a:t>ca</a:t>
            </a:r>
            <a:r>
              <a:rPr lang="en-US" sz="7200" u="sng" dirty="0">
                <a:solidFill>
                  <a:srgbClr val="FFFF00"/>
                </a:solidFill>
              </a:rPr>
              <a:t>:</a:t>
            </a:r>
            <a:r>
              <a:rPr lang="en-US" sz="7200" dirty="0">
                <a:solidFill>
                  <a:srgbClr val="FFFF00"/>
                </a:solidFill>
              </a:rPr>
              <a:t> </a:t>
            </a:r>
            <a:r>
              <a:rPr lang="vi-VN" sz="7200" dirty="0">
                <a:solidFill>
                  <a:schemeClr val="bg1"/>
                </a:solidFill>
              </a:rPr>
              <a:t>Anh em hãy đi khắp tứ phương thiên hạ, mà loan báo Tin Mừng.</a:t>
            </a:r>
            <a:endParaRPr lang="en-US" sz="7200" dirty="0">
              <a:solidFill>
                <a:schemeClr val="bg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33350"/>
            <a:ext cx="2752725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239993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>
            <a:normAutofit/>
          </a:bodyPr>
          <a:lstStyle/>
          <a:p>
            <a:pPr algn="just"/>
            <a:r>
              <a:rPr lang="en-US" sz="5400" u="sng" dirty="0">
                <a:solidFill>
                  <a:srgbClr val="FFFF00"/>
                </a:solidFill>
              </a:rPr>
              <a:t>Alleluia-alleluia:</a:t>
            </a:r>
            <a:r>
              <a:rPr lang="en-US" sz="5400" dirty="0">
                <a:solidFill>
                  <a:schemeClr val="bg1"/>
                </a:solidFill>
              </a:rPr>
              <a:t>   </a:t>
            </a:r>
            <a:r>
              <a:rPr lang="vi-VN" sz="6000" dirty="0">
                <a:solidFill>
                  <a:schemeClr val="bg1"/>
                </a:solidFill>
              </a:rPr>
              <a:t>Này anh Tô-ma, vì đã thấy Thầy nên anh mới tin. Phúc thay những người không thấy mà tin</a:t>
            </a:r>
            <a:r>
              <a:rPr lang="vi-VN" sz="5400" dirty="0">
                <a:solidFill>
                  <a:schemeClr val="bg1"/>
                </a:solidFill>
              </a:rPr>
              <a:t>.</a:t>
            </a:r>
            <a:r>
              <a:rPr lang="en-US" sz="5400" dirty="0">
                <a:solidFill>
                  <a:schemeClr val="bg1"/>
                </a:solidFill>
              </a:rPr>
              <a:t> </a:t>
            </a:r>
            <a:r>
              <a:rPr lang="en-US" sz="5400" u="sng" dirty="0">
                <a:solidFill>
                  <a:srgbClr val="FFFF00"/>
                </a:solidFill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131063935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30062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507441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>
            <a:normAutofit/>
          </a:bodyPr>
          <a:lstStyle/>
          <a:p>
            <a:endParaRPr lang="en-US" sz="44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endParaRPr lang="en-US" sz="44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r>
              <a:rPr lang="en-US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THỨ SÁU</a:t>
            </a:r>
          </a:p>
          <a:p>
            <a:r>
              <a:rPr lang="vi-VN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SAU CHÚA NHẬT X</a:t>
            </a:r>
            <a:r>
              <a:rPr lang="en-US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III</a:t>
            </a:r>
            <a:r>
              <a:rPr lang="vi-VN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</a:p>
          <a:p>
            <a:r>
              <a:rPr lang="vi-VN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THƯỜNG NIÊN</a:t>
            </a:r>
          </a:p>
        </p:txBody>
      </p:sp>
    </p:spTree>
    <p:extLst>
      <p:ext uri="{BB962C8B-B14F-4D97-AF65-F5344CB8AC3E}">
        <p14:creationId xmlns:p14="http://schemas.microsoft.com/office/powerpoint/2010/main" val="88014734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1801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br>
              <a:rPr lang="en-US" b="0" dirty="0">
                <a:solidFill>
                  <a:srgbClr val="003399"/>
                </a:solidFill>
                <a:effectLst/>
                <a:latin typeface="+mj-lt"/>
              </a:rPr>
            </a:br>
            <a:endParaRPr lang="en-US" b="0" dirty="0">
              <a:solidFill>
                <a:srgbClr val="003399"/>
              </a:solidFill>
              <a:effectLst/>
              <a:latin typeface="+mj-lt"/>
            </a:endParaRP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pPr algn="l" eaLnBrk="1" hangingPunct="1">
              <a:lnSpc>
                <a:spcPct val="150000"/>
              </a:lnSpc>
            </a:pPr>
            <a:r>
              <a:rPr lang="en-US" sz="4000" b="0" u="sng" dirty="0" err="1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Chủ</a:t>
            </a:r>
            <a:r>
              <a:rPr lang="en-US" sz="4000" b="0" u="sng" dirty="0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b="0" u="sng" dirty="0" err="1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tế</a:t>
            </a:r>
            <a:r>
              <a:rPr lang="en-US" sz="4000" b="0" u="sng" dirty="0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:</a:t>
            </a:r>
            <a:r>
              <a:rPr lang="en-US" sz="4000" b="0" dirty="0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i="1" dirty="0" err="1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Vinh</a:t>
            </a:r>
            <a:r>
              <a:rPr lang="en-US" sz="5400" b="0" i="1" dirty="0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i="1" dirty="0" err="1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danh</a:t>
            </a:r>
            <a:r>
              <a:rPr lang="en-US" sz="5400" b="0" i="1" dirty="0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i="1" dirty="0" err="1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Thiên</a:t>
            </a:r>
            <a:r>
              <a:rPr lang="en-US" sz="5400" b="0" i="1" dirty="0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i="1" dirty="0" err="1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5400" b="0" i="1" dirty="0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i="1" dirty="0" err="1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trên</a:t>
            </a:r>
            <a:r>
              <a:rPr lang="en-US" sz="5400" b="0" i="1" dirty="0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i="1" dirty="0" err="1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các</a:t>
            </a:r>
            <a:r>
              <a:rPr lang="en-US" sz="5400" b="0" i="1" dirty="0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i="1" dirty="0" err="1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tầng</a:t>
            </a:r>
            <a:r>
              <a:rPr lang="en-US" sz="5400" b="0" i="1" dirty="0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i="1" dirty="0" err="1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trời</a:t>
            </a:r>
            <a:r>
              <a:rPr lang="en-US" sz="5400" b="0" i="1" dirty="0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.</a:t>
            </a:r>
            <a:br>
              <a:rPr lang="en-US" sz="5400" b="0" i="1" dirty="0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</a:br>
            <a:r>
              <a:rPr lang="vi-VN" sz="5400" b="0" dirty="0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A+B:</a:t>
            </a:r>
            <a:r>
              <a:rPr lang="vi-VN" sz="5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vi-VN" sz="54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Và bình an dưới thế cho người thiện tâm</a:t>
            </a:r>
            <a:r>
              <a:rPr lang="en-US" sz="54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.</a:t>
            </a:r>
            <a:endParaRPr lang="vi-VN" sz="5400" b="0" dirty="0">
              <a:solidFill>
                <a:schemeClr val="bg1"/>
              </a:solidFill>
              <a:effectLst/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2507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23420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742950"/>
            <a:ext cx="9144000" cy="4324350"/>
          </a:xfrm>
        </p:spPr>
        <p:txBody>
          <a:bodyPr anchor="ctr" anchorCtr="0">
            <a:normAutofit fontScale="92500" lnSpcReduction="10000"/>
          </a:bodyPr>
          <a:lstStyle/>
          <a:p>
            <a:pPr algn="just"/>
            <a:r>
              <a:rPr lang="vi-VN" sz="80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Người ta sống không chỉ nhờ cơm bánh</a:t>
            </a:r>
            <a:r>
              <a:rPr lang="en-US" sz="80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vi-VN" sz="80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nhưng còn phải nhờ lời Chúa dưỡng nuôi.</a:t>
            </a:r>
            <a:endParaRPr lang="en-US" sz="8000" dirty="0">
              <a:solidFill>
                <a:schemeClr val="bg1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26670"/>
            <a:ext cx="19591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u="sng" dirty="0" err="1">
                <a:solidFill>
                  <a:srgbClr val="FFFF00"/>
                </a:solidFill>
                <a:latin typeface="+mj-lt"/>
                <a:cs typeface="Times New Roman" pitchFamily="18" charset="0"/>
              </a:rPr>
              <a:t>Đáp</a:t>
            </a:r>
            <a:r>
              <a:rPr lang="en-US" sz="44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400" u="sng" dirty="0" err="1">
                <a:solidFill>
                  <a:srgbClr val="FFFF00"/>
                </a:solidFill>
                <a:latin typeface="+mj-lt"/>
                <a:cs typeface="Times New Roman" pitchFamily="18" charset="0"/>
              </a:rPr>
              <a:t>ca</a:t>
            </a:r>
            <a:r>
              <a:rPr lang="en-US" sz="44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: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285750"/>
            <a:ext cx="4867275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679889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438150"/>
            <a:ext cx="9144000" cy="4629149"/>
          </a:xfrm>
        </p:spPr>
        <p:txBody>
          <a:bodyPr anchor="ctr" anchorCtr="0">
            <a:noAutofit/>
          </a:bodyPr>
          <a:lstStyle/>
          <a:p>
            <a:pPr algn="just"/>
            <a:r>
              <a:rPr lang="vi-VN" sz="60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Chúa nói :Tất cả những ai đang vất vả mang gánh nặng nề, hãy đến cùng tôi, tôi sẽ cho nghỉ ngơi bồi dưỡng.</a:t>
            </a:r>
            <a:endParaRPr lang="en-US" sz="6000" dirty="0">
              <a:solidFill>
                <a:schemeClr val="bg1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2888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Alleluia-Alleluia:</a:t>
            </a:r>
          </a:p>
        </p:txBody>
      </p:sp>
      <p:sp>
        <p:nvSpPr>
          <p:cNvPr id="4" name="Rectangle 3"/>
          <p:cNvSpPr/>
          <p:nvPr/>
        </p:nvSpPr>
        <p:spPr>
          <a:xfrm>
            <a:off x="6690200" y="4501733"/>
            <a:ext cx="1664237" cy="646331"/>
          </a:xfrm>
          <a:prstGeom prst="rect">
            <a:avLst/>
          </a:prstGeom>
        </p:spPr>
        <p:txBody>
          <a:bodyPr wrap="none" anchor="ctr" anchorCtr="0">
            <a:spAutoFit/>
          </a:bodyPr>
          <a:lstStyle/>
          <a:p>
            <a:pPr algn="r"/>
            <a:r>
              <a:rPr lang="en-US" sz="36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Alleluia:</a:t>
            </a:r>
          </a:p>
        </p:txBody>
      </p:sp>
    </p:spTree>
    <p:extLst>
      <p:ext uri="{BB962C8B-B14F-4D97-AF65-F5344CB8AC3E}">
        <p14:creationId xmlns:p14="http://schemas.microsoft.com/office/powerpoint/2010/main" val="2194050584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17131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535412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>
            <a:normAutofit/>
          </a:bodyPr>
          <a:lstStyle/>
          <a:p>
            <a:endParaRPr lang="en-US" sz="44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endParaRPr lang="en-US" sz="44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r>
              <a:rPr lang="en-US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THỨ BẢY</a:t>
            </a:r>
          </a:p>
          <a:p>
            <a:r>
              <a:rPr lang="vi-VN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SAU CHÚA NHẬT X</a:t>
            </a:r>
            <a:r>
              <a:rPr lang="en-US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III</a:t>
            </a:r>
            <a:r>
              <a:rPr lang="vi-VN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</a:p>
          <a:p>
            <a:r>
              <a:rPr lang="vi-VN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THƯỜNG NIÊN</a:t>
            </a:r>
          </a:p>
        </p:txBody>
      </p:sp>
    </p:spTree>
    <p:extLst>
      <p:ext uri="{BB962C8B-B14F-4D97-AF65-F5344CB8AC3E}">
        <p14:creationId xmlns:p14="http://schemas.microsoft.com/office/powerpoint/2010/main" val="271193125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9" y="0"/>
            <a:ext cx="91348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846178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777917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AC26358-3057-7B9E-C795-4EE6D858B3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697087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14350"/>
            <a:ext cx="9144000" cy="4324350"/>
          </a:xfrm>
        </p:spPr>
        <p:txBody>
          <a:bodyPr anchor="ctr" anchorCtr="0">
            <a:noAutofit/>
          </a:bodyPr>
          <a:lstStyle/>
          <a:p>
            <a:pPr algn="just"/>
            <a:r>
              <a:rPr lang="vi-VN" sz="69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Điều Chúa phán là lời chúc bình an cho dân Người.</a:t>
            </a:r>
            <a:endParaRPr lang="en-US" sz="6900" dirty="0">
              <a:solidFill>
                <a:schemeClr val="bg1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26670"/>
            <a:ext cx="19591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u="sng" dirty="0" err="1">
                <a:solidFill>
                  <a:srgbClr val="FFFF00"/>
                </a:solidFill>
                <a:latin typeface="+mj-lt"/>
                <a:cs typeface="Times New Roman" pitchFamily="18" charset="0"/>
              </a:rPr>
              <a:t>Đáp</a:t>
            </a:r>
            <a:r>
              <a:rPr lang="en-US" sz="44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400" u="sng" dirty="0" err="1">
                <a:solidFill>
                  <a:srgbClr val="FFFF00"/>
                </a:solidFill>
                <a:latin typeface="+mj-lt"/>
                <a:cs typeface="Times New Roman" pitchFamily="18" charset="0"/>
              </a:rPr>
              <a:t>ca</a:t>
            </a:r>
            <a:r>
              <a:rPr lang="en-US" sz="44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: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85750"/>
            <a:ext cx="3248025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12155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br>
              <a:rPr lang="en-US" b="0" dirty="0">
                <a:solidFill>
                  <a:srgbClr val="003399"/>
                </a:solidFill>
                <a:effectLst/>
                <a:latin typeface="+mj-lt"/>
              </a:rPr>
            </a:br>
            <a:endParaRPr lang="en-US" b="0" dirty="0">
              <a:solidFill>
                <a:srgbClr val="003399"/>
              </a:solidFill>
              <a:effectLst/>
              <a:latin typeface="+mj-lt"/>
            </a:endParaRP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pPr algn="l" eaLnBrk="1" hangingPunct="1">
              <a:lnSpc>
                <a:spcPct val="140000"/>
              </a:lnSpc>
            </a:pPr>
            <a:r>
              <a:rPr lang="en-US" sz="5000" b="0" u="sng" dirty="0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A:</a:t>
            </a:r>
            <a:r>
              <a:rPr lang="en-US" sz="50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0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Chúng</a:t>
            </a:r>
            <a:r>
              <a:rPr lang="en-US" sz="50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con </a:t>
            </a:r>
            <a:r>
              <a:rPr lang="en-US" sz="50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ca</a:t>
            </a:r>
            <a:r>
              <a:rPr lang="en-US" sz="50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0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ngợi</a:t>
            </a:r>
            <a:r>
              <a:rPr lang="en-US" sz="50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0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50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.</a:t>
            </a:r>
          </a:p>
          <a:p>
            <a:pPr algn="l" eaLnBrk="1" hangingPunct="1">
              <a:lnSpc>
                <a:spcPct val="140000"/>
              </a:lnSpc>
            </a:pPr>
            <a:r>
              <a:rPr lang="en-US" sz="5000" b="0" u="sng" dirty="0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B:</a:t>
            </a:r>
            <a:r>
              <a:rPr lang="en-US" sz="50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0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Chúng</a:t>
            </a:r>
            <a:r>
              <a:rPr lang="en-US" sz="50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con </a:t>
            </a:r>
            <a:r>
              <a:rPr lang="en-US" sz="50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chúc</a:t>
            </a:r>
            <a:r>
              <a:rPr lang="en-US" sz="50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0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tụng</a:t>
            </a:r>
            <a:r>
              <a:rPr lang="en-US" sz="50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0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50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. </a:t>
            </a:r>
            <a:br>
              <a:rPr lang="en-US" sz="50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</a:br>
            <a:r>
              <a:rPr lang="en-US" sz="5000" b="0" dirty="0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A:</a:t>
            </a:r>
            <a:r>
              <a:rPr lang="en-US" sz="50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0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Chúng</a:t>
            </a:r>
            <a:r>
              <a:rPr lang="en-US" sz="50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con </a:t>
            </a:r>
            <a:r>
              <a:rPr lang="en-US" sz="50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thờ</a:t>
            </a:r>
            <a:r>
              <a:rPr lang="en-US" sz="50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0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lạy</a:t>
            </a:r>
            <a:r>
              <a:rPr lang="en-US" sz="50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0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50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. </a:t>
            </a:r>
          </a:p>
          <a:p>
            <a:pPr algn="l" eaLnBrk="1" hangingPunct="1">
              <a:lnSpc>
                <a:spcPct val="140000"/>
              </a:lnSpc>
            </a:pPr>
            <a:r>
              <a:rPr lang="en-US" sz="5000" b="0" dirty="0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B:</a:t>
            </a:r>
            <a:r>
              <a:rPr lang="en-US" sz="50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0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Chúng</a:t>
            </a:r>
            <a:r>
              <a:rPr lang="en-US" sz="50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con </a:t>
            </a:r>
            <a:r>
              <a:rPr lang="en-US" sz="50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tôn</a:t>
            </a:r>
            <a:r>
              <a:rPr lang="en-US" sz="50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0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vinh</a:t>
            </a:r>
            <a:r>
              <a:rPr lang="en-US" sz="50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0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50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72589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14351"/>
            <a:ext cx="9144000" cy="4629149"/>
          </a:xfrm>
        </p:spPr>
        <p:txBody>
          <a:bodyPr anchor="ctr" anchorCtr="0">
            <a:noAutofit/>
          </a:bodyPr>
          <a:lstStyle/>
          <a:p>
            <a:pPr algn="just"/>
            <a:r>
              <a:rPr lang="en-US" sz="66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Chúa</a:t>
            </a:r>
            <a:r>
              <a:rPr lang="en-US" sz="66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66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nói</a:t>
            </a:r>
            <a:r>
              <a:rPr lang="en-US" sz="66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: </a:t>
            </a:r>
            <a:r>
              <a:rPr lang="en-US" sz="66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Chiên</a:t>
            </a:r>
            <a:r>
              <a:rPr lang="en-US" sz="66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66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của</a:t>
            </a:r>
            <a:r>
              <a:rPr lang="en-US" sz="66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66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tôi</a:t>
            </a:r>
            <a:r>
              <a:rPr lang="en-US" sz="66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66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thì</a:t>
            </a:r>
            <a:r>
              <a:rPr lang="en-US" sz="66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66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nghe</a:t>
            </a:r>
            <a:r>
              <a:rPr lang="en-US" sz="66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66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tiếng</a:t>
            </a:r>
            <a:r>
              <a:rPr lang="en-US" sz="66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66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tôi</a:t>
            </a:r>
            <a:r>
              <a:rPr lang="en-US" sz="66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; </a:t>
            </a:r>
            <a:r>
              <a:rPr lang="en-US" sz="66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tôi</a:t>
            </a:r>
            <a:r>
              <a:rPr lang="en-US" sz="66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66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biết</a:t>
            </a:r>
            <a:r>
              <a:rPr lang="en-US" sz="66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66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chúng</a:t>
            </a:r>
            <a:r>
              <a:rPr lang="en-US" sz="66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, </a:t>
            </a:r>
            <a:r>
              <a:rPr lang="en-US" sz="66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và</a:t>
            </a:r>
            <a:r>
              <a:rPr lang="en-US" sz="66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66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chúng</a:t>
            </a:r>
            <a:r>
              <a:rPr lang="en-US" sz="66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66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theo</a:t>
            </a:r>
            <a:r>
              <a:rPr lang="en-US" sz="66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66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tôi</a:t>
            </a:r>
            <a:endParaRPr lang="en-US" sz="6600" dirty="0">
              <a:solidFill>
                <a:schemeClr val="bg1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2888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Alleluia-Alleluia:</a:t>
            </a:r>
          </a:p>
        </p:txBody>
      </p:sp>
      <p:sp>
        <p:nvSpPr>
          <p:cNvPr id="4" name="Rectangle 3"/>
          <p:cNvSpPr/>
          <p:nvPr/>
        </p:nvSpPr>
        <p:spPr>
          <a:xfrm>
            <a:off x="6690200" y="4501733"/>
            <a:ext cx="16642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36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Alleluia:</a:t>
            </a:r>
          </a:p>
        </p:txBody>
      </p:sp>
    </p:spTree>
    <p:extLst>
      <p:ext uri="{BB962C8B-B14F-4D97-AF65-F5344CB8AC3E}">
        <p14:creationId xmlns:p14="http://schemas.microsoft.com/office/powerpoint/2010/main" val="94405819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892221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92353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br>
              <a:rPr lang="en-US" sz="4000" b="0" dirty="0">
                <a:solidFill>
                  <a:srgbClr val="003399"/>
                </a:solidFill>
                <a:effectLst/>
                <a:latin typeface="+mj-lt"/>
              </a:rPr>
            </a:br>
            <a:endParaRPr lang="en-US" sz="4000" b="0" dirty="0">
              <a:solidFill>
                <a:srgbClr val="003399"/>
              </a:solidFill>
              <a:effectLst/>
              <a:latin typeface="+mj-lt"/>
            </a:endParaRPr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-171450"/>
            <a:ext cx="9144000" cy="5314950"/>
          </a:xfrm>
        </p:spPr>
        <p:txBody>
          <a:bodyPr/>
          <a:lstStyle/>
          <a:p>
            <a:pPr marL="0" indent="0" algn="just" eaLnBrk="1" hangingPunct="1">
              <a:lnSpc>
                <a:spcPct val="140000"/>
              </a:lnSpc>
              <a:buFontTx/>
              <a:buNone/>
            </a:pPr>
            <a:r>
              <a:rPr lang="en-US" sz="4800" b="0" u="sng" dirty="0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A: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Chúng</a:t>
            </a:r>
            <a:r>
              <a:rPr lang="en-US" sz="48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con </a:t>
            </a:r>
            <a:r>
              <a:rPr lang="en-US" sz="48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cảm</a:t>
            </a:r>
            <a:r>
              <a:rPr lang="en-US" sz="48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tạ</a:t>
            </a:r>
            <a:r>
              <a:rPr lang="en-US" sz="48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48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vì</a:t>
            </a:r>
            <a:r>
              <a:rPr lang="en-US" sz="48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vinh</a:t>
            </a:r>
            <a:r>
              <a:rPr lang="en-US" sz="48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quang</a:t>
            </a:r>
            <a:r>
              <a:rPr lang="en-US" sz="48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cao</a:t>
            </a:r>
            <a:r>
              <a:rPr lang="en-US" sz="48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cả</a:t>
            </a:r>
            <a:r>
              <a:rPr lang="en-US" sz="48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48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.</a:t>
            </a:r>
          </a:p>
          <a:p>
            <a:pPr marL="0" indent="0" algn="just" eaLnBrk="1" hangingPunct="1">
              <a:lnSpc>
                <a:spcPct val="140000"/>
              </a:lnSpc>
              <a:buFontTx/>
              <a:buNone/>
            </a:pPr>
            <a:r>
              <a:rPr lang="vi-VN" sz="4800" b="0" dirty="0">
                <a:solidFill>
                  <a:srgbClr val="FFFF00"/>
                </a:solidFill>
                <a:effectLst/>
                <a:latin typeface="+mj-lt"/>
                <a:cs typeface="Times New Roman" panose="02020603050405020304" pitchFamily="18" charset="0"/>
              </a:rPr>
              <a:t>B:</a:t>
            </a:r>
            <a:r>
              <a:rPr lang="vi-VN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vi-VN" sz="4800" b="0" dirty="0">
                <a:solidFill>
                  <a:schemeClr val="bg1"/>
                </a:solidFill>
                <a:effectLst/>
                <a:latin typeface="+mj-lt"/>
                <a:cs typeface="Times New Roman" panose="02020603050405020304" pitchFamily="18" charset="0"/>
              </a:rPr>
              <a:t>Lạy Chúa là Thiên Chúa, là Vua trên trời, là Chúa Cha toàn năng.</a:t>
            </a:r>
          </a:p>
        </p:txBody>
      </p:sp>
    </p:spTree>
    <p:extLst>
      <p:ext uri="{BB962C8B-B14F-4D97-AF65-F5344CB8AC3E}">
        <p14:creationId xmlns:p14="http://schemas.microsoft.com/office/powerpoint/2010/main" val="3266242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1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1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1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2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2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7.xml><?xml version="1.0" encoding="utf-8"?>
<a:theme xmlns:a="http://schemas.openxmlformats.org/drawingml/2006/main" name="2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8.xml><?xml version="1.0" encoding="utf-8"?>
<a:theme xmlns:a="http://schemas.openxmlformats.org/drawingml/2006/main" name="2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9.xml><?xml version="1.0" encoding="utf-8"?>
<a:theme xmlns:a="http://schemas.openxmlformats.org/drawingml/2006/main" name="2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0.xml><?xml version="1.0" encoding="utf-8"?>
<a:theme xmlns:a="http://schemas.openxmlformats.org/drawingml/2006/main" name="37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1.xml><?xml version="1.0" encoding="utf-8"?>
<a:theme xmlns:a="http://schemas.openxmlformats.org/drawingml/2006/main" name="1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2.xml><?xml version="1.0" encoding="utf-8"?>
<a:theme xmlns:a="http://schemas.openxmlformats.org/drawingml/2006/main" name="1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3.xml><?xml version="1.0" encoding="utf-8"?>
<a:theme xmlns:a="http://schemas.openxmlformats.org/drawingml/2006/main" name="36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4.xml><?xml version="1.0" encoding="utf-8"?>
<a:theme xmlns:a="http://schemas.openxmlformats.org/drawingml/2006/main" name="1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5.xml><?xml version="1.0" encoding="utf-8"?>
<a:theme xmlns:a="http://schemas.openxmlformats.org/drawingml/2006/main" name="1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6.xml><?xml version="1.0" encoding="utf-8"?>
<a:theme xmlns:a="http://schemas.openxmlformats.org/drawingml/2006/main" name="2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7.xml><?xml version="1.0" encoding="utf-8"?>
<a:theme xmlns:a="http://schemas.openxmlformats.org/drawingml/2006/main" name="1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355</TotalTime>
  <Words>923</Words>
  <Application>Microsoft Office PowerPoint</Application>
  <PresentationFormat>On-screen Show (16:9)</PresentationFormat>
  <Paragraphs>122</Paragraphs>
  <Slides>82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27</vt:i4>
      </vt:variant>
      <vt:variant>
        <vt:lpstr>Slide Titles</vt:lpstr>
      </vt:variant>
      <vt:variant>
        <vt:i4>82</vt:i4>
      </vt:variant>
    </vt:vector>
  </HeadingPairs>
  <TitlesOfParts>
    <vt:vector size="111" baseType="lpstr">
      <vt:lpstr>Arial</vt:lpstr>
      <vt:lpstr>UTM American Sans</vt:lpstr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10_Office Theme</vt:lpstr>
      <vt:lpstr>15_Office Theme</vt:lpstr>
      <vt:lpstr>18_Office Theme</vt:lpstr>
      <vt:lpstr>19_Office Theme</vt:lpstr>
      <vt:lpstr>20_Office Theme</vt:lpstr>
      <vt:lpstr>21_Office Theme</vt:lpstr>
      <vt:lpstr>23_Office Theme</vt:lpstr>
      <vt:lpstr>25_Office Theme</vt:lpstr>
      <vt:lpstr>27_Office Theme</vt:lpstr>
      <vt:lpstr>37_Default Design</vt:lpstr>
      <vt:lpstr>16_Office Theme</vt:lpstr>
      <vt:lpstr>12_Office Theme</vt:lpstr>
      <vt:lpstr>36_Default Design</vt:lpstr>
      <vt:lpstr>11_Office Theme</vt:lpstr>
      <vt:lpstr>17_Office Theme</vt:lpstr>
      <vt:lpstr>24_Office Theme</vt:lpstr>
      <vt:lpstr>13_Office Theme</vt:lpstr>
      <vt:lpstr>PowerPoint Presentation</vt:lpstr>
      <vt:lpstr>PowerPoint Presentation</vt:lpstr>
      <vt:lpstr>THỨ HAI NGÀY 29-06 THÁNH PHÊ RÔ VÀ THÁNH PHAO LÔ  TÔNG ĐỒ </vt:lpstr>
      <vt:lpstr>THÁNH LỄ CHÍNH NGÀY</vt:lpstr>
      <vt:lpstr>PowerPoint Presentation</vt:lpstr>
      <vt:lpstr> </vt:lpstr>
      <vt:lpstr> </vt:lpstr>
      <vt:lpstr> </vt:lpstr>
      <vt:lpstr> </vt:lpstr>
      <vt:lpstr> </vt:lpstr>
      <vt:lpstr> </vt:lpstr>
      <vt:lpstr> </vt:lpstr>
      <vt:lpstr> </vt:lpstr>
      <vt:lpstr>PowerPoint Presentation</vt:lpstr>
      <vt:lpstr>PowerPoint Presentation</vt:lpstr>
      <vt:lpstr>Đáp ca: Chúa đã giải thoát tôi khỏi mọi nỗi kinh hoàng.</vt:lpstr>
      <vt:lpstr>PowerPoint Presentation</vt:lpstr>
      <vt:lpstr>PowerPoint Presentation</vt:lpstr>
      <vt:lpstr>Alleluia-alleluia: Anh là Phêrô, nghĩa là Tảng Đá, trên tảng đá này, Thầy sẽ xây Hội Thánh của Thầy, và quyền lực tử thần sẽ không thắng nổi, Alleluia.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THỨ SÁU NGÀY 03-07 THÁNH TÔ MA TÔNG ĐỒ LỄ KÍNH ( sách bài đọc quyển 2 trang 756 )</vt:lpstr>
      <vt:lpstr>PowerPoint Presentation</vt:lpstr>
      <vt:lpstr> </vt:lpstr>
      <vt:lpstr> </vt:lpstr>
      <vt:lpstr> </vt:lpstr>
      <vt:lpstr> </vt:lpstr>
      <vt:lpstr> </vt:lpstr>
      <vt:lpstr> </vt:lpstr>
      <vt:lpstr> </vt:lpstr>
      <vt:lpstr> </vt:lpstr>
      <vt:lpstr>PowerPoint Presentation</vt:lpstr>
      <vt:lpstr>PowerPoint Presentation</vt:lpstr>
      <vt:lpstr>Đáp ca: Anh em hãy đi khắp tứ phương thiên hạ, mà loan báo Tin Mừng.</vt:lpstr>
      <vt:lpstr>Alleluia-alleluia:   Này anh Tô-ma, vì đã thấy Thầy nên anh mới tin. Phúc thay những người không thấy mà tin. Alleluia.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Hung Nam</dc:creator>
  <cp:lastModifiedBy>Nam Hung</cp:lastModifiedBy>
  <cp:revision>59</cp:revision>
  <dcterms:created xsi:type="dcterms:W3CDTF">2022-10-30T00:36:35Z</dcterms:created>
  <dcterms:modified xsi:type="dcterms:W3CDTF">2026-06-16T14:47:39Z</dcterms:modified>
</cp:coreProperties>
</file>