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56" r:id="rId4"/>
    <p:sldMasterId id="2147483984" r:id="rId5"/>
    <p:sldMasterId id="2147484008" r:id="rId6"/>
    <p:sldMasterId id="2147484020" r:id="rId7"/>
    <p:sldMasterId id="2147484056" r:id="rId8"/>
    <p:sldMasterId id="2147484068" r:id="rId9"/>
    <p:sldMasterId id="2147484080" r:id="rId10"/>
    <p:sldMasterId id="2147484092" r:id="rId11"/>
    <p:sldMasterId id="2147484104" r:id="rId12"/>
    <p:sldMasterId id="2147484116" r:id="rId13"/>
  </p:sldMasterIdLst>
  <p:sldIdLst>
    <p:sldId id="261" r:id="rId14"/>
    <p:sldId id="266" r:id="rId15"/>
    <p:sldId id="256" r:id="rId16"/>
    <p:sldId id="375" r:id="rId17"/>
    <p:sldId id="307" r:id="rId18"/>
    <p:sldId id="308" r:id="rId19"/>
    <p:sldId id="257" r:id="rId20"/>
    <p:sldId id="258" r:id="rId21"/>
    <p:sldId id="376" r:id="rId22"/>
    <p:sldId id="377" r:id="rId23"/>
    <p:sldId id="347" r:id="rId24"/>
    <p:sldId id="349" r:id="rId25"/>
    <p:sldId id="350" r:id="rId26"/>
    <p:sldId id="351" r:id="rId27"/>
    <p:sldId id="352" r:id="rId28"/>
    <p:sldId id="353" r:id="rId29"/>
    <p:sldId id="378" r:id="rId30"/>
    <p:sldId id="357" r:id="rId31"/>
    <p:sldId id="289" r:id="rId32"/>
    <p:sldId id="320" r:id="rId33"/>
    <p:sldId id="312" r:id="rId34"/>
    <p:sldId id="294" r:id="rId35"/>
    <p:sldId id="291" r:id="rId36"/>
    <p:sldId id="393" r:id="rId37"/>
    <p:sldId id="345" r:id="rId38"/>
    <p:sldId id="394" r:id="rId39"/>
    <p:sldId id="398" r:id="rId40"/>
    <p:sldId id="389" r:id="rId41"/>
    <p:sldId id="390" r:id="rId42"/>
    <p:sldId id="391" r:id="rId43"/>
    <p:sldId id="392" r:id="rId44"/>
    <p:sldId id="395" r:id="rId45"/>
    <p:sldId id="396" r:id="rId46"/>
    <p:sldId id="280" r:id="rId47"/>
    <p:sldId id="328" r:id="rId48"/>
    <p:sldId id="327" r:id="rId49"/>
    <p:sldId id="281" r:id="rId50"/>
    <p:sldId id="282" r:id="rId51"/>
    <p:sldId id="397" r:id="rId52"/>
    <p:sldId id="283" r:id="rId53"/>
    <p:sldId id="379" r:id="rId54"/>
    <p:sldId id="380" r:id="rId55"/>
    <p:sldId id="381" r:id="rId56"/>
    <p:sldId id="382" r:id="rId57"/>
    <p:sldId id="383" r:id="rId58"/>
    <p:sldId id="384" r:id="rId59"/>
    <p:sldId id="400" r:id="rId60"/>
    <p:sldId id="399" r:id="rId61"/>
    <p:sldId id="388" r:id="rId6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73" autoAdjust="0"/>
    <p:restoredTop sz="94661" autoAdjust="0"/>
  </p:normalViewPr>
  <p:slideViewPr>
    <p:cSldViewPr>
      <p:cViewPr varScale="1">
        <p:scale>
          <a:sx n="175" d="100"/>
          <a:sy n="175" d="100"/>
        </p:scale>
        <p:origin x="1230" y="138"/>
      </p:cViewPr>
      <p:guideLst>
        <p:guide orient="horz" pos="1620"/>
        <p:guide pos="2880"/>
      </p:guideLst>
    </p:cSldViewPr>
  </p:slideViewPr>
  <p:outlineViewPr>
    <p:cViewPr>
      <p:scale>
        <a:sx n="33" d="100"/>
        <a:sy n="33" d="100"/>
      </p:scale>
      <p:origin x="0" y="1751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8.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t>6/18/2026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164621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t>6/18/2026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763564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44333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019196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465562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14881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43285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799715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83588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375385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538269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1246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t>6/18/2026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7797246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78026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530911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062693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18632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788415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468161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308179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335306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687556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2581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431925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58522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10769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83906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78652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099625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331864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184007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657023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550835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35634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185436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92202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329116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485246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158590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001970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390829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865940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644678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25078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2370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909483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819191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809000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809418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35217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1836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6/18/2026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50580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6/18/2026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87495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6/18/2026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99233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3403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t>6/18/2026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935292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2016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91923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78727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2496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376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92111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71005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6/18/2026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20193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6/18/2026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6282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6/18/2026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5376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t>6/18/2026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14151423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0266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93156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1082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26535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13487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7623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8654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71192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49871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6256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t>6/18/2026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2267459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80291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27428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08291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54282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47294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37705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77122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00345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18259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2967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t>6/18/2026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3457085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2417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83460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95033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41541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94447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56072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37705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77122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00345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1825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t>6/18/2026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9654256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29670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2417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83460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95033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41541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94447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56072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91358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81365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6231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t>6/18/2026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6309319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43454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65008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50641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74238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2698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55419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1964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31790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90825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623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t>6/18/2026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0286276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05286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10180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97181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99060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3241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27659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61544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87994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014542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4891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t>6/18/2026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0160723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14372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46598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24967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22291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426397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64896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438236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50531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779624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7272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t>6/18/2026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t>‹#›</a:t>
            </a:fld>
            <a:endParaRPr lang="en-US"/>
          </a:p>
        </p:txBody>
      </p:sp>
    </p:spTree>
    <p:extLst>
      <p:ext uri="{BB962C8B-B14F-4D97-AF65-F5344CB8AC3E}">
        <p14:creationId xmlns:p14="http://schemas.microsoft.com/office/powerpoint/2010/main" val="945765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1924478"/>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7481712"/>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3313025"/>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3866097"/>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0429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44590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65695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8127264"/>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8127264"/>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5742821"/>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3412387"/>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6/18/2026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9478659"/>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7.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6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67.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7.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g"/><Relationship Id="rId1" Type="http://schemas.openxmlformats.org/officeDocument/2006/relationships/slideLayout" Target="../slideLayouts/slideLayout10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11.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g"/><Relationship Id="rId1" Type="http://schemas.openxmlformats.org/officeDocument/2006/relationships/slideLayout" Target="../slideLayouts/slideLayout12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g"/><Relationship Id="rId1" Type="http://schemas.openxmlformats.org/officeDocument/2006/relationships/slideLayout" Target="../slideLayouts/slideLayout133.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89.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g"/><Relationship Id="rId1" Type="http://schemas.openxmlformats.org/officeDocument/2006/relationships/slideLayout" Target="../slideLayouts/slideLayout89.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g"/><Relationship Id="rId1" Type="http://schemas.openxmlformats.org/officeDocument/2006/relationships/slideLayout" Target="../slideLayouts/slideLayout89.xml"/></Relationships>
</file>

<file path=ppt/slides/_rels/slide4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g"/><Relationship Id="rId1" Type="http://schemas.openxmlformats.org/officeDocument/2006/relationships/slideLayout" Target="../slideLayouts/slideLayout89.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jpg"/><Relationship Id="rId1" Type="http://schemas.openxmlformats.org/officeDocument/2006/relationships/slideLayout" Target="../slideLayouts/slideLayout89.xml"/></Relationships>
</file>

<file path=ppt/slides/_rels/slide4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89.xml"/></Relationships>
</file>

<file path=ppt/slides/_rels/slide4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Layout" Target="../slideLayouts/slideLayout7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lstStyle/>
          <a:p>
            <a:endParaRPr lang="en-US" b="0" dirty="0">
              <a:solidFill>
                <a:srgbClr val="FFFF00"/>
              </a:solidFill>
              <a:effectLst/>
              <a:latin typeface="+mj-lt"/>
              <a:cs typeface="Times New Roman" pitchFamily="18" charset="0"/>
            </a:endParaRPr>
          </a:p>
          <a:p>
            <a:endParaRPr lang="en-US" b="0" dirty="0">
              <a:solidFill>
                <a:srgbClr val="FFFF00"/>
              </a:solidFill>
              <a:effectLst/>
              <a:latin typeface="+mj-lt"/>
              <a:cs typeface="Times New Roman" pitchFamily="18" charset="0"/>
            </a:endParaRPr>
          </a:p>
          <a:p>
            <a:r>
              <a:rPr lang="en-US" sz="4400" b="0" dirty="0">
                <a:solidFill>
                  <a:srgbClr val="FFFF00"/>
                </a:solidFill>
                <a:effectLst/>
                <a:latin typeface="+mj-lt"/>
                <a:cs typeface="Times New Roman" pitchFamily="18" charset="0"/>
              </a:rPr>
              <a:t>ĐÁP CA </a:t>
            </a:r>
          </a:p>
          <a:p>
            <a:r>
              <a:rPr lang="en-US" sz="4400" b="0" dirty="0">
                <a:solidFill>
                  <a:srgbClr val="FFFF00"/>
                </a:solidFill>
                <a:effectLst/>
                <a:latin typeface="+mj-lt"/>
                <a:cs typeface="Times New Roman" pitchFamily="18" charset="0"/>
              </a:rPr>
              <a:t>SAU CHÚA NHẬT XIV </a:t>
            </a:r>
          </a:p>
          <a:p>
            <a:r>
              <a:rPr lang="en-US" sz="4400" b="0" dirty="0">
                <a:solidFill>
                  <a:srgbClr val="FFFF00"/>
                </a:solidFill>
                <a:effectLst/>
                <a:latin typeface="+mj-lt"/>
                <a:cs typeface="Times New Roman" pitchFamily="18" charset="0"/>
              </a:rPr>
              <a:t>THƯỜNG NIÊN</a:t>
            </a:r>
          </a:p>
        </p:txBody>
      </p:sp>
    </p:spTree>
    <p:extLst>
      <p:ext uri="{BB962C8B-B14F-4D97-AF65-F5344CB8AC3E}">
        <p14:creationId xmlns:p14="http://schemas.microsoft.com/office/powerpoint/2010/main" val="3669369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457634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3352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lstStyle/>
          <a:p>
            <a:endParaRPr lang="en-US" b="0" dirty="0">
              <a:solidFill>
                <a:srgbClr val="FFFF00"/>
              </a:solidFill>
              <a:effectLst/>
              <a:latin typeface="+mj-lt"/>
              <a:cs typeface="Times New Roman" pitchFamily="18" charset="0"/>
            </a:endParaRPr>
          </a:p>
          <a:p>
            <a:endParaRPr lang="en-US" b="0" dirty="0">
              <a:solidFill>
                <a:srgbClr val="FFFF00"/>
              </a:solidFill>
              <a:effectLst/>
              <a:latin typeface="+mj-lt"/>
              <a:cs typeface="Times New Roman" pitchFamily="18" charset="0"/>
            </a:endParaRPr>
          </a:p>
          <a:p>
            <a:r>
              <a:rPr lang="en-US" sz="4400" b="0" dirty="0">
                <a:solidFill>
                  <a:srgbClr val="FFFF00"/>
                </a:solidFill>
                <a:effectLst/>
                <a:latin typeface="+mj-lt"/>
                <a:cs typeface="Times New Roman" pitchFamily="18" charset="0"/>
              </a:rPr>
              <a:t>THỨ BA</a:t>
            </a:r>
          </a:p>
          <a:p>
            <a:r>
              <a:rPr lang="vi-VN" sz="4400" b="0" dirty="0">
                <a:solidFill>
                  <a:srgbClr val="FFFF00"/>
                </a:solidFill>
                <a:effectLst/>
                <a:latin typeface="+mj-lt"/>
                <a:cs typeface="Times New Roman" pitchFamily="18" charset="0"/>
              </a:rPr>
              <a:t>SAU CHÚA NHẬT </a:t>
            </a:r>
            <a:r>
              <a:rPr lang="en-US" sz="4400" b="0" dirty="0">
                <a:solidFill>
                  <a:srgbClr val="FFFF00"/>
                </a:solidFill>
                <a:effectLst/>
                <a:latin typeface="+mj-lt"/>
                <a:cs typeface="Times New Roman" pitchFamily="18" charset="0"/>
              </a:rPr>
              <a:t>XIV</a:t>
            </a:r>
            <a:endParaRPr lang="vi-VN" sz="4400" b="0" dirty="0">
              <a:solidFill>
                <a:srgbClr val="FFFF00"/>
              </a:solidFill>
              <a:effectLst/>
              <a:latin typeface="+mj-lt"/>
              <a:cs typeface="Times New Roman" pitchFamily="18" charset="0"/>
            </a:endParaRPr>
          </a:p>
          <a:p>
            <a:r>
              <a:rPr lang="vi-VN" sz="4400" b="0" dirty="0">
                <a:solidFill>
                  <a:srgbClr val="FFFF00"/>
                </a:solidFill>
                <a:effectLst/>
                <a:latin typeface="+mj-lt"/>
                <a:cs typeface="Times New Roman" pitchFamily="18" charset="0"/>
              </a:rPr>
              <a:t>THƯỜNG NIÊN</a:t>
            </a:r>
          </a:p>
        </p:txBody>
      </p:sp>
    </p:spTree>
    <p:extLst>
      <p:ext uri="{BB962C8B-B14F-4D97-AF65-F5344CB8AC3E}">
        <p14:creationId xmlns:p14="http://schemas.microsoft.com/office/powerpoint/2010/main" val="36722967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86492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55EFEE-D867-34C7-C2DE-CB571A9CCF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846061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11390"/>
            <a:ext cx="9144000" cy="4324350"/>
          </a:xfrm>
        </p:spPr>
        <p:txBody>
          <a:bodyPr anchor="ctr" anchorCtr="0">
            <a:normAutofit/>
          </a:bodyPr>
          <a:lstStyle/>
          <a:p>
            <a:pPr algn="just"/>
            <a:r>
              <a:rPr lang="vi-VN" sz="9600" b="0" dirty="0">
                <a:solidFill>
                  <a:schemeClr val="bg1"/>
                </a:solidFill>
                <a:effectLst/>
                <a:latin typeface="+mj-lt"/>
                <a:cs typeface="Times New Roman" pitchFamily="18" charset="0"/>
              </a:rPr>
              <a:t>Nhà Ít-ra-en, hãy tin cậy Chúa.</a:t>
            </a:r>
            <a:endParaRPr lang="en-US" sz="9600" b="0" dirty="0">
              <a:solidFill>
                <a:schemeClr val="bg1"/>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a:solidFill>
                  <a:srgbClr val="FFFF00"/>
                </a:solidFill>
                <a:effectLst>
                  <a:outerShdw blurRad="38100" dist="38100" dir="2700000" algn="tl">
                    <a:srgbClr val="000000">
                      <a:alpha val="43137"/>
                    </a:srgbClr>
                  </a:outerShdw>
                </a:effectLst>
                <a:cs typeface="Times New Roman" pitchFamily="18" charset="0"/>
              </a:rPr>
              <a:t>Đáp ca:</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85750"/>
            <a:ext cx="3981450"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1927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292387"/>
            <a:ext cx="9144000" cy="4629149"/>
          </a:xfrm>
        </p:spPr>
        <p:txBody>
          <a:bodyPr anchor="ctr" anchorCtr="0">
            <a:noAutofit/>
          </a:bodyPr>
          <a:lstStyle/>
          <a:p>
            <a:pPr algn="just"/>
            <a:r>
              <a:rPr lang="en-US" sz="6600" dirty="0" err="1">
                <a:solidFill>
                  <a:schemeClr val="bg1"/>
                </a:solidFill>
                <a:latin typeface="+mj-lt"/>
                <a:cs typeface="Times New Roman" pitchFamily="18" charset="0"/>
              </a:rPr>
              <a:t>Chúa</a:t>
            </a:r>
            <a:r>
              <a:rPr lang="en-US" sz="6600" dirty="0">
                <a:solidFill>
                  <a:schemeClr val="bg1"/>
                </a:solidFill>
                <a:latin typeface="+mj-lt"/>
                <a:cs typeface="Times New Roman" pitchFamily="18" charset="0"/>
              </a:rPr>
              <a:t> </a:t>
            </a:r>
            <a:r>
              <a:rPr lang="en-US" sz="6600" dirty="0" err="1">
                <a:solidFill>
                  <a:schemeClr val="bg1"/>
                </a:solidFill>
                <a:latin typeface="+mj-lt"/>
                <a:cs typeface="Times New Roman" pitchFamily="18" charset="0"/>
              </a:rPr>
              <a:t>nói</a:t>
            </a:r>
            <a:r>
              <a:rPr lang="en-US" sz="6600" dirty="0">
                <a:solidFill>
                  <a:schemeClr val="bg1"/>
                </a:solidFill>
                <a:latin typeface="+mj-lt"/>
                <a:cs typeface="Times New Roman" pitchFamily="18" charset="0"/>
              </a:rPr>
              <a:t>: </a:t>
            </a:r>
            <a:r>
              <a:rPr lang="vi-VN" sz="6600" b="0" dirty="0">
                <a:solidFill>
                  <a:schemeClr val="bg1"/>
                </a:solidFill>
                <a:effectLst/>
                <a:latin typeface="+mj-lt"/>
                <a:cs typeface="Times New Roman" pitchFamily="18" charset="0"/>
              </a:rPr>
              <a:t>Tôi chính là Mục Tử nhân lành. Tôi biết chiên của tôi, và chiên của tôi biết tôi.</a:t>
            </a:r>
            <a:endParaRPr lang="en-US" sz="6600" b="0" dirty="0">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u="sng" dirty="0">
                <a:solidFill>
                  <a:srgbClr val="FFFF00"/>
                </a:solidFill>
                <a:cs typeface="Times New Roman" pitchFamily="18" charset="0"/>
              </a:rPr>
              <a:t>Alleluia-Alleluia:</a:t>
            </a:r>
          </a:p>
        </p:txBody>
      </p:sp>
      <p:sp>
        <p:nvSpPr>
          <p:cNvPr id="4" name="Rectangle 3"/>
          <p:cNvSpPr/>
          <p:nvPr/>
        </p:nvSpPr>
        <p:spPr>
          <a:xfrm>
            <a:off x="6711038" y="4501733"/>
            <a:ext cx="1643399" cy="646331"/>
          </a:xfrm>
          <a:prstGeom prst="rect">
            <a:avLst/>
          </a:prstGeom>
        </p:spPr>
        <p:txBody>
          <a:bodyPr wrap="none">
            <a:spAutoFit/>
          </a:bodyPr>
          <a:lstStyle/>
          <a:p>
            <a:pPr algn="r"/>
            <a:r>
              <a:rPr lang="en-US" sz="3600" u="sng" dirty="0">
                <a:solidFill>
                  <a:srgbClr val="FFFF00"/>
                </a:solidFill>
                <a:cs typeface="Times New Roman" pitchFamily="18" charset="0"/>
              </a:rPr>
              <a:t>Alleluia.</a:t>
            </a:r>
          </a:p>
        </p:txBody>
      </p:sp>
    </p:spTree>
    <p:extLst>
      <p:ext uri="{BB962C8B-B14F-4D97-AF65-F5344CB8AC3E}">
        <p14:creationId xmlns:p14="http://schemas.microsoft.com/office/powerpoint/2010/main" val="3248362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4217317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29725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0" dirty="0">
              <a:solidFill>
                <a:srgbClr val="FFFF00"/>
              </a:solidFill>
              <a:effectLst/>
              <a:latin typeface="+mj-lt"/>
              <a:cs typeface="Times New Roman" pitchFamily="18" charset="0"/>
            </a:endParaRPr>
          </a:p>
          <a:p>
            <a:endParaRPr lang="en-US" sz="4400" b="0" dirty="0">
              <a:solidFill>
                <a:srgbClr val="FFFF00"/>
              </a:solidFill>
              <a:effectLst/>
              <a:latin typeface="+mj-lt"/>
              <a:cs typeface="Times New Roman" pitchFamily="18" charset="0"/>
            </a:endParaRPr>
          </a:p>
          <a:p>
            <a:r>
              <a:rPr lang="en-US" sz="4400" b="0" dirty="0">
                <a:solidFill>
                  <a:srgbClr val="FFFF00"/>
                </a:solidFill>
                <a:effectLst/>
                <a:latin typeface="+mj-lt"/>
                <a:cs typeface="Times New Roman" pitchFamily="18" charset="0"/>
              </a:rPr>
              <a:t>THỨ TƯ</a:t>
            </a:r>
          </a:p>
          <a:p>
            <a:r>
              <a:rPr lang="vi-VN" sz="4400" b="0" dirty="0">
                <a:solidFill>
                  <a:srgbClr val="FFFF00"/>
                </a:solidFill>
                <a:effectLst/>
                <a:latin typeface="+mj-lt"/>
                <a:cs typeface="Times New Roman" pitchFamily="18" charset="0"/>
              </a:rPr>
              <a:t>SAU CHÚA NHẬT X</a:t>
            </a:r>
            <a:r>
              <a:rPr lang="en-US" sz="4400" b="0" dirty="0">
                <a:solidFill>
                  <a:srgbClr val="FFFF00"/>
                </a:solidFill>
                <a:effectLst/>
                <a:latin typeface="+mj-lt"/>
                <a:cs typeface="Times New Roman" pitchFamily="18" charset="0"/>
              </a:rPr>
              <a:t>IV</a:t>
            </a:r>
            <a:endParaRPr lang="vi-VN" sz="4400" b="0" dirty="0">
              <a:solidFill>
                <a:srgbClr val="FFFF00"/>
              </a:solidFill>
              <a:effectLst/>
              <a:latin typeface="+mj-lt"/>
              <a:cs typeface="Times New Roman" pitchFamily="18" charset="0"/>
            </a:endParaRPr>
          </a:p>
          <a:p>
            <a:r>
              <a:rPr lang="vi-VN" sz="4400" b="0" dirty="0">
                <a:solidFill>
                  <a:srgbClr val="FFFF00"/>
                </a:solidFill>
                <a:effectLst/>
                <a:latin typeface="+mj-lt"/>
                <a:cs typeface="Times New Roman" pitchFamily="18" charset="0"/>
              </a:rPr>
              <a:t>THƯỜNG NIÊN</a:t>
            </a:r>
          </a:p>
        </p:txBody>
      </p:sp>
    </p:spTree>
    <p:extLst>
      <p:ext uri="{BB962C8B-B14F-4D97-AF65-F5344CB8AC3E}">
        <p14:creationId xmlns:p14="http://schemas.microsoft.com/office/powerpoint/2010/main" val="1894614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606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196070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9C4A22-5A47-E17E-B3D5-B38F9970E9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8774041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0"/>
            <a:ext cx="9144000" cy="4324350"/>
          </a:xfrm>
        </p:spPr>
        <p:txBody>
          <a:bodyPr anchor="ctr" anchorCtr="0">
            <a:normAutofit/>
          </a:bodyPr>
          <a:lstStyle/>
          <a:p>
            <a:pPr algn="just"/>
            <a:r>
              <a:rPr lang="vi-VN" sz="8000" b="0" dirty="0">
                <a:solidFill>
                  <a:schemeClr val="bg1"/>
                </a:solidFill>
                <a:effectLst/>
                <a:latin typeface="+mj-lt"/>
                <a:cs typeface="Times New Roman" pitchFamily="18" charset="0"/>
              </a:rPr>
              <a:t>Hãy không ngừng tìm kiếm Thánh Nhan.</a:t>
            </a:r>
            <a:endParaRPr lang="en-US" sz="8000" b="0" dirty="0">
              <a:solidFill>
                <a:schemeClr val="bg1"/>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u="sng" dirty="0" err="1">
                <a:solidFill>
                  <a:srgbClr val="FFFF00"/>
                </a:solidFill>
                <a:latin typeface="+mj-lt"/>
                <a:cs typeface="Times New Roman" pitchFamily="18" charset="0"/>
              </a:rPr>
              <a:t>Đáp</a:t>
            </a:r>
            <a:r>
              <a:rPr lang="en-US" sz="4400" u="sng" dirty="0">
                <a:solidFill>
                  <a:srgbClr val="FFFF00"/>
                </a:solidFill>
                <a:latin typeface="+mj-lt"/>
                <a:cs typeface="Times New Roman" pitchFamily="18" charset="0"/>
              </a:rPr>
              <a:t> </a:t>
            </a:r>
            <a:r>
              <a:rPr lang="en-US" sz="4400" u="sng" dirty="0" err="1">
                <a:solidFill>
                  <a:srgbClr val="FFFF00"/>
                </a:solidFill>
                <a:latin typeface="+mj-lt"/>
                <a:cs typeface="Times New Roman" pitchFamily="18" charset="0"/>
              </a:rPr>
              <a:t>ca</a:t>
            </a:r>
            <a:r>
              <a:rPr lang="en-US" sz="4400" u="sng" dirty="0">
                <a:solidFill>
                  <a:srgbClr val="FFFF00"/>
                </a:solidFill>
                <a:latin typeface="+mj-lt"/>
                <a:cs typeface="Times New Roman" pitchFamily="18" charset="0"/>
              </a:rPr>
              <a:t>:</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4751" y="285750"/>
            <a:ext cx="3248025"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28702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292387"/>
            <a:ext cx="9144000" cy="4629149"/>
          </a:xfrm>
        </p:spPr>
        <p:txBody>
          <a:bodyPr anchor="ctr" anchorCtr="0">
            <a:noAutofit/>
          </a:bodyPr>
          <a:lstStyle/>
          <a:p>
            <a:pPr algn="just"/>
            <a:r>
              <a:rPr lang="vi-VN" sz="6600" b="0" dirty="0">
                <a:solidFill>
                  <a:schemeClr val="bg1"/>
                </a:solidFill>
                <a:effectLst/>
                <a:latin typeface="+mj-lt"/>
                <a:cs typeface="Times New Roman" pitchFamily="18" charset="0"/>
              </a:rPr>
              <a:t>Chúa nói : Triều đại Thiên Chúa đã đến gần. Anh em hãy sám hối và tin vào Tin Mừng.</a:t>
            </a:r>
            <a:endParaRPr lang="en-US" sz="6600" b="0" dirty="0">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u="sng" dirty="0">
                <a:solidFill>
                  <a:srgbClr val="FFFF00"/>
                </a:solidFill>
                <a:latin typeface="+mj-lt"/>
                <a:cs typeface="Times New Roman" pitchFamily="18" charset="0"/>
              </a:rPr>
              <a:t>Alleluia-Alleluia:</a:t>
            </a:r>
          </a:p>
        </p:txBody>
      </p:sp>
      <p:sp>
        <p:nvSpPr>
          <p:cNvPr id="4" name="Rectangle 3"/>
          <p:cNvSpPr/>
          <p:nvPr/>
        </p:nvSpPr>
        <p:spPr>
          <a:xfrm>
            <a:off x="6711038" y="4501733"/>
            <a:ext cx="1643399" cy="646331"/>
          </a:xfrm>
          <a:prstGeom prst="rect">
            <a:avLst/>
          </a:prstGeom>
        </p:spPr>
        <p:txBody>
          <a:bodyPr wrap="none">
            <a:spAutoFit/>
          </a:bodyPr>
          <a:lstStyle/>
          <a:p>
            <a:pPr algn="r"/>
            <a:r>
              <a:rPr lang="en-US" sz="3600" u="sng" dirty="0">
                <a:solidFill>
                  <a:srgbClr val="FFFF00"/>
                </a:solidFill>
                <a:latin typeface="+mj-lt"/>
                <a:cs typeface="Times New Roman" pitchFamily="18" charset="0"/>
              </a:rPr>
              <a:t>Alleluia.</a:t>
            </a:r>
          </a:p>
        </p:txBody>
      </p:sp>
    </p:spTree>
    <p:extLst>
      <p:ext uri="{BB962C8B-B14F-4D97-AF65-F5344CB8AC3E}">
        <p14:creationId xmlns:p14="http://schemas.microsoft.com/office/powerpoint/2010/main" val="36537508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3723894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33522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0" dirty="0">
              <a:solidFill>
                <a:srgbClr val="FFFF00"/>
              </a:solidFill>
              <a:effectLst/>
              <a:latin typeface="+mj-lt"/>
              <a:cs typeface="Times New Roman" pitchFamily="18" charset="0"/>
            </a:endParaRPr>
          </a:p>
          <a:p>
            <a:endParaRPr lang="en-US" sz="4400" b="0" dirty="0">
              <a:solidFill>
                <a:srgbClr val="FFFF00"/>
              </a:solidFill>
              <a:effectLst/>
              <a:latin typeface="+mj-lt"/>
              <a:cs typeface="Times New Roman" pitchFamily="18" charset="0"/>
            </a:endParaRPr>
          </a:p>
          <a:p>
            <a:r>
              <a:rPr lang="en-US" sz="4400" b="0" dirty="0">
                <a:solidFill>
                  <a:srgbClr val="FFFF00"/>
                </a:solidFill>
                <a:effectLst/>
                <a:latin typeface="+mj-lt"/>
                <a:cs typeface="Times New Roman" pitchFamily="18" charset="0"/>
              </a:rPr>
              <a:t>THỨ NĂM</a:t>
            </a:r>
          </a:p>
          <a:p>
            <a:r>
              <a:rPr lang="vi-VN" sz="4400" b="0" dirty="0">
                <a:solidFill>
                  <a:srgbClr val="FFFF00"/>
                </a:solidFill>
                <a:effectLst/>
                <a:latin typeface="+mj-lt"/>
                <a:cs typeface="Times New Roman" pitchFamily="18" charset="0"/>
              </a:rPr>
              <a:t>SAU CHÚA NHẬT X</a:t>
            </a:r>
            <a:r>
              <a:rPr lang="en-US" sz="4400" b="0" dirty="0">
                <a:solidFill>
                  <a:srgbClr val="FFFF00"/>
                </a:solidFill>
                <a:effectLst/>
                <a:latin typeface="+mj-lt"/>
                <a:cs typeface="Times New Roman" pitchFamily="18" charset="0"/>
              </a:rPr>
              <a:t>IV</a:t>
            </a:r>
            <a:r>
              <a:rPr lang="vi-VN" sz="4400" b="0" dirty="0">
                <a:solidFill>
                  <a:srgbClr val="FFFF00"/>
                </a:solidFill>
                <a:effectLst/>
                <a:latin typeface="+mj-lt"/>
                <a:cs typeface="Times New Roman" pitchFamily="18" charset="0"/>
              </a:rPr>
              <a:t> </a:t>
            </a:r>
          </a:p>
          <a:p>
            <a:r>
              <a:rPr lang="vi-VN" sz="4400" b="0" dirty="0">
                <a:solidFill>
                  <a:srgbClr val="FFFF00"/>
                </a:solidFill>
                <a:effectLst/>
                <a:latin typeface="+mj-lt"/>
                <a:cs typeface="Times New Roman" pitchFamily="18" charset="0"/>
              </a:rPr>
              <a:t>THƯỜNG NIÊN</a:t>
            </a:r>
          </a:p>
        </p:txBody>
      </p:sp>
    </p:spTree>
    <p:extLst>
      <p:ext uri="{BB962C8B-B14F-4D97-AF65-F5344CB8AC3E}">
        <p14:creationId xmlns:p14="http://schemas.microsoft.com/office/powerpoint/2010/main" val="41079898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6743057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5184088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4BD21F-6701-4925-AE0E-D665914242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944313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lstStyle/>
          <a:p>
            <a:endParaRPr lang="en-US" b="0" dirty="0">
              <a:solidFill>
                <a:srgbClr val="FFFF00"/>
              </a:solidFill>
              <a:effectLst/>
              <a:latin typeface="+mj-lt"/>
              <a:cs typeface="Times New Roman" pitchFamily="18" charset="0"/>
            </a:endParaRPr>
          </a:p>
          <a:p>
            <a:endParaRPr lang="en-US" b="0" dirty="0">
              <a:solidFill>
                <a:srgbClr val="FFFF00"/>
              </a:solidFill>
              <a:effectLst/>
              <a:latin typeface="+mj-lt"/>
              <a:cs typeface="Times New Roman" pitchFamily="18" charset="0"/>
            </a:endParaRPr>
          </a:p>
          <a:p>
            <a:r>
              <a:rPr lang="en-US" sz="4400" b="0" dirty="0">
                <a:solidFill>
                  <a:srgbClr val="FFFF00"/>
                </a:solidFill>
                <a:effectLst/>
                <a:latin typeface="+mj-lt"/>
                <a:cs typeface="Times New Roman" pitchFamily="18" charset="0"/>
              </a:rPr>
              <a:t>THỨ HAI</a:t>
            </a:r>
          </a:p>
          <a:p>
            <a:r>
              <a:rPr lang="vi-VN" sz="4400" b="0" dirty="0">
                <a:solidFill>
                  <a:srgbClr val="FFFF00"/>
                </a:solidFill>
                <a:effectLst/>
                <a:latin typeface="+mj-lt"/>
                <a:cs typeface="Times New Roman" pitchFamily="18" charset="0"/>
              </a:rPr>
              <a:t>SAU CHÚA NHẬT </a:t>
            </a:r>
            <a:r>
              <a:rPr lang="en-US" sz="4400" b="0" dirty="0">
                <a:solidFill>
                  <a:srgbClr val="FFFF00"/>
                </a:solidFill>
                <a:effectLst/>
                <a:latin typeface="+mj-lt"/>
                <a:cs typeface="Times New Roman" pitchFamily="18" charset="0"/>
              </a:rPr>
              <a:t>XIV</a:t>
            </a:r>
            <a:endParaRPr lang="vi-VN" sz="4400" b="0" dirty="0">
              <a:solidFill>
                <a:srgbClr val="FFFF00"/>
              </a:solidFill>
              <a:effectLst/>
              <a:latin typeface="+mj-lt"/>
              <a:cs typeface="Times New Roman" pitchFamily="18" charset="0"/>
            </a:endParaRPr>
          </a:p>
          <a:p>
            <a:r>
              <a:rPr lang="vi-VN" sz="4400" b="0" dirty="0">
                <a:solidFill>
                  <a:srgbClr val="FFFF00"/>
                </a:solidFill>
                <a:effectLst/>
                <a:latin typeface="+mj-lt"/>
                <a:cs typeface="Times New Roman" pitchFamily="18" charset="0"/>
              </a:rPr>
              <a:t>THƯỜNG NIÊN</a:t>
            </a:r>
          </a:p>
        </p:txBody>
      </p:sp>
    </p:spTree>
    <p:extLst>
      <p:ext uri="{BB962C8B-B14F-4D97-AF65-F5344CB8AC3E}">
        <p14:creationId xmlns:p14="http://schemas.microsoft.com/office/powerpoint/2010/main" val="7295075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chor="ctr" anchorCtr="0">
            <a:normAutofit lnSpcReduction="10000"/>
          </a:bodyPr>
          <a:lstStyle/>
          <a:p>
            <a:pPr algn="just"/>
            <a:r>
              <a:rPr lang="vi-VN" sz="7200" b="0" dirty="0">
                <a:solidFill>
                  <a:schemeClr val="bg1"/>
                </a:solidFill>
                <a:effectLst/>
                <a:latin typeface="+mj-lt"/>
                <a:cs typeface="Times New Roman" pitchFamily="18" charset="0"/>
              </a:rPr>
              <a:t>Lạy Chúa, xin toả ánh tôn nhan rạng ngời,</a:t>
            </a:r>
            <a:r>
              <a:rPr lang="en-US" sz="7200" b="0" dirty="0">
                <a:solidFill>
                  <a:schemeClr val="bg1"/>
                </a:solidFill>
                <a:effectLst/>
                <a:latin typeface="+mj-lt"/>
                <a:cs typeface="Times New Roman" pitchFamily="18" charset="0"/>
              </a:rPr>
              <a:t> </a:t>
            </a:r>
            <a:r>
              <a:rPr lang="vi-VN" sz="7200" b="0" dirty="0">
                <a:solidFill>
                  <a:schemeClr val="bg1"/>
                </a:solidFill>
                <a:effectLst/>
                <a:latin typeface="+mj-lt"/>
                <a:cs typeface="Times New Roman" pitchFamily="18" charset="0"/>
              </a:rPr>
              <a:t>để chúng con được ơn cứu độ.</a:t>
            </a:r>
            <a:endParaRPr lang="en-US" sz="7200" b="0" dirty="0">
              <a:solidFill>
                <a:schemeClr val="bg1"/>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u="sng" dirty="0" err="1">
                <a:solidFill>
                  <a:srgbClr val="FFFF00"/>
                </a:solidFill>
                <a:cs typeface="Times New Roman" pitchFamily="18" charset="0"/>
              </a:rPr>
              <a:t>Đáp</a:t>
            </a:r>
            <a:r>
              <a:rPr lang="en-US" sz="4400" u="sng" dirty="0">
                <a:solidFill>
                  <a:srgbClr val="FFFF00"/>
                </a:solidFill>
                <a:cs typeface="Times New Roman" pitchFamily="18" charset="0"/>
              </a:rPr>
              <a:t> </a:t>
            </a:r>
            <a:r>
              <a:rPr lang="en-US" sz="4400" u="sng" dirty="0" err="1">
                <a:solidFill>
                  <a:srgbClr val="FFFF00"/>
                </a:solidFill>
                <a:cs typeface="Times New Roman" pitchFamily="18" charset="0"/>
              </a:rPr>
              <a:t>ca</a:t>
            </a:r>
            <a:r>
              <a:rPr lang="en-US" sz="4400" u="sng" dirty="0">
                <a:solidFill>
                  <a:srgbClr val="FFFF00"/>
                </a:solidFill>
                <a:cs typeface="Times New Roman" pitchFamily="18" charset="0"/>
              </a:rPr>
              <a:t>:</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61950"/>
            <a:ext cx="3429000"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91178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chor="ctr" anchorCtr="0">
            <a:noAutofit/>
          </a:bodyPr>
          <a:lstStyle/>
          <a:p>
            <a:pPr algn="just"/>
            <a:r>
              <a:rPr lang="en-US" sz="6600" dirty="0" err="1">
                <a:solidFill>
                  <a:schemeClr val="bg1"/>
                </a:solidFill>
                <a:latin typeface="+mj-lt"/>
                <a:cs typeface="Times New Roman" pitchFamily="18" charset="0"/>
              </a:rPr>
              <a:t>Chúa</a:t>
            </a:r>
            <a:r>
              <a:rPr lang="en-US" sz="6600" dirty="0">
                <a:solidFill>
                  <a:schemeClr val="bg1"/>
                </a:solidFill>
                <a:latin typeface="+mj-lt"/>
                <a:cs typeface="Times New Roman" pitchFamily="18" charset="0"/>
              </a:rPr>
              <a:t> </a:t>
            </a:r>
            <a:r>
              <a:rPr lang="en-US" sz="6600" dirty="0" err="1">
                <a:solidFill>
                  <a:schemeClr val="bg1"/>
                </a:solidFill>
                <a:latin typeface="+mj-lt"/>
                <a:cs typeface="Times New Roman" pitchFamily="18" charset="0"/>
              </a:rPr>
              <a:t>nói</a:t>
            </a:r>
            <a:r>
              <a:rPr lang="en-US" sz="6600" dirty="0">
                <a:solidFill>
                  <a:schemeClr val="bg1"/>
                </a:solidFill>
                <a:latin typeface="+mj-lt"/>
                <a:cs typeface="Times New Roman" pitchFamily="18" charset="0"/>
              </a:rPr>
              <a:t>: </a:t>
            </a:r>
            <a:r>
              <a:rPr lang="en-US" sz="6600" b="0" dirty="0">
                <a:solidFill>
                  <a:schemeClr val="bg1"/>
                </a:solidFill>
                <a:effectLst/>
                <a:latin typeface="+mj-lt"/>
                <a:cs typeface="Times New Roman" pitchFamily="18" charset="0"/>
              </a:rPr>
              <a:t>T</a:t>
            </a:r>
            <a:r>
              <a:rPr lang="vi-VN" sz="6600" b="0" dirty="0">
                <a:solidFill>
                  <a:schemeClr val="bg1"/>
                </a:solidFill>
                <a:effectLst/>
                <a:latin typeface="+mj-lt"/>
                <a:cs typeface="Times New Roman" pitchFamily="18" charset="0"/>
              </a:rPr>
              <a:t>riều đại Thiên Chúa đã đến gần. Anh em hãy sám hối và tin vào Tin Mừng.</a:t>
            </a:r>
            <a:endParaRPr lang="en-US" sz="6600" b="0" dirty="0">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u="sng" dirty="0">
                <a:solidFill>
                  <a:srgbClr val="FFFF00"/>
                </a:solidFill>
                <a:cs typeface="Times New Roman" pitchFamily="18" charset="0"/>
              </a:rPr>
              <a:t>Alleluia-Alleluia:</a:t>
            </a:r>
          </a:p>
        </p:txBody>
      </p:sp>
      <p:sp>
        <p:nvSpPr>
          <p:cNvPr id="4" name="Rectangle 3"/>
          <p:cNvSpPr/>
          <p:nvPr/>
        </p:nvSpPr>
        <p:spPr>
          <a:xfrm>
            <a:off x="6711038" y="4501733"/>
            <a:ext cx="1643399" cy="646331"/>
          </a:xfrm>
          <a:prstGeom prst="rect">
            <a:avLst/>
          </a:prstGeom>
        </p:spPr>
        <p:txBody>
          <a:bodyPr wrap="none">
            <a:spAutoFit/>
          </a:bodyPr>
          <a:lstStyle/>
          <a:p>
            <a:pPr algn="r"/>
            <a:r>
              <a:rPr lang="en-US" sz="3600" u="sng" dirty="0">
                <a:solidFill>
                  <a:srgbClr val="FFFF00"/>
                </a:solidFill>
                <a:cs typeface="Times New Roman" pitchFamily="18" charset="0"/>
              </a:rPr>
              <a:t>Alleluia.</a:t>
            </a:r>
          </a:p>
        </p:txBody>
      </p:sp>
    </p:spTree>
    <p:extLst>
      <p:ext uri="{BB962C8B-B14F-4D97-AF65-F5344CB8AC3E}">
        <p14:creationId xmlns:p14="http://schemas.microsoft.com/office/powerpoint/2010/main" val="32061174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1866159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99523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0" dirty="0">
              <a:solidFill>
                <a:srgbClr val="FFFF00"/>
              </a:solidFill>
              <a:effectLst/>
              <a:latin typeface="+mj-lt"/>
              <a:cs typeface="Times New Roman" pitchFamily="18" charset="0"/>
            </a:endParaRPr>
          </a:p>
          <a:p>
            <a:endParaRPr lang="en-US" sz="4400" b="0" dirty="0">
              <a:solidFill>
                <a:srgbClr val="FFFF00"/>
              </a:solidFill>
              <a:effectLst/>
              <a:latin typeface="+mj-lt"/>
              <a:cs typeface="Times New Roman" pitchFamily="18" charset="0"/>
            </a:endParaRPr>
          </a:p>
          <a:p>
            <a:r>
              <a:rPr lang="en-US" sz="4400" b="0" dirty="0">
                <a:solidFill>
                  <a:srgbClr val="FFFF00"/>
                </a:solidFill>
                <a:effectLst/>
                <a:latin typeface="+mj-lt"/>
                <a:cs typeface="Times New Roman" pitchFamily="18" charset="0"/>
              </a:rPr>
              <a:t>THỨ SÁU</a:t>
            </a:r>
          </a:p>
          <a:p>
            <a:r>
              <a:rPr lang="vi-VN" sz="4400" b="0" dirty="0">
                <a:solidFill>
                  <a:srgbClr val="FFFF00"/>
                </a:solidFill>
                <a:effectLst/>
                <a:latin typeface="+mj-lt"/>
                <a:cs typeface="Times New Roman" pitchFamily="18" charset="0"/>
              </a:rPr>
              <a:t>SAU CHÚA NHẬT X</a:t>
            </a:r>
            <a:r>
              <a:rPr lang="en-US" sz="4400" b="0" dirty="0">
                <a:solidFill>
                  <a:srgbClr val="FFFF00"/>
                </a:solidFill>
                <a:effectLst/>
                <a:latin typeface="+mj-lt"/>
                <a:cs typeface="Times New Roman" pitchFamily="18" charset="0"/>
              </a:rPr>
              <a:t>IV</a:t>
            </a:r>
            <a:r>
              <a:rPr lang="vi-VN" sz="4400" b="0" dirty="0">
                <a:solidFill>
                  <a:srgbClr val="FFFF00"/>
                </a:solidFill>
                <a:effectLst/>
                <a:latin typeface="+mj-lt"/>
                <a:cs typeface="Times New Roman" pitchFamily="18" charset="0"/>
              </a:rPr>
              <a:t> </a:t>
            </a:r>
          </a:p>
          <a:p>
            <a:r>
              <a:rPr lang="vi-VN" sz="4400" b="0" dirty="0">
                <a:solidFill>
                  <a:srgbClr val="FFFF00"/>
                </a:solidFill>
                <a:effectLst/>
                <a:latin typeface="+mj-lt"/>
                <a:cs typeface="Times New Roman" pitchFamily="18" charset="0"/>
              </a:rPr>
              <a:t>THƯỜNG NIÊN</a:t>
            </a:r>
          </a:p>
        </p:txBody>
      </p:sp>
    </p:spTree>
    <p:extLst>
      <p:ext uri="{BB962C8B-B14F-4D97-AF65-F5344CB8AC3E}">
        <p14:creationId xmlns:p14="http://schemas.microsoft.com/office/powerpoint/2010/main" val="8801473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6725396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D76772-E1F4-8B6F-9A9B-B3277FE39A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2415427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chor="ctr" anchorCtr="0">
            <a:normAutofit/>
          </a:bodyPr>
          <a:lstStyle/>
          <a:p>
            <a:pPr algn="just"/>
            <a:r>
              <a:rPr lang="vi-VN" sz="8000" b="0" dirty="0">
                <a:solidFill>
                  <a:schemeClr val="bg1"/>
                </a:solidFill>
                <a:effectLst/>
                <a:latin typeface="+mj-lt"/>
                <a:cs typeface="Times New Roman" pitchFamily="18" charset="0"/>
              </a:rPr>
              <a:t>Xin cho con cất tiếng ngợi khen Ngài.</a:t>
            </a:r>
            <a:endParaRPr lang="en-US" sz="8000" b="0" dirty="0">
              <a:solidFill>
                <a:schemeClr val="bg1"/>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u="sng" dirty="0" err="1">
                <a:solidFill>
                  <a:srgbClr val="FFFF00"/>
                </a:solidFill>
                <a:latin typeface="+mj-lt"/>
                <a:cs typeface="Times New Roman" pitchFamily="18" charset="0"/>
              </a:rPr>
              <a:t>Đáp</a:t>
            </a:r>
            <a:r>
              <a:rPr lang="en-US" sz="4400" u="sng" dirty="0">
                <a:solidFill>
                  <a:srgbClr val="FFFF00"/>
                </a:solidFill>
                <a:latin typeface="+mj-lt"/>
                <a:cs typeface="Times New Roman" pitchFamily="18" charset="0"/>
              </a:rPr>
              <a:t> </a:t>
            </a:r>
            <a:r>
              <a:rPr lang="en-US" sz="4400" u="sng" dirty="0" err="1">
                <a:solidFill>
                  <a:srgbClr val="FFFF00"/>
                </a:solidFill>
                <a:latin typeface="+mj-lt"/>
                <a:cs typeface="Times New Roman" pitchFamily="18" charset="0"/>
              </a:rPr>
              <a:t>ca</a:t>
            </a:r>
            <a:r>
              <a:rPr lang="en-US" sz="4400" u="sng" dirty="0">
                <a:solidFill>
                  <a:srgbClr val="FFFF00"/>
                </a:solidFill>
                <a:latin typeface="+mj-lt"/>
                <a:cs typeface="Times New Roman" pitchFamily="18" charset="0"/>
              </a:rPr>
              <a:t>:</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9671" y="361950"/>
            <a:ext cx="4257675"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67988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chor="ctr" anchorCtr="0">
            <a:noAutofit/>
          </a:bodyPr>
          <a:lstStyle/>
          <a:p>
            <a:pPr algn="just"/>
            <a:r>
              <a:rPr lang="vi-VN" sz="5400" b="0" dirty="0">
                <a:solidFill>
                  <a:schemeClr val="bg1"/>
                </a:solidFill>
                <a:effectLst/>
                <a:latin typeface="+mj-lt"/>
                <a:cs typeface="Times New Roman" pitchFamily="18" charset="0"/>
              </a:rPr>
              <a:t>Khi nào Thần Khí sự thật đến, Người sẽ dẫn anh em tới sự thật toàn vẹn, và sẽ làm cho anh em nhớ lại mọi điều Thầy đã nói với anh em.</a:t>
            </a:r>
            <a:endParaRPr lang="en-US" sz="5400" b="0" dirty="0">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u="sng" dirty="0">
                <a:solidFill>
                  <a:srgbClr val="FFFF00"/>
                </a:solidFill>
                <a:latin typeface="+mj-lt"/>
                <a:cs typeface="Times New Roman" pitchFamily="18" charset="0"/>
              </a:rPr>
              <a:t>Alleluia-Alleluia:</a:t>
            </a:r>
          </a:p>
        </p:txBody>
      </p:sp>
      <p:sp>
        <p:nvSpPr>
          <p:cNvPr id="4" name="Rectangle 3"/>
          <p:cNvSpPr/>
          <p:nvPr/>
        </p:nvSpPr>
        <p:spPr>
          <a:xfrm>
            <a:off x="6711038" y="4501733"/>
            <a:ext cx="1643399" cy="646331"/>
          </a:xfrm>
          <a:prstGeom prst="rect">
            <a:avLst/>
          </a:prstGeom>
        </p:spPr>
        <p:txBody>
          <a:bodyPr wrap="none">
            <a:spAutoFit/>
          </a:bodyPr>
          <a:lstStyle/>
          <a:p>
            <a:pPr algn="r"/>
            <a:r>
              <a:rPr lang="en-US" sz="3600" u="sng" dirty="0">
                <a:solidFill>
                  <a:srgbClr val="FFFF00"/>
                </a:solidFill>
                <a:latin typeface="+mj-lt"/>
                <a:cs typeface="Times New Roman" pitchFamily="18" charset="0"/>
              </a:rPr>
              <a:t>Alleluia.</a:t>
            </a:r>
          </a:p>
        </p:txBody>
      </p:sp>
    </p:spTree>
    <p:extLst>
      <p:ext uri="{BB962C8B-B14F-4D97-AF65-F5344CB8AC3E}">
        <p14:creationId xmlns:p14="http://schemas.microsoft.com/office/powerpoint/2010/main" val="21940505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69412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2136006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53541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0" dirty="0">
              <a:solidFill>
                <a:srgbClr val="002060"/>
              </a:solidFill>
              <a:effectLst/>
              <a:latin typeface="+mj-lt"/>
              <a:cs typeface="Times New Roman" pitchFamily="18" charset="0"/>
            </a:endParaRPr>
          </a:p>
          <a:p>
            <a:endParaRPr lang="en-US" sz="4400" b="0" dirty="0">
              <a:solidFill>
                <a:srgbClr val="002060"/>
              </a:solidFill>
              <a:effectLst/>
              <a:latin typeface="+mj-lt"/>
              <a:cs typeface="Times New Roman" pitchFamily="18" charset="0"/>
            </a:endParaRPr>
          </a:p>
          <a:p>
            <a:r>
              <a:rPr lang="en-US" sz="4400" b="0" dirty="0">
                <a:solidFill>
                  <a:srgbClr val="002060"/>
                </a:solidFill>
                <a:effectLst/>
                <a:latin typeface="+mj-lt"/>
                <a:cs typeface="Times New Roman" pitchFamily="18" charset="0"/>
              </a:rPr>
              <a:t>THỨ </a:t>
            </a:r>
            <a:r>
              <a:rPr lang="en-US" sz="4400" dirty="0">
                <a:solidFill>
                  <a:srgbClr val="002060"/>
                </a:solidFill>
                <a:latin typeface="+mj-lt"/>
                <a:cs typeface="Times New Roman" pitchFamily="18" charset="0"/>
              </a:rPr>
              <a:t>BẢY</a:t>
            </a:r>
            <a:endParaRPr lang="en-US" sz="4400" b="0" dirty="0">
              <a:solidFill>
                <a:srgbClr val="002060"/>
              </a:solidFill>
              <a:effectLst/>
              <a:latin typeface="+mj-lt"/>
              <a:cs typeface="Times New Roman" pitchFamily="18" charset="0"/>
            </a:endParaRPr>
          </a:p>
          <a:p>
            <a:r>
              <a:rPr lang="vi-VN" sz="4400" b="0" dirty="0">
                <a:solidFill>
                  <a:srgbClr val="002060"/>
                </a:solidFill>
                <a:effectLst/>
                <a:latin typeface="+mj-lt"/>
                <a:cs typeface="Times New Roman" pitchFamily="18" charset="0"/>
              </a:rPr>
              <a:t>SAU CHÚA NHẬT X</a:t>
            </a:r>
            <a:r>
              <a:rPr lang="en-US" sz="4400" b="0" dirty="0">
                <a:solidFill>
                  <a:srgbClr val="002060"/>
                </a:solidFill>
                <a:effectLst/>
                <a:latin typeface="+mj-lt"/>
                <a:cs typeface="Times New Roman" pitchFamily="18" charset="0"/>
              </a:rPr>
              <a:t>IV</a:t>
            </a:r>
            <a:br>
              <a:rPr lang="en-US" sz="4400" b="0" dirty="0">
                <a:solidFill>
                  <a:srgbClr val="002060"/>
                </a:solidFill>
                <a:effectLst/>
                <a:latin typeface="+mj-lt"/>
                <a:cs typeface="Times New Roman" pitchFamily="18" charset="0"/>
              </a:rPr>
            </a:br>
            <a:r>
              <a:rPr lang="vi-VN" sz="4400" b="0" dirty="0">
                <a:solidFill>
                  <a:srgbClr val="002060"/>
                </a:solidFill>
                <a:effectLst/>
                <a:latin typeface="+mj-lt"/>
                <a:cs typeface="Times New Roman" pitchFamily="18" charset="0"/>
              </a:rPr>
              <a:t>THƯỜNG NIÊN</a:t>
            </a:r>
          </a:p>
        </p:txBody>
      </p:sp>
    </p:spTree>
    <p:extLst>
      <p:ext uri="{BB962C8B-B14F-4D97-AF65-F5344CB8AC3E}">
        <p14:creationId xmlns:p14="http://schemas.microsoft.com/office/powerpoint/2010/main" val="27085427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7538007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518663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177C00-9B79-1C3B-A818-58C64F3670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425311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42925"/>
            <a:ext cx="9144000" cy="4324350"/>
          </a:xfrm>
        </p:spPr>
        <p:txBody>
          <a:bodyPr anchor="ctr" anchorCtr="0">
            <a:normAutofit/>
          </a:bodyPr>
          <a:lstStyle/>
          <a:p>
            <a:pPr algn="just"/>
            <a:r>
              <a:rPr lang="vi-VN" sz="7200" dirty="0">
                <a:solidFill>
                  <a:srgbClr val="002060"/>
                </a:solidFill>
                <a:latin typeface="+mj-lt"/>
                <a:cs typeface="Times New Roman" pitchFamily="18" charset="0"/>
              </a:rPr>
              <a:t>Chúa là Vua hiển trị, Chúa mặc oai phong tựa cẩm bào.</a:t>
            </a: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u="sng" dirty="0" err="1">
                <a:solidFill>
                  <a:srgbClr val="C00000"/>
                </a:solidFill>
                <a:cs typeface="Times New Roman" pitchFamily="18" charset="0"/>
              </a:rPr>
              <a:t>Đáp</a:t>
            </a:r>
            <a:r>
              <a:rPr lang="en-US" sz="4400" u="sng" dirty="0">
                <a:solidFill>
                  <a:srgbClr val="C00000"/>
                </a:solidFill>
                <a:cs typeface="Times New Roman" pitchFamily="18" charset="0"/>
              </a:rPr>
              <a:t> </a:t>
            </a:r>
            <a:r>
              <a:rPr lang="en-US" sz="4400" u="sng" dirty="0" err="1">
                <a:solidFill>
                  <a:srgbClr val="C00000"/>
                </a:solidFill>
                <a:cs typeface="Times New Roman" pitchFamily="18" charset="0"/>
              </a:rPr>
              <a:t>ca</a:t>
            </a:r>
            <a:r>
              <a:rPr lang="en-US" sz="4400" u="sng" dirty="0">
                <a:solidFill>
                  <a:srgbClr val="C00000"/>
                </a:solidFill>
                <a:cs typeface="Times New Roman" pitchFamily="18" charset="0"/>
              </a:rPr>
              <a: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61950"/>
            <a:ext cx="2878137"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72015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286037"/>
            <a:ext cx="9144000" cy="4629149"/>
          </a:xfrm>
        </p:spPr>
        <p:txBody>
          <a:bodyPr anchor="ctr" anchorCtr="0">
            <a:noAutofit/>
          </a:bodyPr>
          <a:lstStyle/>
          <a:p>
            <a:pPr algn="just"/>
            <a:r>
              <a:rPr lang="en-US" sz="5800" dirty="0" err="1">
                <a:solidFill>
                  <a:srgbClr val="002060"/>
                </a:solidFill>
                <a:latin typeface="+mj-lt"/>
                <a:cs typeface="Times New Roman" pitchFamily="18" charset="0"/>
              </a:rPr>
              <a:t>Nếu</a:t>
            </a:r>
            <a:r>
              <a:rPr lang="en-US" sz="5800" dirty="0">
                <a:solidFill>
                  <a:srgbClr val="002060"/>
                </a:solidFill>
                <a:latin typeface="+mj-lt"/>
                <a:cs typeface="Times New Roman" pitchFamily="18" charset="0"/>
              </a:rPr>
              <a:t> </a:t>
            </a:r>
            <a:r>
              <a:rPr lang="en-US" sz="5800" dirty="0" err="1">
                <a:solidFill>
                  <a:srgbClr val="002060"/>
                </a:solidFill>
                <a:latin typeface="+mj-lt"/>
                <a:cs typeface="Times New Roman" pitchFamily="18" charset="0"/>
              </a:rPr>
              <a:t>anh</a:t>
            </a:r>
            <a:r>
              <a:rPr lang="en-US" sz="5800" dirty="0">
                <a:solidFill>
                  <a:srgbClr val="002060"/>
                </a:solidFill>
                <a:latin typeface="+mj-lt"/>
                <a:cs typeface="Times New Roman" pitchFamily="18" charset="0"/>
              </a:rPr>
              <a:t> </a:t>
            </a:r>
            <a:r>
              <a:rPr lang="en-US" sz="5800" dirty="0" err="1">
                <a:solidFill>
                  <a:srgbClr val="002060"/>
                </a:solidFill>
                <a:latin typeface="+mj-lt"/>
                <a:cs typeface="Times New Roman" pitchFamily="18" charset="0"/>
              </a:rPr>
              <a:t>em</a:t>
            </a:r>
            <a:r>
              <a:rPr lang="en-US" sz="5800" dirty="0">
                <a:solidFill>
                  <a:srgbClr val="002060"/>
                </a:solidFill>
                <a:latin typeface="+mj-lt"/>
                <a:cs typeface="Times New Roman" pitchFamily="18" charset="0"/>
              </a:rPr>
              <a:t> </a:t>
            </a:r>
            <a:r>
              <a:rPr lang="en-US" sz="5800" dirty="0" err="1">
                <a:solidFill>
                  <a:srgbClr val="002060"/>
                </a:solidFill>
                <a:latin typeface="+mj-lt"/>
                <a:cs typeface="Times New Roman" pitchFamily="18" charset="0"/>
              </a:rPr>
              <a:t>bị</a:t>
            </a:r>
            <a:r>
              <a:rPr lang="en-US" sz="5800" dirty="0">
                <a:solidFill>
                  <a:srgbClr val="002060"/>
                </a:solidFill>
                <a:latin typeface="+mj-lt"/>
                <a:cs typeface="Times New Roman" pitchFamily="18" charset="0"/>
              </a:rPr>
              <a:t> </a:t>
            </a:r>
            <a:r>
              <a:rPr lang="en-US" sz="5800" dirty="0" err="1">
                <a:solidFill>
                  <a:srgbClr val="002060"/>
                </a:solidFill>
                <a:latin typeface="+mj-lt"/>
                <a:cs typeface="Times New Roman" pitchFamily="18" charset="0"/>
              </a:rPr>
              <a:t>sỉ</a:t>
            </a:r>
            <a:r>
              <a:rPr lang="en-US" sz="5800" dirty="0">
                <a:solidFill>
                  <a:srgbClr val="002060"/>
                </a:solidFill>
                <a:latin typeface="+mj-lt"/>
                <a:cs typeface="Times New Roman" pitchFamily="18" charset="0"/>
              </a:rPr>
              <a:t> </a:t>
            </a:r>
            <a:r>
              <a:rPr lang="en-US" sz="5800" dirty="0" err="1">
                <a:solidFill>
                  <a:srgbClr val="002060"/>
                </a:solidFill>
                <a:latin typeface="+mj-lt"/>
                <a:cs typeface="Times New Roman" pitchFamily="18" charset="0"/>
              </a:rPr>
              <a:t>nhục</a:t>
            </a:r>
            <a:r>
              <a:rPr lang="en-US" sz="5800" dirty="0">
                <a:solidFill>
                  <a:srgbClr val="002060"/>
                </a:solidFill>
                <a:latin typeface="+mj-lt"/>
                <a:cs typeface="Times New Roman" pitchFamily="18" charset="0"/>
              </a:rPr>
              <a:t> </a:t>
            </a:r>
            <a:r>
              <a:rPr lang="en-US" sz="5800" dirty="0" err="1">
                <a:solidFill>
                  <a:srgbClr val="002060"/>
                </a:solidFill>
                <a:latin typeface="+mj-lt"/>
                <a:cs typeface="Times New Roman" pitchFamily="18" charset="0"/>
              </a:rPr>
              <a:t>vì</a:t>
            </a:r>
            <a:r>
              <a:rPr lang="en-US" sz="5800" dirty="0">
                <a:solidFill>
                  <a:srgbClr val="002060"/>
                </a:solidFill>
                <a:latin typeface="+mj-lt"/>
                <a:cs typeface="Times New Roman" pitchFamily="18" charset="0"/>
              </a:rPr>
              <a:t> </a:t>
            </a:r>
            <a:r>
              <a:rPr lang="en-US" sz="5800" dirty="0" err="1">
                <a:solidFill>
                  <a:srgbClr val="002060"/>
                </a:solidFill>
                <a:latin typeface="+mj-lt"/>
                <a:cs typeface="Times New Roman" pitchFamily="18" charset="0"/>
              </a:rPr>
              <a:t>danh</a:t>
            </a:r>
            <a:r>
              <a:rPr lang="en-US" sz="5800" dirty="0">
                <a:solidFill>
                  <a:srgbClr val="002060"/>
                </a:solidFill>
                <a:latin typeface="+mj-lt"/>
                <a:cs typeface="Times New Roman" pitchFamily="18" charset="0"/>
              </a:rPr>
              <a:t> </a:t>
            </a:r>
            <a:r>
              <a:rPr lang="en-US" sz="5800" dirty="0" err="1">
                <a:solidFill>
                  <a:srgbClr val="002060"/>
                </a:solidFill>
                <a:latin typeface="+mj-lt"/>
                <a:cs typeface="Times New Roman" pitchFamily="18" charset="0"/>
              </a:rPr>
              <a:t>Đức</a:t>
            </a:r>
            <a:r>
              <a:rPr lang="en-US" sz="5800" dirty="0">
                <a:solidFill>
                  <a:srgbClr val="002060"/>
                </a:solidFill>
                <a:latin typeface="+mj-lt"/>
                <a:cs typeface="Times New Roman" pitchFamily="18" charset="0"/>
              </a:rPr>
              <a:t> Ki-</a:t>
            </a:r>
            <a:r>
              <a:rPr lang="en-US" sz="5800" dirty="0" err="1">
                <a:solidFill>
                  <a:srgbClr val="002060"/>
                </a:solidFill>
                <a:latin typeface="+mj-lt"/>
                <a:cs typeface="Times New Roman" pitchFamily="18" charset="0"/>
              </a:rPr>
              <a:t>tô</a:t>
            </a:r>
            <a:r>
              <a:rPr lang="en-US" sz="5800" dirty="0">
                <a:solidFill>
                  <a:srgbClr val="002060"/>
                </a:solidFill>
                <a:latin typeface="+mj-lt"/>
                <a:cs typeface="Times New Roman" pitchFamily="18" charset="0"/>
              </a:rPr>
              <a:t>, </a:t>
            </a:r>
            <a:r>
              <a:rPr lang="en-US" sz="5800" dirty="0" err="1">
                <a:solidFill>
                  <a:srgbClr val="002060"/>
                </a:solidFill>
                <a:latin typeface="+mj-lt"/>
                <a:cs typeface="Times New Roman" pitchFamily="18" charset="0"/>
              </a:rPr>
              <a:t>anh</a:t>
            </a:r>
            <a:r>
              <a:rPr lang="en-US" sz="5800" dirty="0">
                <a:solidFill>
                  <a:srgbClr val="002060"/>
                </a:solidFill>
                <a:latin typeface="+mj-lt"/>
                <a:cs typeface="Times New Roman" pitchFamily="18" charset="0"/>
              </a:rPr>
              <a:t> </a:t>
            </a:r>
            <a:r>
              <a:rPr lang="en-US" sz="5800" dirty="0" err="1">
                <a:solidFill>
                  <a:srgbClr val="002060"/>
                </a:solidFill>
                <a:latin typeface="+mj-lt"/>
                <a:cs typeface="Times New Roman" pitchFamily="18" charset="0"/>
              </a:rPr>
              <a:t>em</a:t>
            </a:r>
            <a:r>
              <a:rPr lang="en-US" sz="5800" dirty="0">
                <a:solidFill>
                  <a:srgbClr val="002060"/>
                </a:solidFill>
                <a:latin typeface="+mj-lt"/>
                <a:cs typeface="Times New Roman" pitchFamily="18" charset="0"/>
              </a:rPr>
              <a:t> </a:t>
            </a:r>
            <a:r>
              <a:rPr lang="en-US" sz="5800" dirty="0" err="1">
                <a:solidFill>
                  <a:srgbClr val="002060"/>
                </a:solidFill>
                <a:latin typeface="+mj-lt"/>
                <a:cs typeface="Times New Roman" pitchFamily="18" charset="0"/>
              </a:rPr>
              <a:t>thật</a:t>
            </a:r>
            <a:r>
              <a:rPr lang="en-US" sz="5800" dirty="0">
                <a:solidFill>
                  <a:srgbClr val="002060"/>
                </a:solidFill>
                <a:latin typeface="+mj-lt"/>
                <a:cs typeface="Times New Roman" pitchFamily="18" charset="0"/>
              </a:rPr>
              <a:t> </a:t>
            </a:r>
            <a:r>
              <a:rPr lang="en-US" sz="5800" dirty="0" err="1">
                <a:solidFill>
                  <a:srgbClr val="002060"/>
                </a:solidFill>
                <a:latin typeface="+mj-lt"/>
                <a:cs typeface="Times New Roman" pitchFamily="18" charset="0"/>
              </a:rPr>
              <a:t>có</a:t>
            </a:r>
            <a:r>
              <a:rPr lang="en-US" sz="5800" dirty="0">
                <a:solidFill>
                  <a:srgbClr val="002060"/>
                </a:solidFill>
                <a:latin typeface="+mj-lt"/>
                <a:cs typeface="Times New Roman" pitchFamily="18" charset="0"/>
              </a:rPr>
              <a:t> </a:t>
            </a:r>
            <a:r>
              <a:rPr lang="en-US" sz="5800" dirty="0" err="1">
                <a:solidFill>
                  <a:srgbClr val="002060"/>
                </a:solidFill>
                <a:latin typeface="+mj-lt"/>
                <a:cs typeface="Times New Roman" pitchFamily="18" charset="0"/>
              </a:rPr>
              <a:t>phúc</a:t>
            </a:r>
            <a:r>
              <a:rPr lang="en-US" sz="5800" dirty="0">
                <a:solidFill>
                  <a:srgbClr val="002060"/>
                </a:solidFill>
                <a:latin typeface="+mj-lt"/>
                <a:cs typeface="Times New Roman" pitchFamily="18" charset="0"/>
              </a:rPr>
              <a:t>, </a:t>
            </a:r>
            <a:r>
              <a:rPr lang="en-US" sz="5800" dirty="0" err="1">
                <a:solidFill>
                  <a:srgbClr val="002060"/>
                </a:solidFill>
                <a:latin typeface="+mj-lt"/>
                <a:cs typeface="Times New Roman" pitchFamily="18" charset="0"/>
              </a:rPr>
              <a:t>bởi</a:t>
            </a:r>
            <a:r>
              <a:rPr lang="en-US" sz="5800" dirty="0">
                <a:solidFill>
                  <a:srgbClr val="002060"/>
                </a:solidFill>
                <a:latin typeface="+mj-lt"/>
                <a:cs typeface="Times New Roman" pitchFamily="18" charset="0"/>
              </a:rPr>
              <a:t> </a:t>
            </a:r>
            <a:r>
              <a:rPr lang="en-US" sz="5800" dirty="0" err="1">
                <a:solidFill>
                  <a:srgbClr val="002060"/>
                </a:solidFill>
                <a:latin typeface="+mj-lt"/>
                <a:cs typeface="Times New Roman" pitchFamily="18" charset="0"/>
              </a:rPr>
              <a:t>lẽ</a:t>
            </a:r>
            <a:r>
              <a:rPr lang="en-US" sz="5800" dirty="0">
                <a:solidFill>
                  <a:srgbClr val="002060"/>
                </a:solidFill>
                <a:latin typeface="+mj-lt"/>
                <a:cs typeface="Times New Roman" pitchFamily="18" charset="0"/>
              </a:rPr>
              <a:t> </a:t>
            </a:r>
            <a:r>
              <a:rPr lang="en-US" sz="5800" dirty="0" err="1">
                <a:solidFill>
                  <a:srgbClr val="002060"/>
                </a:solidFill>
                <a:latin typeface="+mj-lt"/>
                <a:cs typeface="Times New Roman" pitchFamily="18" charset="0"/>
              </a:rPr>
              <a:t>Thần</a:t>
            </a:r>
            <a:r>
              <a:rPr lang="en-US" sz="5800" dirty="0">
                <a:solidFill>
                  <a:srgbClr val="002060"/>
                </a:solidFill>
                <a:latin typeface="+mj-lt"/>
                <a:cs typeface="Times New Roman" pitchFamily="18" charset="0"/>
              </a:rPr>
              <a:t> </a:t>
            </a:r>
            <a:r>
              <a:rPr lang="en-US" sz="5800" dirty="0" err="1">
                <a:solidFill>
                  <a:srgbClr val="002060"/>
                </a:solidFill>
                <a:latin typeface="+mj-lt"/>
                <a:cs typeface="Times New Roman" pitchFamily="18" charset="0"/>
              </a:rPr>
              <a:t>Khí</a:t>
            </a:r>
            <a:r>
              <a:rPr lang="en-US" sz="5800" dirty="0">
                <a:solidFill>
                  <a:srgbClr val="002060"/>
                </a:solidFill>
                <a:latin typeface="+mj-lt"/>
                <a:cs typeface="Times New Roman" pitchFamily="18" charset="0"/>
              </a:rPr>
              <a:t> </a:t>
            </a:r>
            <a:r>
              <a:rPr lang="en-US" sz="5800" dirty="0" err="1">
                <a:solidFill>
                  <a:srgbClr val="002060"/>
                </a:solidFill>
                <a:latin typeface="+mj-lt"/>
                <a:cs typeface="Times New Roman" pitchFamily="18" charset="0"/>
              </a:rPr>
              <a:t>của</a:t>
            </a:r>
            <a:r>
              <a:rPr lang="en-US" sz="5800" dirty="0">
                <a:solidFill>
                  <a:srgbClr val="002060"/>
                </a:solidFill>
                <a:latin typeface="+mj-lt"/>
                <a:cs typeface="Times New Roman" pitchFamily="18" charset="0"/>
              </a:rPr>
              <a:t> </a:t>
            </a:r>
            <a:r>
              <a:rPr lang="en-US" sz="5800" dirty="0" err="1">
                <a:solidFill>
                  <a:srgbClr val="002060"/>
                </a:solidFill>
                <a:latin typeface="+mj-lt"/>
                <a:cs typeface="Times New Roman" pitchFamily="18" charset="0"/>
              </a:rPr>
              <a:t>Thiên</a:t>
            </a:r>
            <a:r>
              <a:rPr lang="en-US" sz="5800" dirty="0">
                <a:solidFill>
                  <a:srgbClr val="002060"/>
                </a:solidFill>
                <a:latin typeface="+mj-lt"/>
                <a:cs typeface="Times New Roman" pitchFamily="18" charset="0"/>
              </a:rPr>
              <a:t> </a:t>
            </a:r>
            <a:r>
              <a:rPr lang="en-US" sz="5800" dirty="0" err="1">
                <a:solidFill>
                  <a:srgbClr val="002060"/>
                </a:solidFill>
                <a:latin typeface="+mj-lt"/>
                <a:cs typeface="Times New Roman" pitchFamily="18" charset="0"/>
              </a:rPr>
              <a:t>Chúa</a:t>
            </a:r>
            <a:r>
              <a:rPr lang="en-US" sz="5800" dirty="0">
                <a:solidFill>
                  <a:srgbClr val="002060"/>
                </a:solidFill>
                <a:latin typeface="+mj-lt"/>
                <a:cs typeface="Times New Roman" pitchFamily="18" charset="0"/>
              </a:rPr>
              <a:t> </a:t>
            </a:r>
            <a:r>
              <a:rPr lang="en-US" sz="5800" dirty="0" err="1">
                <a:solidFill>
                  <a:srgbClr val="002060"/>
                </a:solidFill>
                <a:latin typeface="+mj-lt"/>
                <a:cs typeface="Times New Roman" pitchFamily="18" charset="0"/>
              </a:rPr>
              <a:t>ngự</a:t>
            </a:r>
            <a:r>
              <a:rPr lang="en-US" sz="5800" dirty="0">
                <a:solidFill>
                  <a:srgbClr val="002060"/>
                </a:solidFill>
                <a:latin typeface="+mj-lt"/>
                <a:cs typeface="Times New Roman" pitchFamily="18" charset="0"/>
              </a:rPr>
              <a:t> </a:t>
            </a:r>
            <a:r>
              <a:rPr lang="en-US" sz="5800" dirty="0" err="1">
                <a:solidFill>
                  <a:srgbClr val="002060"/>
                </a:solidFill>
                <a:latin typeface="+mj-lt"/>
                <a:cs typeface="Times New Roman" pitchFamily="18" charset="0"/>
              </a:rPr>
              <a:t>trên</a:t>
            </a:r>
            <a:r>
              <a:rPr lang="en-US" sz="5800" dirty="0">
                <a:solidFill>
                  <a:srgbClr val="002060"/>
                </a:solidFill>
                <a:latin typeface="+mj-lt"/>
                <a:cs typeface="Times New Roman" pitchFamily="18" charset="0"/>
              </a:rPr>
              <a:t> </a:t>
            </a:r>
            <a:r>
              <a:rPr lang="en-US" sz="5800" dirty="0" err="1">
                <a:solidFill>
                  <a:srgbClr val="002060"/>
                </a:solidFill>
                <a:latin typeface="+mj-lt"/>
                <a:cs typeface="Times New Roman" pitchFamily="18" charset="0"/>
              </a:rPr>
              <a:t>anh</a:t>
            </a:r>
            <a:r>
              <a:rPr lang="en-US" sz="5800" dirty="0">
                <a:solidFill>
                  <a:srgbClr val="002060"/>
                </a:solidFill>
                <a:latin typeface="+mj-lt"/>
                <a:cs typeface="Times New Roman" pitchFamily="18" charset="0"/>
              </a:rPr>
              <a:t> </a:t>
            </a:r>
            <a:r>
              <a:rPr lang="en-US" sz="5800" dirty="0" err="1">
                <a:solidFill>
                  <a:srgbClr val="002060"/>
                </a:solidFill>
                <a:latin typeface="+mj-lt"/>
                <a:cs typeface="Times New Roman" pitchFamily="18" charset="0"/>
              </a:rPr>
              <a:t>em</a:t>
            </a:r>
            <a:r>
              <a:rPr lang="en-US" sz="5800" dirty="0">
                <a:solidFill>
                  <a:srgbClr val="002060"/>
                </a:solidFill>
                <a:latin typeface="+mj-lt"/>
                <a:cs typeface="Times New Roman" pitchFamily="18" charset="0"/>
              </a:rPr>
              <a:t>.</a:t>
            </a:r>
          </a:p>
        </p:txBody>
      </p:sp>
      <p:sp>
        <p:nvSpPr>
          <p:cNvPr id="2" name="TextBox 1"/>
          <p:cNvSpPr txBox="1"/>
          <p:nvPr/>
        </p:nvSpPr>
        <p:spPr>
          <a:xfrm>
            <a:off x="0" y="0"/>
            <a:ext cx="2888932" cy="584775"/>
          </a:xfrm>
          <a:prstGeom prst="rect">
            <a:avLst/>
          </a:prstGeom>
          <a:noFill/>
        </p:spPr>
        <p:txBody>
          <a:bodyPr wrap="none" rtlCol="0">
            <a:spAutoFit/>
          </a:bodyPr>
          <a:lstStyle/>
          <a:p>
            <a:r>
              <a:rPr lang="en-US" sz="3200" u="sng" dirty="0">
                <a:solidFill>
                  <a:srgbClr val="C00000"/>
                </a:solidFill>
                <a:cs typeface="Times New Roman" pitchFamily="18" charset="0"/>
              </a:rPr>
              <a:t>Alleluia-Alleluia:</a:t>
            </a:r>
          </a:p>
        </p:txBody>
      </p:sp>
      <p:sp>
        <p:nvSpPr>
          <p:cNvPr id="4" name="Rectangle 3"/>
          <p:cNvSpPr/>
          <p:nvPr/>
        </p:nvSpPr>
        <p:spPr>
          <a:xfrm>
            <a:off x="6711038" y="4501733"/>
            <a:ext cx="1643399" cy="646331"/>
          </a:xfrm>
          <a:prstGeom prst="rect">
            <a:avLst/>
          </a:prstGeom>
        </p:spPr>
        <p:txBody>
          <a:bodyPr wrap="none">
            <a:spAutoFit/>
          </a:bodyPr>
          <a:lstStyle/>
          <a:p>
            <a:pPr algn="r"/>
            <a:r>
              <a:rPr lang="en-US" sz="3600" u="sng" dirty="0">
                <a:solidFill>
                  <a:srgbClr val="C00000"/>
                </a:solidFill>
                <a:cs typeface="Times New Roman" pitchFamily="18" charset="0"/>
              </a:rPr>
              <a:t>Alleluia.</a:t>
            </a:r>
          </a:p>
        </p:txBody>
      </p:sp>
    </p:spTree>
    <p:extLst>
      <p:ext uri="{BB962C8B-B14F-4D97-AF65-F5344CB8AC3E}">
        <p14:creationId xmlns:p14="http://schemas.microsoft.com/office/powerpoint/2010/main" val="29365013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5368269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3405637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631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75137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DE228D-C3D8-E1E6-C0F5-30AB77EF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475137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45286"/>
            <a:ext cx="9144000" cy="4324350"/>
          </a:xfrm>
        </p:spPr>
        <p:txBody>
          <a:bodyPr anchor="ctr" anchorCtr="0">
            <a:normAutofit/>
          </a:bodyPr>
          <a:lstStyle/>
          <a:p>
            <a:pPr algn="just"/>
            <a:r>
              <a:rPr lang="vi-VN" sz="9600" b="0" dirty="0">
                <a:solidFill>
                  <a:schemeClr val="bg1"/>
                </a:solidFill>
                <a:effectLst/>
                <a:latin typeface="+mj-lt"/>
                <a:cs typeface="Times New Roman" pitchFamily="18" charset="0"/>
              </a:rPr>
              <a:t>Chúa là Đấng từ bi nhân hậu.</a:t>
            </a:r>
            <a:endParaRPr lang="en-US" sz="9600" b="0" dirty="0">
              <a:solidFill>
                <a:schemeClr val="bg1"/>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u="sng" dirty="0" err="1">
                <a:solidFill>
                  <a:srgbClr val="FFFF00"/>
                </a:solidFill>
                <a:latin typeface="+mj-lt"/>
                <a:cs typeface="Times New Roman" pitchFamily="18" charset="0"/>
              </a:rPr>
              <a:t>Đáp</a:t>
            </a:r>
            <a:r>
              <a:rPr lang="en-US" sz="4400" u="sng" dirty="0">
                <a:solidFill>
                  <a:srgbClr val="FFFF00"/>
                </a:solidFill>
                <a:latin typeface="+mj-lt"/>
                <a:cs typeface="Times New Roman" pitchFamily="18" charset="0"/>
              </a:rPr>
              <a:t> </a:t>
            </a:r>
            <a:r>
              <a:rPr lang="en-US" sz="4400" u="sng" dirty="0" err="1">
                <a:solidFill>
                  <a:srgbClr val="FFFF00"/>
                </a:solidFill>
                <a:latin typeface="+mj-lt"/>
                <a:cs typeface="Times New Roman" pitchFamily="18" charset="0"/>
              </a:rPr>
              <a:t>ca</a:t>
            </a:r>
            <a:r>
              <a:rPr lang="en-US" sz="4400" u="sng" dirty="0">
                <a:solidFill>
                  <a:srgbClr val="FFFF00"/>
                </a:solidFill>
                <a:latin typeface="+mj-lt"/>
                <a:cs typeface="Times New Roman" pitchFamily="18" charset="0"/>
              </a:rPr>
              <a: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9191" y="361950"/>
            <a:ext cx="3495675"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3942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chor="ctr" anchorCtr="0">
            <a:noAutofit/>
          </a:bodyPr>
          <a:lstStyle/>
          <a:p>
            <a:pPr algn="just"/>
            <a:r>
              <a:rPr lang="vi-VN" sz="5600" b="0" dirty="0">
                <a:solidFill>
                  <a:schemeClr val="bg1"/>
                </a:solidFill>
                <a:effectLst/>
                <a:latin typeface="+mj-lt"/>
                <a:cs typeface="Times New Roman" pitchFamily="18" charset="0"/>
              </a:rPr>
              <a:t>Đấng Cứu Độ chúng ta là Đức Giê-su Ki-tô đã tiêu diệt thần chết, và đã dùng Tin Mừng mà làm sáng tỏ phúc trường sinh.</a:t>
            </a:r>
            <a:endParaRPr lang="en-US" sz="5600" b="0" dirty="0">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u="sng" dirty="0">
                <a:solidFill>
                  <a:srgbClr val="FFFF00"/>
                </a:solidFill>
                <a:latin typeface="+mj-lt"/>
                <a:cs typeface="Times New Roman" pitchFamily="18" charset="0"/>
              </a:rPr>
              <a:t>Alleluia-Alleluia:</a:t>
            </a:r>
          </a:p>
        </p:txBody>
      </p:sp>
      <p:sp>
        <p:nvSpPr>
          <p:cNvPr id="4" name="Rectangle 3"/>
          <p:cNvSpPr/>
          <p:nvPr/>
        </p:nvSpPr>
        <p:spPr>
          <a:xfrm>
            <a:off x="6711038" y="4501733"/>
            <a:ext cx="1643399" cy="646331"/>
          </a:xfrm>
          <a:prstGeom prst="rect">
            <a:avLst/>
          </a:prstGeom>
        </p:spPr>
        <p:txBody>
          <a:bodyPr wrap="none">
            <a:spAutoFit/>
          </a:bodyPr>
          <a:lstStyle/>
          <a:p>
            <a:pPr algn="r"/>
            <a:r>
              <a:rPr lang="en-US" sz="3600" u="sng" dirty="0">
                <a:solidFill>
                  <a:srgbClr val="FFFF00"/>
                </a:solidFill>
                <a:latin typeface="+mj-lt"/>
                <a:cs typeface="Times New Roman" pitchFamily="18" charset="0"/>
              </a:rPr>
              <a:t>Alleluia.</a:t>
            </a:r>
          </a:p>
        </p:txBody>
      </p:sp>
    </p:spTree>
    <p:extLst>
      <p:ext uri="{BB962C8B-B14F-4D97-AF65-F5344CB8AC3E}">
        <p14:creationId xmlns:p14="http://schemas.microsoft.com/office/powerpoint/2010/main" val="4093942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9303487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341</TotalTime>
  <Words>331</Words>
  <Application>Microsoft Office PowerPoint</Application>
  <PresentationFormat>On-screen Show (16:9)</PresentationFormat>
  <Paragraphs>64</Paragraphs>
  <Slides>49</Slides>
  <Notes>0</Notes>
  <HiddenSlides>0</HiddenSlides>
  <MMClips>0</MMClips>
  <ScaleCrop>false</ScaleCrop>
  <HeadingPairs>
    <vt:vector size="6" baseType="variant">
      <vt:variant>
        <vt:lpstr>Fonts Used</vt:lpstr>
      </vt:variant>
      <vt:variant>
        <vt:i4>3</vt:i4>
      </vt:variant>
      <vt:variant>
        <vt:lpstr>Theme</vt:lpstr>
      </vt:variant>
      <vt:variant>
        <vt:i4>13</vt:i4>
      </vt:variant>
      <vt:variant>
        <vt:lpstr>Slide Titles</vt:lpstr>
      </vt:variant>
      <vt:variant>
        <vt:i4>49</vt:i4>
      </vt:variant>
    </vt:vector>
  </HeadingPairs>
  <TitlesOfParts>
    <vt:vector size="65" baseType="lpstr">
      <vt:lpstr>Arial</vt:lpstr>
      <vt:lpstr>Times New Roman</vt:lpstr>
      <vt:lpstr>UTM American Sans</vt:lpstr>
      <vt:lpstr>Office Theme</vt:lpstr>
      <vt:lpstr>1_Office Theme</vt:lpstr>
      <vt:lpstr>2_Office Theme</vt:lpstr>
      <vt:lpstr>9_Office Theme</vt:lpstr>
      <vt:lpstr>28_Office Theme</vt:lpstr>
      <vt:lpstr>30_Office Theme</vt:lpstr>
      <vt:lpstr>11_Office Theme</vt:lpstr>
      <vt:lpstr>5_Office Theme</vt:lpstr>
      <vt:lpstr>7_Office Theme</vt:lpstr>
      <vt:lpstr>3_Office Theme</vt:lpstr>
      <vt:lpstr>4_Office Theme</vt:lpstr>
      <vt:lpstr>8_Office Theme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Hung Nam</dc:creator>
  <cp:lastModifiedBy>Nam Hung</cp:lastModifiedBy>
  <cp:revision>56</cp:revision>
  <dcterms:created xsi:type="dcterms:W3CDTF">2022-10-30T00:36:35Z</dcterms:created>
  <dcterms:modified xsi:type="dcterms:W3CDTF">2026-06-17T20:05:04Z</dcterms:modified>
</cp:coreProperties>
</file>