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6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7.xml" ContentType="application/vnd.openxmlformats-officedocument.theme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theme/theme18.xml" ContentType="application/vnd.openxmlformats-officedocument.theme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theme/theme19.xml" ContentType="application/vnd.openxmlformats-officedocument.theme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theme/theme20.xml" ContentType="application/vnd.openxmlformats-officedocument.theme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theme/theme21.xml" ContentType="application/vnd.openxmlformats-officedocument.theme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theme/theme22.xml" ContentType="application/vnd.openxmlformats-officedocument.theme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theme/theme2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4" r:id="rId3"/>
    <p:sldMasterId id="2147483696" r:id="rId4"/>
    <p:sldMasterId id="2147483708" r:id="rId5"/>
    <p:sldMasterId id="2147483720" r:id="rId6"/>
    <p:sldMasterId id="2147483732" r:id="rId7"/>
    <p:sldMasterId id="2147483744" r:id="rId8"/>
    <p:sldMasterId id="2147483768" r:id="rId9"/>
    <p:sldMasterId id="2147483792" r:id="rId10"/>
    <p:sldMasterId id="2147483852" r:id="rId11"/>
    <p:sldMasterId id="2147483876" r:id="rId12"/>
    <p:sldMasterId id="2147483924" r:id="rId13"/>
    <p:sldMasterId id="2147483936" r:id="rId14"/>
    <p:sldMasterId id="2147484076" r:id="rId15"/>
    <p:sldMasterId id="2147484136" r:id="rId16"/>
    <p:sldMasterId id="2147484160" r:id="rId17"/>
    <p:sldMasterId id="2147484172" r:id="rId18"/>
    <p:sldMasterId id="2147484184" r:id="rId19"/>
    <p:sldMasterId id="2147484196" r:id="rId20"/>
    <p:sldMasterId id="2147484208" r:id="rId21"/>
    <p:sldMasterId id="2147484220" r:id="rId22"/>
    <p:sldMasterId id="2147484232" r:id="rId23"/>
  </p:sldMasterIdLst>
  <p:sldIdLst>
    <p:sldId id="261" r:id="rId24"/>
    <p:sldId id="259" r:id="rId25"/>
    <p:sldId id="380" r:id="rId26"/>
    <p:sldId id="388" r:id="rId27"/>
    <p:sldId id="381" r:id="rId28"/>
    <p:sldId id="382" r:id="rId29"/>
    <p:sldId id="383" r:id="rId30"/>
    <p:sldId id="384" r:id="rId31"/>
    <p:sldId id="386" r:id="rId32"/>
    <p:sldId id="385" r:id="rId33"/>
    <p:sldId id="267" r:id="rId34"/>
    <p:sldId id="389" r:id="rId35"/>
    <p:sldId id="312" r:id="rId36"/>
    <p:sldId id="365" r:id="rId37"/>
    <p:sldId id="293" r:id="rId38"/>
    <p:sldId id="271" r:id="rId39"/>
    <p:sldId id="387" r:id="rId40"/>
    <p:sldId id="298" r:id="rId41"/>
    <p:sldId id="370" r:id="rId42"/>
    <p:sldId id="371" r:id="rId43"/>
    <p:sldId id="390" r:id="rId44"/>
    <p:sldId id="372" r:id="rId45"/>
    <p:sldId id="373" r:id="rId46"/>
    <p:sldId id="374" r:id="rId47"/>
    <p:sldId id="391" r:id="rId48"/>
    <p:sldId id="392" r:id="rId49"/>
    <p:sldId id="378" r:id="rId50"/>
    <p:sldId id="276" r:id="rId51"/>
    <p:sldId id="394" r:id="rId52"/>
    <p:sldId id="317" r:id="rId53"/>
    <p:sldId id="363" r:id="rId54"/>
    <p:sldId id="288" r:id="rId55"/>
    <p:sldId id="278" r:id="rId56"/>
    <p:sldId id="393" r:id="rId57"/>
    <p:sldId id="395" r:id="rId58"/>
    <p:sldId id="279" r:id="rId59"/>
    <p:sldId id="280" r:id="rId60"/>
    <p:sldId id="319" r:id="rId61"/>
    <p:sldId id="362" r:id="rId62"/>
    <p:sldId id="281" r:id="rId63"/>
    <p:sldId id="282" r:id="rId64"/>
    <p:sldId id="396" r:id="rId65"/>
    <p:sldId id="283" r:id="rId66"/>
    <p:sldId id="284" r:id="rId67"/>
    <p:sldId id="323" r:id="rId68"/>
    <p:sldId id="361" r:id="rId69"/>
    <p:sldId id="285" r:id="rId70"/>
    <p:sldId id="286" r:id="rId71"/>
    <p:sldId id="397" r:id="rId72"/>
    <p:sldId id="324" r:id="rId73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73" autoAdjust="0"/>
    <p:restoredTop sz="94693" autoAdjust="0"/>
  </p:normalViewPr>
  <p:slideViewPr>
    <p:cSldViewPr>
      <p:cViewPr>
        <p:scale>
          <a:sx n="150" d="100"/>
          <a:sy n="150" d="100"/>
        </p:scale>
        <p:origin x="1950" y="54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5102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3.xml"/><Relationship Id="rId21" Type="http://schemas.openxmlformats.org/officeDocument/2006/relationships/slideMaster" Target="slideMasters/slideMaster21.xml"/><Relationship Id="rId42" Type="http://schemas.openxmlformats.org/officeDocument/2006/relationships/slide" Target="slides/slide19.xml"/><Relationship Id="rId47" Type="http://schemas.openxmlformats.org/officeDocument/2006/relationships/slide" Target="slides/slide24.xml"/><Relationship Id="rId63" Type="http://schemas.openxmlformats.org/officeDocument/2006/relationships/slide" Target="slides/slide40.xml"/><Relationship Id="rId68" Type="http://schemas.openxmlformats.org/officeDocument/2006/relationships/slide" Target="slides/slide45.xml"/><Relationship Id="rId16" Type="http://schemas.openxmlformats.org/officeDocument/2006/relationships/slideMaster" Target="slideMasters/slideMaster1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.xml"/><Relationship Id="rId32" Type="http://schemas.openxmlformats.org/officeDocument/2006/relationships/slide" Target="slides/slide9.xml"/><Relationship Id="rId37" Type="http://schemas.openxmlformats.org/officeDocument/2006/relationships/slide" Target="slides/slide14.xml"/><Relationship Id="rId40" Type="http://schemas.openxmlformats.org/officeDocument/2006/relationships/slide" Target="slides/slide17.xml"/><Relationship Id="rId45" Type="http://schemas.openxmlformats.org/officeDocument/2006/relationships/slide" Target="slides/slide22.xml"/><Relationship Id="rId53" Type="http://schemas.openxmlformats.org/officeDocument/2006/relationships/slide" Target="slides/slide30.xml"/><Relationship Id="rId58" Type="http://schemas.openxmlformats.org/officeDocument/2006/relationships/slide" Target="slides/slide35.xml"/><Relationship Id="rId66" Type="http://schemas.openxmlformats.org/officeDocument/2006/relationships/slide" Target="slides/slide43.xml"/><Relationship Id="rId7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38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" Target="slides/slide4.xml"/><Relationship Id="rId30" Type="http://schemas.openxmlformats.org/officeDocument/2006/relationships/slide" Target="slides/slide7.xml"/><Relationship Id="rId35" Type="http://schemas.openxmlformats.org/officeDocument/2006/relationships/slide" Target="slides/slide12.xml"/><Relationship Id="rId43" Type="http://schemas.openxmlformats.org/officeDocument/2006/relationships/slide" Target="slides/slide20.xml"/><Relationship Id="rId48" Type="http://schemas.openxmlformats.org/officeDocument/2006/relationships/slide" Target="slides/slide25.xml"/><Relationship Id="rId56" Type="http://schemas.openxmlformats.org/officeDocument/2006/relationships/slide" Target="slides/slide33.xml"/><Relationship Id="rId64" Type="http://schemas.openxmlformats.org/officeDocument/2006/relationships/slide" Target="slides/slide41.xml"/><Relationship Id="rId69" Type="http://schemas.openxmlformats.org/officeDocument/2006/relationships/slide" Target="slides/slide46.xml"/><Relationship Id="rId77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8.xml"/><Relationship Id="rId72" Type="http://schemas.openxmlformats.org/officeDocument/2006/relationships/slide" Target="slides/slide49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2.xml"/><Relationship Id="rId33" Type="http://schemas.openxmlformats.org/officeDocument/2006/relationships/slide" Target="slides/slide10.xml"/><Relationship Id="rId38" Type="http://schemas.openxmlformats.org/officeDocument/2006/relationships/slide" Target="slides/slide15.xml"/><Relationship Id="rId46" Type="http://schemas.openxmlformats.org/officeDocument/2006/relationships/slide" Target="slides/slide23.xml"/><Relationship Id="rId59" Type="http://schemas.openxmlformats.org/officeDocument/2006/relationships/slide" Target="slides/slide36.xml"/><Relationship Id="rId67" Type="http://schemas.openxmlformats.org/officeDocument/2006/relationships/slide" Target="slides/slide44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8.xml"/><Relationship Id="rId54" Type="http://schemas.openxmlformats.org/officeDocument/2006/relationships/slide" Target="slides/slide31.xml"/><Relationship Id="rId62" Type="http://schemas.openxmlformats.org/officeDocument/2006/relationships/slide" Target="slides/slide39.xml"/><Relationship Id="rId70" Type="http://schemas.openxmlformats.org/officeDocument/2006/relationships/slide" Target="slides/slide47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" Target="slides/slide5.xml"/><Relationship Id="rId36" Type="http://schemas.openxmlformats.org/officeDocument/2006/relationships/slide" Target="slides/slide13.xml"/><Relationship Id="rId49" Type="http://schemas.openxmlformats.org/officeDocument/2006/relationships/slide" Target="slides/slide26.xml"/><Relationship Id="rId57" Type="http://schemas.openxmlformats.org/officeDocument/2006/relationships/slide" Target="slides/slide34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8.xml"/><Relationship Id="rId44" Type="http://schemas.openxmlformats.org/officeDocument/2006/relationships/slide" Target="slides/slide21.xml"/><Relationship Id="rId52" Type="http://schemas.openxmlformats.org/officeDocument/2006/relationships/slide" Target="slides/slide29.xml"/><Relationship Id="rId60" Type="http://schemas.openxmlformats.org/officeDocument/2006/relationships/slide" Target="slides/slide37.xml"/><Relationship Id="rId65" Type="http://schemas.openxmlformats.org/officeDocument/2006/relationships/slide" Target="slides/slide42.xml"/><Relationship Id="rId73" Type="http://schemas.openxmlformats.org/officeDocument/2006/relationships/slide" Target="slides/slide5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16.xml"/><Relationship Id="rId34" Type="http://schemas.openxmlformats.org/officeDocument/2006/relationships/slide" Target="slides/slide11.xml"/><Relationship Id="rId50" Type="http://schemas.openxmlformats.org/officeDocument/2006/relationships/slide" Target="slides/slide27.xml"/><Relationship Id="rId55" Type="http://schemas.openxmlformats.org/officeDocument/2006/relationships/slide" Target="slides/slide32.xml"/><Relationship Id="rId76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48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6/18/2026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6214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6/18/2026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5642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94914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005849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702198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90549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197025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27110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070121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808112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705026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3746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6/18/2026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97246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061264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94914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005849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7021989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90549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197025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271106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0701219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8081128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70502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319257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37468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0612645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949147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0058498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7021989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905493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1970256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271106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0701219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80811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185436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7050265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374683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0612645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949147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0058498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7021989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905493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1970256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271106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07012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9094831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8081128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7050265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374683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0612645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949147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0058498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7021989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905493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1970256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2711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183623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0701219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8081128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7050265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374683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0612645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4801547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837235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1516014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6972807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66277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5058084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1319999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7392253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8627418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9854110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8354008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8005723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407452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1744397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3706229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23254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8749520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0900737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5814111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7683846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780107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7140325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3063955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4433166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4152204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5271306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34751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9923305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187333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3205084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4647781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2581632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6989053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0609119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1524407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0190358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1137873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82549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3403375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4841286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0620652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7911958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2950563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0915454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572559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1189522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964509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9552325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47126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6/18/2026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2922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201626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9863528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9890981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9711487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2031063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2044161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9166589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5941238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730530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5211249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06908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9192309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4712672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9863528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9890981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9711487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2031063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2044161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9166589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5941238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730530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52112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7872779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0690816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9052854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648605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5975484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3277673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9307445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3499760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4886863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6329485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73193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8919486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429202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3949834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6556305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3691745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6717275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4989388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998749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7323531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6444506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58712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3006181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4302927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8021526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2377717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3712851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5615693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3622229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3595521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2085589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7446149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73320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2839755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5802567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032008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2188536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09624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680213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878095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843950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72538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6/18/2026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14237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537117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56545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868390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702339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113244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757310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530915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987120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299480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83836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6/18/2026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74593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163718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844066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269191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663494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356143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886184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360010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004996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524211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435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6/18/2026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70856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931864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056087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138172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909100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68224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846074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092904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185611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16397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3926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6/18/2026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42569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481728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030205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994210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492899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021748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617194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186813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77933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546725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813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6/18/2026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93195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93590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288860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493246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514008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20182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32805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177160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843830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068974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63147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6/18/2026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62760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854105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748728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769240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109351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019391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81971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228481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217360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106170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23578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6/18/2026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07230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426666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287167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401012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378570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482840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673619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203997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84788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32415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51879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3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4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9.xml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2.xml"/><Relationship Id="rId10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6.xml"/><Relationship Id="rId3" Type="http://schemas.openxmlformats.org/officeDocument/2006/relationships/slideLayout" Target="../slideLayouts/slideLayout201.xml"/><Relationship Id="rId7" Type="http://schemas.openxmlformats.org/officeDocument/2006/relationships/slideLayout" Target="../slideLayouts/slideLayout205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0.xml"/><Relationship Id="rId1" Type="http://schemas.openxmlformats.org/officeDocument/2006/relationships/slideLayout" Target="../slideLayouts/slideLayout199.xml"/><Relationship Id="rId6" Type="http://schemas.openxmlformats.org/officeDocument/2006/relationships/slideLayout" Target="../slideLayouts/slideLayout204.xml"/><Relationship Id="rId11" Type="http://schemas.openxmlformats.org/officeDocument/2006/relationships/slideLayout" Target="../slideLayouts/slideLayout209.xml"/><Relationship Id="rId5" Type="http://schemas.openxmlformats.org/officeDocument/2006/relationships/slideLayout" Target="../slideLayouts/slideLayout203.xml"/><Relationship Id="rId10" Type="http://schemas.openxmlformats.org/officeDocument/2006/relationships/slideLayout" Target="../slideLayouts/slideLayout208.xml"/><Relationship Id="rId4" Type="http://schemas.openxmlformats.org/officeDocument/2006/relationships/slideLayout" Target="../slideLayouts/slideLayout202.xml"/><Relationship Id="rId9" Type="http://schemas.openxmlformats.org/officeDocument/2006/relationships/slideLayout" Target="../slideLayouts/slideLayout20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7.xml"/><Relationship Id="rId3" Type="http://schemas.openxmlformats.org/officeDocument/2006/relationships/slideLayout" Target="../slideLayouts/slideLayout212.xml"/><Relationship Id="rId7" Type="http://schemas.openxmlformats.org/officeDocument/2006/relationships/slideLayout" Target="../slideLayouts/slideLayout216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11.xml"/><Relationship Id="rId1" Type="http://schemas.openxmlformats.org/officeDocument/2006/relationships/slideLayout" Target="../slideLayouts/slideLayout210.xml"/><Relationship Id="rId6" Type="http://schemas.openxmlformats.org/officeDocument/2006/relationships/slideLayout" Target="../slideLayouts/slideLayout215.xml"/><Relationship Id="rId11" Type="http://schemas.openxmlformats.org/officeDocument/2006/relationships/slideLayout" Target="../slideLayouts/slideLayout220.xml"/><Relationship Id="rId5" Type="http://schemas.openxmlformats.org/officeDocument/2006/relationships/slideLayout" Target="../slideLayouts/slideLayout214.xml"/><Relationship Id="rId10" Type="http://schemas.openxmlformats.org/officeDocument/2006/relationships/slideLayout" Target="../slideLayouts/slideLayout219.xml"/><Relationship Id="rId4" Type="http://schemas.openxmlformats.org/officeDocument/2006/relationships/slideLayout" Target="../slideLayouts/slideLayout213.xml"/><Relationship Id="rId9" Type="http://schemas.openxmlformats.org/officeDocument/2006/relationships/slideLayout" Target="../slideLayouts/slideLayout218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8.xml"/><Relationship Id="rId3" Type="http://schemas.openxmlformats.org/officeDocument/2006/relationships/slideLayout" Target="../slideLayouts/slideLayout223.xml"/><Relationship Id="rId7" Type="http://schemas.openxmlformats.org/officeDocument/2006/relationships/slideLayout" Target="../slideLayouts/slideLayout227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22.xml"/><Relationship Id="rId1" Type="http://schemas.openxmlformats.org/officeDocument/2006/relationships/slideLayout" Target="../slideLayouts/slideLayout221.xml"/><Relationship Id="rId6" Type="http://schemas.openxmlformats.org/officeDocument/2006/relationships/slideLayout" Target="../slideLayouts/slideLayout226.xml"/><Relationship Id="rId11" Type="http://schemas.openxmlformats.org/officeDocument/2006/relationships/slideLayout" Target="../slideLayouts/slideLayout231.xml"/><Relationship Id="rId5" Type="http://schemas.openxmlformats.org/officeDocument/2006/relationships/slideLayout" Target="../slideLayouts/slideLayout225.xml"/><Relationship Id="rId10" Type="http://schemas.openxmlformats.org/officeDocument/2006/relationships/slideLayout" Target="../slideLayouts/slideLayout230.xml"/><Relationship Id="rId4" Type="http://schemas.openxmlformats.org/officeDocument/2006/relationships/slideLayout" Target="../slideLayouts/slideLayout224.xml"/><Relationship Id="rId9" Type="http://schemas.openxmlformats.org/officeDocument/2006/relationships/slideLayout" Target="../slideLayouts/slideLayout229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9.xml"/><Relationship Id="rId3" Type="http://schemas.openxmlformats.org/officeDocument/2006/relationships/slideLayout" Target="../slideLayouts/slideLayout234.xml"/><Relationship Id="rId7" Type="http://schemas.openxmlformats.org/officeDocument/2006/relationships/slideLayout" Target="../slideLayouts/slideLayout238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233.xml"/><Relationship Id="rId1" Type="http://schemas.openxmlformats.org/officeDocument/2006/relationships/slideLayout" Target="../slideLayouts/slideLayout232.xml"/><Relationship Id="rId6" Type="http://schemas.openxmlformats.org/officeDocument/2006/relationships/slideLayout" Target="../slideLayouts/slideLayout237.xml"/><Relationship Id="rId11" Type="http://schemas.openxmlformats.org/officeDocument/2006/relationships/slideLayout" Target="../slideLayouts/slideLayout242.xml"/><Relationship Id="rId5" Type="http://schemas.openxmlformats.org/officeDocument/2006/relationships/slideLayout" Target="../slideLayouts/slideLayout236.xml"/><Relationship Id="rId10" Type="http://schemas.openxmlformats.org/officeDocument/2006/relationships/slideLayout" Target="../slideLayouts/slideLayout241.xml"/><Relationship Id="rId4" Type="http://schemas.openxmlformats.org/officeDocument/2006/relationships/slideLayout" Target="../slideLayouts/slideLayout235.xml"/><Relationship Id="rId9" Type="http://schemas.openxmlformats.org/officeDocument/2006/relationships/slideLayout" Target="../slideLayouts/slideLayout240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0.xml"/><Relationship Id="rId3" Type="http://schemas.openxmlformats.org/officeDocument/2006/relationships/slideLayout" Target="../slideLayouts/slideLayout245.xml"/><Relationship Id="rId7" Type="http://schemas.openxmlformats.org/officeDocument/2006/relationships/slideLayout" Target="../slideLayouts/slideLayout249.xml"/><Relationship Id="rId12" Type="http://schemas.openxmlformats.org/officeDocument/2006/relationships/theme" Target="../theme/theme23.xml"/><Relationship Id="rId2" Type="http://schemas.openxmlformats.org/officeDocument/2006/relationships/slideLayout" Target="../slideLayouts/slideLayout244.xml"/><Relationship Id="rId1" Type="http://schemas.openxmlformats.org/officeDocument/2006/relationships/slideLayout" Target="../slideLayouts/slideLayout243.xml"/><Relationship Id="rId6" Type="http://schemas.openxmlformats.org/officeDocument/2006/relationships/slideLayout" Target="../slideLayouts/slideLayout248.xml"/><Relationship Id="rId11" Type="http://schemas.openxmlformats.org/officeDocument/2006/relationships/slideLayout" Target="../slideLayouts/slideLayout253.xml"/><Relationship Id="rId5" Type="http://schemas.openxmlformats.org/officeDocument/2006/relationships/slideLayout" Target="../slideLayouts/slideLayout247.xml"/><Relationship Id="rId10" Type="http://schemas.openxmlformats.org/officeDocument/2006/relationships/slideLayout" Target="../slideLayouts/slideLayout252.xml"/><Relationship Id="rId4" Type="http://schemas.openxmlformats.org/officeDocument/2006/relationships/slideLayout" Target="../slideLayouts/slideLayout246.xml"/><Relationship Id="rId9" Type="http://schemas.openxmlformats.org/officeDocument/2006/relationships/slideLayout" Target="../slideLayouts/slideLayout25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/>
              <a:t>6/18/2026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765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8225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8225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8225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8225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8225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  <p:sldLayoutId id="2147483940" r:id="rId4"/>
    <p:sldLayoutId id="2147483941" r:id="rId5"/>
    <p:sldLayoutId id="2147483942" r:id="rId6"/>
    <p:sldLayoutId id="2147483943" r:id="rId7"/>
    <p:sldLayoutId id="2147483944" r:id="rId8"/>
    <p:sldLayoutId id="2147483945" r:id="rId9"/>
    <p:sldLayoutId id="2147483946" r:id="rId10"/>
    <p:sldLayoutId id="214748394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341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7" r:id="rId1"/>
    <p:sldLayoutId id="2147484078" r:id="rId2"/>
    <p:sldLayoutId id="2147484079" r:id="rId3"/>
    <p:sldLayoutId id="2147484080" r:id="rId4"/>
    <p:sldLayoutId id="2147484081" r:id="rId5"/>
    <p:sldLayoutId id="2147484082" r:id="rId6"/>
    <p:sldLayoutId id="2147484083" r:id="rId7"/>
    <p:sldLayoutId id="2147484084" r:id="rId8"/>
    <p:sldLayoutId id="2147484085" r:id="rId9"/>
    <p:sldLayoutId id="2147484086" r:id="rId10"/>
    <p:sldLayoutId id="214748408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02758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7" r:id="rId1"/>
    <p:sldLayoutId id="2147484138" r:id="rId2"/>
    <p:sldLayoutId id="2147484139" r:id="rId3"/>
    <p:sldLayoutId id="2147484140" r:id="rId4"/>
    <p:sldLayoutId id="2147484141" r:id="rId5"/>
    <p:sldLayoutId id="2147484142" r:id="rId6"/>
    <p:sldLayoutId id="2147484143" r:id="rId7"/>
    <p:sldLayoutId id="2147484144" r:id="rId8"/>
    <p:sldLayoutId id="2147484145" r:id="rId9"/>
    <p:sldLayoutId id="2147484146" r:id="rId10"/>
    <p:sldLayoutId id="214748414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8440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1" r:id="rId1"/>
    <p:sldLayoutId id="2147484162" r:id="rId2"/>
    <p:sldLayoutId id="2147484163" r:id="rId3"/>
    <p:sldLayoutId id="2147484164" r:id="rId4"/>
    <p:sldLayoutId id="2147484165" r:id="rId5"/>
    <p:sldLayoutId id="2147484166" r:id="rId6"/>
    <p:sldLayoutId id="2147484167" r:id="rId7"/>
    <p:sldLayoutId id="2147484168" r:id="rId8"/>
    <p:sldLayoutId id="2147484169" r:id="rId9"/>
    <p:sldLayoutId id="2147484170" r:id="rId10"/>
    <p:sldLayoutId id="21474841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1872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3" r:id="rId1"/>
    <p:sldLayoutId id="2147484174" r:id="rId2"/>
    <p:sldLayoutId id="2147484175" r:id="rId3"/>
    <p:sldLayoutId id="2147484176" r:id="rId4"/>
    <p:sldLayoutId id="2147484177" r:id="rId5"/>
    <p:sldLayoutId id="2147484178" r:id="rId6"/>
    <p:sldLayoutId id="2147484179" r:id="rId7"/>
    <p:sldLayoutId id="2147484180" r:id="rId8"/>
    <p:sldLayoutId id="2147484181" r:id="rId9"/>
    <p:sldLayoutId id="2147484182" r:id="rId10"/>
    <p:sldLayoutId id="21474841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5574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5" r:id="rId1"/>
    <p:sldLayoutId id="2147484186" r:id="rId2"/>
    <p:sldLayoutId id="2147484187" r:id="rId3"/>
    <p:sldLayoutId id="2147484188" r:id="rId4"/>
    <p:sldLayoutId id="2147484189" r:id="rId5"/>
    <p:sldLayoutId id="2147484190" r:id="rId6"/>
    <p:sldLayoutId id="2147484191" r:id="rId7"/>
    <p:sldLayoutId id="2147484192" r:id="rId8"/>
    <p:sldLayoutId id="2147484193" r:id="rId9"/>
    <p:sldLayoutId id="2147484194" r:id="rId10"/>
    <p:sldLayoutId id="21474841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429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5574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7" r:id="rId1"/>
    <p:sldLayoutId id="2147484198" r:id="rId2"/>
    <p:sldLayoutId id="2147484199" r:id="rId3"/>
    <p:sldLayoutId id="2147484200" r:id="rId4"/>
    <p:sldLayoutId id="2147484201" r:id="rId5"/>
    <p:sldLayoutId id="2147484202" r:id="rId6"/>
    <p:sldLayoutId id="2147484203" r:id="rId7"/>
    <p:sldLayoutId id="2147484204" r:id="rId8"/>
    <p:sldLayoutId id="2147484205" r:id="rId9"/>
    <p:sldLayoutId id="2147484206" r:id="rId10"/>
    <p:sldLayoutId id="21474842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148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9" r:id="rId1"/>
    <p:sldLayoutId id="2147484210" r:id="rId2"/>
    <p:sldLayoutId id="2147484211" r:id="rId3"/>
    <p:sldLayoutId id="2147484212" r:id="rId4"/>
    <p:sldLayoutId id="2147484213" r:id="rId5"/>
    <p:sldLayoutId id="2147484214" r:id="rId6"/>
    <p:sldLayoutId id="2147484215" r:id="rId7"/>
    <p:sldLayoutId id="2147484216" r:id="rId8"/>
    <p:sldLayoutId id="2147484217" r:id="rId9"/>
    <p:sldLayoutId id="2147484218" r:id="rId10"/>
    <p:sldLayoutId id="21474842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5687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1" r:id="rId1"/>
    <p:sldLayoutId id="2147484222" r:id="rId2"/>
    <p:sldLayoutId id="2147484223" r:id="rId3"/>
    <p:sldLayoutId id="2147484224" r:id="rId4"/>
    <p:sldLayoutId id="2147484225" r:id="rId5"/>
    <p:sldLayoutId id="2147484226" r:id="rId6"/>
    <p:sldLayoutId id="2147484227" r:id="rId7"/>
    <p:sldLayoutId id="2147484228" r:id="rId8"/>
    <p:sldLayoutId id="2147484229" r:id="rId9"/>
    <p:sldLayoutId id="2147484230" r:id="rId10"/>
    <p:sldLayoutId id="21474842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7777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33" r:id="rId1"/>
    <p:sldLayoutId id="2147484234" r:id="rId2"/>
    <p:sldLayoutId id="2147484235" r:id="rId3"/>
    <p:sldLayoutId id="2147484236" r:id="rId4"/>
    <p:sldLayoutId id="2147484237" r:id="rId5"/>
    <p:sldLayoutId id="2147484238" r:id="rId6"/>
    <p:sldLayoutId id="2147484239" r:id="rId7"/>
    <p:sldLayoutId id="2147484240" r:id="rId8"/>
    <p:sldLayoutId id="2147484241" r:id="rId9"/>
    <p:sldLayoutId id="2147484242" r:id="rId10"/>
    <p:sldLayoutId id="21474842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8775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1202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7472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6060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7396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5314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3383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0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6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6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6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2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3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4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1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5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9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3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7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8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endParaRPr lang="en-US" b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  <a:p>
            <a:endParaRPr lang="en-US" b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  <a:p>
            <a:r>
              <a:rPr lang="en-US"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ĐÁP CA </a:t>
            </a:r>
          </a:p>
          <a:p>
            <a:r>
              <a:rPr lang="en-US"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SAU CHÚA NHẬT XV </a:t>
            </a:r>
          </a:p>
          <a:p>
            <a:r>
              <a:rPr lang="en-US"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THƯỜNG NIÊN</a:t>
            </a:r>
          </a:p>
        </p:txBody>
      </p:sp>
    </p:spTree>
    <p:extLst>
      <p:ext uri="{BB962C8B-B14F-4D97-AF65-F5344CB8AC3E}">
        <p14:creationId xmlns:p14="http://schemas.microsoft.com/office/powerpoint/2010/main" val="36693694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11082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>
            <a:normAutofit/>
          </a:bodyPr>
          <a:lstStyle/>
          <a:p>
            <a:endParaRPr lang="en-US" sz="4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  <a:p>
            <a:r>
              <a:rPr lang="en-US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THỨ BA</a:t>
            </a:r>
          </a:p>
          <a:p>
            <a:r>
              <a:rPr lang="vi-VN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SAU CHÚA NHẬT X</a:t>
            </a:r>
            <a:r>
              <a:rPr lang="en-US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V</a:t>
            </a:r>
            <a:br>
              <a:rPr lang="en-US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</a:br>
            <a:r>
              <a:rPr lang="vi-VN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THƯỜNG NIÊN</a:t>
            </a:r>
          </a:p>
        </p:txBody>
      </p:sp>
    </p:spTree>
    <p:extLst>
      <p:ext uri="{BB962C8B-B14F-4D97-AF65-F5344CB8AC3E}">
        <p14:creationId xmlns:p14="http://schemas.microsoft.com/office/powerpoint/2010/main" val="3463860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3405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7204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42D2E42-C7CF-80EF-78B0-7194D51EDE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4844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38162"/>
            <a:ext cx="9144000" cy="4324350"/>
          </a:xfrm>
        </p:spPr>
        <p:txBody>
          <a:bodyPr anchor="ctr" anchorCtr="0">
            <a:normAutofit/>
          </a:bodyPr>
          <a:lstStyle/>
          <a:p>
            <a:pPr algn="just"/>
            <a:r>
              <a:rPr lang="vi-VN" sz="72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Thiên Chúa củng cố thành đô đến muôn đời muôn thuở.</a:t>
            </a:r>
            <a:endParaRPr lang="en-US" sz="7200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26670"/>
            <a:ext cx="19591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u="sng" dirty="0" err="1">
                <a:solidFill>
                  <a:srgbClr val="FFFF00"/>
                </a:solidFill>
                <a:latin typeface="+mj-lt"/>
                <a:cs typeface="Times New Roman" pitchFamily="18" charset="0"/>
              </a:rPr>
              <a:t>Đáp</a:t>
            </a:r>
            <a:r>
              <a:rPr lang="en-US" sz="4400" u="sng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400" u="sng" dirty="0" err="1">
                <a:solidFill>
                  <a:srgbClr val="FFFF00"/>
                </a:solidFill>
                <a:latin typeface="+mj-lt"/>
                <a:cs typeface="Times New Roman" pitchFamily="18" charset="0"/>
              </a:rPr>
              <a:t>ca</a:t>
            </a:r>
            <a:r>
              <a:rPr lang="en-US" sz="4400" u="sng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: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431" y="361950"/>
            <a:ext cx="36195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34017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292387"/>
            <a:ext cx="9144000" cy="4629149"/>
          </a:xfrm>
        </p:spPr>
        <p:txBody>
          <a:bodyPr anchor="ctr" anchorCtr="0">
            <a:noAutofit/>
          </a:bodyPr>
          <a:lstStyle/>
          <a:p>
            <a:pPr algn="just"/>
            <a:r>
              <a:rPr lang="vi-VN" sz="72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Ngày hôm nay, anh em chớ cứng lòng,</a:t>
            </a:r>
            <a:r>
              <a:rPr lang="en-US" sz="72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vi-VN" sz="72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nhưng hãy nghe tiếng Chúa.</a:t>
            </a:r>
            <a:endParaRPr lang="en-US" sz="7200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28889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Alleluia-Alleluia</a:t>
            </a:r>
            <a:r>
              <a:rPr lang="en-US" sz="32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:</a:t>
            </a:r>
          </a:p>
        </p:txBody>
      </p:sp>
      <p:sp>
        <p:nvSpPr>
          <p:cNvPr id="4" name="Rectangle 3"/>
          <p:cNvSpPr/>
          <p:nvPr/>
        </p:nvSpPr>
        <p:spPr>
          <a:xfrm>
            <a:off x="6711038" y="4501733"/>
            <a:ext cx="16433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3600" u="sng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Alleluia.</a:t>
            </a:r>
          </a:p>
        </p:txBody>
      </p:sp>
    </p:spTree>
    <p:extLst>
      <p:ext uri="{BB962C8B-B14F-4D97-AF65-F5344CB8AC3E}">
        <p14:creationId xmlns:p14="http://schemas.microsoft.com/office/powerpoint/2010/main" val="24572520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5308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28165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endParaRPr lang="en-US" dirty="0">
              <a:solidFill>
                <a:srgbClr val="002060"/>
              </a:solidFill>
              <a:latin typeface="+mj-lt"/>
              <a:cs typeface="Times New Roman" pitchFamily="18" charset="0"/>
            </a:endParaRPr>
          </a:p>
          <a:p>
            <a:endParaRPr lang="en-US" dirty="0">
              <a:solidFill>
                <a:srgbClr val="002060"/>
              </a:solidFill>
              <a:latin typeface="+mj-lt"/>
              <a:cs typeface="Times New Roman" pitchFamily="18" charset="0"/>
            </a:endParaRPr>
          </a:p>
          <a:p>
            <a:r>
              <a:rPr lang="en-US" sz="4400" dirty="0">
                <a:solidFill>
                  <a:srgbClr val="002060"/>
                </a:solidFill>
                <a:latin typeface="+mj-lt"/>
                <a:cs typeface="Times New Roman" pitchFamily="18" charset="0"/>
              </a:rPr>
              <a:t>THỨ TƯ</a:t>
            </a:r>
          </a:p>
          <a:p>
            <a:r>
              <a:rPr lang="vi-VN" sz="4400" dirty="0">
                <a:solidFill>
                  <a:srgbClr val="002060"/>
                </a:solidFill>
                <a:latin typeface="+mj-lt"/>
                <a:cs typeface="Times New Roman" pitchFamily="18" charset="0"/>
              </a:rPr>
              <a:t>SAU CHÚA NHẬT </a:t>
            </a:r>
            <a:r>
              <a:rPr lang="en-US" sz="4400" dirty="0">
                <a:solidFill>
                  <a:srgbClr val="002060"/>
                </a:solidFill>
                <a:latin typeface="+mj-lt"/>
                <a:cs typeface="Times New Roman" pitchFamily="18" charset="0"/>
              </a:rPr>
              <a:t>XV</a:t>
            </a:r>
            <a:endParaRPr lang="vi-VN" sz="4400" dirty="0">
              <a:solidFill>
                <a:srgbClr val="002060"/>
              </a:solidFill>
              <a:latin typeface="+mj-lt"/>
              <a:cs typeface="Times New Roman" pitchFamily="18" charset="0"/>
            </a:endParaRPr>
          </a:p>
          <a:p>
            <a:r>
              <a:rPr lang="vi-VN" sz="4400" dirty="0">
                <a:solidFill>
                  <a:srgbClr val="002060"/>
                </a:solidFill>
                <a:latin typeface="+mj-lt"/>
                <a:cs typeface="Times New Roman" pitchFamily="18" charset="0"/>
              </a:rPr>
              <a:t>THƯỜNG NIÊN</a:t>
            </a:r>
          </a:p>
        </p:txBody>
      </p:sp>
    </p:spTree>
    <p:extLst>
      <p:ext uri="{BB962C8B-B14F-4D97-AF65-F5344CB8AC3E}">
        <p14:creationId xmlns:p14="http://schemas.microsoft.com/office/powerpoint/2010/main" val="25280956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39420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5714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3367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AB85FF1-6B39-B38C-8A15-55FA55C2DF4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7101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57896"/>
            <a:ext cx="9144000" cy="4324350"/>
          </a:xfrm>
        </p:spPr>
        <p:txBody>
          <a:bodyPr anchor="ctr" anchorCtr="0">
            <a:normAutofit/>
          </a:bodyPr>
          <a:lstStyle/>
          <a:p>
            <a:pPr algn="just"/>
            <a:r>
              <a:rPr lang="vi-VN" sz="8000" dirty="0">
                <a:solidFill>
                  <a:srgbClr val="002060"/>
                </a:solidFill>
                <a:latin typeface="+mj-lt"/>
                <a:cs typeface="Times New Roman" pitchFamily="18" charset="0"/>
              </a:rPr>
              <a:t>Chúa không ruồng rẫy dân Người.</a:t>
            </a:r>
            <a:endParaRPr lang="en-US" sz="8000" dirty="0">
              <a:solidFill>
                <a:srgbClr val="00206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26670"/>
            <a:ext cx="19591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u="sng" dirty="0" err="1">
                <a:solidFill>
                  <a:srgbClr val="C00000"/>
                </a:solidFill>
                <a:cs typeface="Times New Roman" pitchFamily="18" charset="0"/>
              </a:rPr>
              <a:t>Đáp</a:t>
            </a:r>
            <a:r>
              <a:rPr lang="en-US" sz="4400" u="sng" dirty="0">
                <a:solidFill>
                  <a:srgbClr val="C00000"/>
                </a:solidFill>
                <a:cs typeface="Times New Roman" pitchFamily="18" charset="0"/>
              </a:rPr>
              <a:t> </a:t>
            </a:r>
            <a:r>
              <a:rPr lang="en-US" sz="4400" u="sng" dirty="0" err="1">
                <a:solidFill>
                  <a:srgbClr val="C00000"/>
                </a:solidFill>
                <a:cs typeface="Times New Roman" pitchFamily="18" charset="0"/>
              </a:rPr>
              <a:t>ca</a:t>
            </a:r>
            <a:r>
              <a:rPr lang="en-US" sz="4400" u="sng" dirty="0">
                <a:solidFill>
                  <a:srgbClr val="C00000"/>
                </a:solidFill>
                <a:cs typeface="Times New Roman" pitchFamily="18" charset="0"/>
              </a:rPr>
              <a:t>:</a:t>
            </a:r>
          </a:p>
        </p:txBody>
      </p:sp>
      <p:sp>
        <p:nvSpPr>
          <p:cNvPr id="4" name="Rectangle 3"/>
          <p:cNvSpPr/>
          <p:nvPr/>
        </p:nvSpPr>
        <p:spPr>
          <a:xfrm>
            <a:off x="1982051" y="285750"/>
            <a:ext cx="3087705" cy="400110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Tv</a:t>
            </a:r>
            <a:r>
              <a:rPr lang="en-US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93, 5-6.7-8.9-10.14-15</a:t>
            </a:r>
          </a:p>
        </p:txBody>
      </p:sp>
    </p:spTree>
    <p:extLst>
      <p:ext uri="{BB962C8B-B14F-4D97-AF65-F5344CB8AC3E}">
        <p14:creationId xmlns:p14="http://schemas.microsoft.com/office/powerpoint/2010/main" val="19463892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438150"/>
            <a:ext cx="9144000" cy="4629149"/>
          </a:xfrm>
        </p:spPr>
        <p:txBody>
          <a:bodyPr anchor="ctr" anchorCtr="0">
            <a:noAutofit/>
          </a:bodyPr>
          <a:lstStyle/>
          <a:p>
            <a:pPr algn="just"/>
            <a:r>
              <a:rPr lang="vi-VN" sz="5900" dirty="0">
                <a:solidFill>
                  <a:srgbClr val="002060"/>
                </a:solidFill>
                <a:latin typeface="+mj-lt"/>
                <a:cs typeface="Times New Roman" pitchFamily="18" charset="0"/>
              </a:rPr>
              <a:t>Lạy Cha là Chúa Tể trời đất, con xin ngợi khen Cha, vì Cha đã mặc khải mầu nhiệm Nước Trời cho những người bé mọn.</a:t>
            </a:r>
            <a:endParaRPr lang="en-US" sz="5900" dirty="0">
              <a:solidFill>
                <a:srgbClr val="00206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28889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 dirty="0">
                <a:solidFill>
                  <a:srgbClr val="C00000"/>
                </a:solidFill>
                <a:cs typeface="Times New Roman" pitchFamily="18" charset="0"/>
              </a:rPr>
              <a:t>Alleluia-Alleluia:</a:t>
            </a:r>
          </a:p>
        </p:txBody>
      </p:sp>
      <p:sp>
        <p:nvSpPr>
          <p:cNvPr id="4" name="Rectangle 3"/>
          <p:cNvSpPr/>
          <p:nvPr/>
        </p:nvSpPr>
        <p:spPr>
          <a:xfrm>
            <a:off x="6711038" y="4501733"/>
            <a:ext cx="16433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3600" u="sng" dirty="0">
                <a:solidFill>
                  <a:srgbClr val="C00000"/>
                </a:solidFill>
                <a:cs typeface="Times New Roman" pitchFamily="18" charset="0"/>
              </a:rPr>
              <a:t>Alleluia.</a:t>
            </a:r>
          </a:p>
        </p:txBody>
      </p:sp>
    </p:spTree>
    <p:extLst>
      <p:ext uri="{BB962C8B-B14F-4D97-AF65-F5344CB8AC3E}">
        <p14:creationId xmlns:p14="http://schemas.microsoft.com/office/powerpoint/2010/main" val="21909823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4545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2661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49250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>
            <a:normAutofit/>
          </a:bodyPr>
          <a:lstStyle/>
          <a:p>
            <a:endParaRPr lang="en-US" sz="4400" dirty="0">
              <a:solidFill>
                <a:srgbClr val="FFFF00"/>
              </a:solidFill>
              <a:latin typeface="+mj-lt"/>
              <a:cs typeface="Times New Roman" pitchFamily="18" charset="0"/>
            </a:endParaRPr>
          </a:p>
          <a:p>
            <a:r>
              <a:rPr lang="en-US" sz="4400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THỨ NĂM</a:t>
            </a:r>
          </a:p>
          <a:p>
            <a:r>
              <a:rPr lang="vi-VN" sz="4400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SAU CHÚA NHẬT X</a:t>
            </a:r>
            <a:r>
              <a:rPr lang="en-US" sz="4400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V</a:t>
            </a:r>
            <a:endParaRPr lang="vi-VN" sz="4400" dirty="0">
              <a:solidFill>
                <a:srgbClr val="FFFF00"/>
              </a:solidFill>
              <a:latin typeface="+mj-lt"/>
              <a:cs typeface="Times New Roman" pitchFamily="18" charset="0"/>
            </a:endParaRPr>
          </a:p>
          <a:p>
            <a:r>
              <a:rPr lang="vi-VN" sz="4400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THƯỜNG NIÊN</a:t>
            </a:r>
          </a:p>
        </p:txBody>
      </p:sp>
    </p:spTree>
    <p:extLst>
      <p:ext uri="{BB962C8B-B14F-4D97-AF65-F5344CB8AC3E}">
        <p14:creationId xmlns:p14="http://schemas.microsoft.com/office/powerpoint/2010/main" val="2638065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8982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>
            <a:normAutofit/>
          </a:bodyPr>
          <a:lstStyle/>
          <a:p>
            <a:endParaRPr lang="en-US" sz="4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  <a:p>
            <a:r>
              <a:rPr lang="en-US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THỨ HAI</a:t>
            </a:r>
          </a:p>
          <a:p>
            <a:r>
              <a:rPr lang="vi-VN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SAU CHÚA NHẬT X</a:t>
            </a:r>
            <a:r>
              <a:rPr lang="en-US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V</a:t>
            </a:r>
            <a:br>
              <a:rPr lang="en-US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</a:br>
            <a:r>
              <a:rPr lang="vi-VN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THƯỜNG NIÊN</a:t>
            </a:r>
          </a:p>
        </p:txBody>
      </p:sp>
    </p:spTree>
    <p:extLst>
      <p:ext uri="{BB962C8B-B14F-4D97-AF65-F5344CB8AC3E}">
        <p14:creationId xmlns:p14="http://schemas.microsoft.com/office/powerpoint/2010/main" val="36352390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7204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D3A0E0-EAD5-86C8-471F-BDB8A71804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60617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666750"/>
            <a:ext cx="9144000" cy="4324350"/>
          </a:xfrm>
        </p:spPr>
        <p:txBody>
          <a:bodyPr anchor="ctr" anchorCtr="0">
            <a:normAutofit/>
          </a:bodyPr>
          <a:lstStyle/>
          <a:p>
            <a:pPr algn="just"/>
            <a:r>
              <a:rPr lang="vi-VN" sz="80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Từ trời xanh Chúa đã nhìn xuống cõi trần.</a:t>
            </a:r>
            <a:endParaRPr lang="en-US" sz="8000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26670"/>
            <a:ext cx="19591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u="sng" dirty="0" err="1">
                <a:solidFill>
                  <a:srgbClr val="FFFF00"/>
                </a:solidFill>
                <a:latin typeface="+mj-lt"/>
                <a:cs typeface="Times New Roman" pitchFamily="18" charset="0"/>
              </a:rPr>
              <a:t>Đáp</a:t>
            </a:r>
            <a:r>
              <a:rPr lang="en-US" sz="4400" u="sng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400" u="sng" dirty="0" err="1">
                <a:solidFill>
                  <a:srgbClr val="FFFF00"/>
                </a:solidFill>
                <a:latin typeface="+mj-lt"/>
                <a:cs typeface="Times New Roman" pitchFamily="18" charset="0"/>
              </a:rPr>
              <a:t>ca</a:t>
            </a:r>
            <a:r>
              <a:rPr lang="en-US" sz="4400" u="sng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: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0725" y="285750"/>
            <a:ext cx="4791075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595917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292387"/>
            <a:ext cx="9144000" cy="4629149"/>
          </a:xfrm>
        </p:spPr>
        <p:txBody>
          <a:bodyPr anchor="ctr" anchorCtr="0">
            <a:noAutofit/>
          </a:bodyPr>
          <a:lstStyle/>
          <a:p>
            <a:pPr algn="just"/>
            <a:r>
              <a:rPr lang="vi-VN" sz="66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Tất cả những ai đang vất vả mang gánh nặng nề, hãy đến cùng tôi, tôi sẽ cho nghỉ ngơi bồi dưỡng.</a:t>
            </a:r>
            <a:endParaRPr lang="en-US" sz="6600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28889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Alleluia-Alleluia:</a:t>
            </a:r>
          </a:p>
        </p:txBody>
      </p:sp>
      <p:sp>
        <p:nvSpPr>
          <p:cNvPr id="4" name="Rectangle 3"/>
          <p:cNvSpPr/>
          <p:nvPr/>
        </p:nvSpPr>
        <p:spPr>
          <a:xfrm>
            <a:off x="6711038" y="4501733"/>
            <a:ext cx="16433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3600" u="sng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Alleluia.</a:t>
            </a:r>
          </a:p>
        </p:txBody>
      </p:sp>
    </p:spTree>
    <p:extLst>
      <p:ext uri="{BB962C8B-B14F-4D97-AF65-F5344CB8AC3E}">
        <p14:creationId xmlns:p14="http://schemas.microsoft.com/office/powerpoint/2010/main" val="389566853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68684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33687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708468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>
            <a:normAutofit/>
          </a:bodyPr>
          <a:lstStyle/>
          <a:p>
            <a:endParaRPr lang="en-US" sz="4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  <a:p>
            <a:r>
              <a:rPr lang="en-US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THỨ SÁU</a:t>
            </a:r>
          </a:p>
          <a:p>
            <a:r>
              <a:rPr lang="vi-VN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SAU CHÚA NHẬT X</a:t>
            </a:r>
            <a:r>
              <a:rPr lang="en-US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V</a:t>
            </a:r>
            <a:r>
              <a:rPr lang="vi-VN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</a:p>
          <a:p>
            <a:r>
              <a:rPr lang="vi-VN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THƯỜNG NIÊN</a:t>
            </a:r>
          </a:p>
        </p:txBody>
      </p:sp>
    </p:spTree>
    <p:extLst>
      <p:ext uri="{BB962C8B-B14F-4D97-AF65-F5344CB8AC3E}">
        <p14:creationId xmlns:p14="http://schemas.microsoft.com/office/powerpoint/2010/main" val="88014734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72046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8646618-BA89-1CFF-9102-E0640D7B3C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0468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7" y="0"/>
            <a:ext cx="913850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34052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689431"/>
            <a:ext cx="9144000" cy="4324350"/>
          </a:xfrm>
        </p:spPr>
        <p:txBody>
          <a:bodyPr anchor="ctr" anchorCtr="0">
            <a:normAutofit/>
          </a:bodyPr>
          <a:lstStyle/>
          <a:p>
            <a:pPr algn="just"/>
            <a:r>
              <a:rPr lang="vi-VN" sz="80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Lạy Chúa, chính Ngài đã cứu con khỏi hố diệt vong.</a:t>
            </a:r>
            <a:endParaRPr lang="en-US" sz="8000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26670"/>
            <a:ext cx="19591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u="sng" dirty="0" err="1">
                <a:solidFill>
                  <a:srgbClr val="FFFF00"/>
                </a:solidFill>
                <a:latin typeface="+mj-lt"/>
                <a:cs typeface="Times New Roman" pitchFamily="18" charset="0"/>
              </a:rPr>
              <a:t>Đáp</a:t>
            </a:r>
            <a:r>
              <a:rPr lang="en-US" sz="4400" u="sng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400" u="sng" dirty="0" err="1">
                <a:solidFill>
                  <a:srgbClr val="FFFF00"/>
                </a:solidFill>
                <a:latin typeface="+mj-lt"/>
                <a:cs typeface="Times New Roman" pitchFamily="18" charset="0"/>
              </a:rPr>
              <a:t>ca</a:t>
            </a:r>
            <a:r>
              <a:rPr lang="en-US" sz="4400" u="sng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: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9191" y="361950"/>
            <a:ext cx="3819525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679889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292387"/>
            <a:ext cx="9144000" cy="4629149"/>
          </a:xfrm>
        </p:spPr>
        <p:txBody>
          <a:bodyPr anchor="ctr" anchorCtr="0">
            <a:noAutofit/>
          </a:bodyPr>
          <a:lstStyle/>
          <a:p>
            <a:pPr algn="just"/>
            <a:r>
              <a:rPr lang="en-US" sz="6600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Chúa</a:t>
            </a:r>
            <a:r>
              <a:rPr lang="en-US" sz="66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6600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nói</a:t>
            </a:r>
            <a:r>
              <a:rPr lang="en-US" sz="66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: </a:t>
            </a:r>
            <a:r>
              <a:rPr lang="en-US" sz="6600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Chiên</a:t>
            </a:r>
            <a:r>
              <a:rPr lang="en-US" sz="66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6600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của</a:t>
            </a:r>
            <a:r>
              <a:rPr lang="en-US" sz="66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6600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tôi</a:t>
            </a:r>
            <a:r>
              <a:rPr lang="en-US" sz="66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6600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thì</a:t>
            </a:r>
            <a:r>
              <a:rPr lang="en-US" sz="66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6600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nghe</a:t>
            </a:r>
            <a:r>
              <a:rPr lang="en-US" sz="66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6600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tiếng</a:t>
            </a:r>
            <a:r>
              <a:rPr lang="en-US" sz="66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6600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tôi</a:t>
            </a:r>
            <a:r>
              <a:rPr lang="en-US" sz="66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; </a:t>
            </a:r>
            <a:r>
              <a:rPr lang="en-US" sz="6600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tôi</a:t>
            </a:r>
            <a:r>
              <a:rPr lang="en-US" sz="66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6600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biết</a:t>
            </a:r>
            <a:r>
              <a:rPr lang="en-US" sz="66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6600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chúng</a:t>
            </a:r>
            <a:r>
              <a:rPr lang="en-US" sz="66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, </a:t>
            </a:r>
            <a:r>
              <a:rPr lang="en-US" sz="6600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và</a:t>
            </a:r>
            <a:r>
              <a:rPr lang="en-US" sz="66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6600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chúng</a:t>
            </a:r>
            <a:r>
              <a:rPr lang="en-US" sz="66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6600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theo</a:t>
            </a:r>
            <a:r>
              <a:rPr lang="en-US" sz="66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6600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tôi</a:t>
            </a:r>
            <a:r>
              <a:rPr lang="en-US" sz="66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28889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u="sng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Alleluia-Alleluia:</a:t>
            </a:r>
          </a:p>
        </p:txBody>
      </p:sp>
      <p:sp>
        <p:nvSpPr>
          <p:cNvPr id="4" name="Rectangle 3"/>
          <p:cNvSpPr/>
          <p:nvPr/>
        </p:nvSpPr>
        <p:spPr>
          <a:xfrm>
            <a:off x="6711038" y="4501733"/>
            <a:ext cx="16433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36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Alleluia.</a:t>
            </a:r>
          </a:p>
        </p:txBody>
      </p:sp>
    </p:spTree>
    <p:extLst>
      <p:ext uri="{BB962C8B-B14F-4D97-AF65-F5344CB8AC3E}">
        <p14:creationId xmlns:p14="http://schemas.microsoft.com/office/powerpoint/2010/main" val="219405058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2022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535412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>
            <a:normAutofit/>
          </a:bodyPr>
          <a:lstStyle/>
          <a:p>
            <a:endParaRPr lang="en-US" sz="4400" dirty="0">
              <a:solidFill>
                <a:srgbClr val="FFFF00"/>
              </a:solidFill>
              <a:latin typeface="+mj-lt"/>
              <a:cs typeface="Times New Roman" pitchFamily="18" charset="0"/>
            </a:endParaRPr>
          </a:p>
          <a:p>
            <a:r>
              <a:rPr lang="en-US" sz="4400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THỨ BẢY</a:t>
            </a:r>
          </a:p>
          <a:p>
            <a:r>
              <a:rPr lang="vi-VN" sz="4400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SAU CHÚA NHẬT X</a:t>
            </a:r>
            <a:r>
              <a:rPr lang="en-US" sz="4400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V</a:t>
            </a:r>
            <a:r>
              <a:rPr lang="vi-VN" sz="4400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 </a:t>
            </a:r>
          </a:p>
          <a:p>
            <a:r>
              <a:rPr lang="vi-VN" sz="4400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THƯỜNG NIÊN</a:t>
            </a:r>
          </a:p>
        </p:txBody>
      </p:sp>
    </p:spTree>
    <p:extLst>
      <p:ext uri="{BB962C8B-B14F-4D97-AF65-F5344CB8AC3E}">
        <p14:creationId xmlns:p14="http://schemas.microsoft.com/office/powerpoint/2010/main" val="271193125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72046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F354DD-56BF-4C94-1F8D-F34CCD1247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83599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628471"/>
            <a:ext cx="9144000" cy="4324350"/>
          </a:xfrm>
        </p:spPr>
        <p:txBody>
          <a:bodyPr anchor="ctr" anchorCtr="0">
            <a:noAutofit/>
          </a:bodyPr>
          <a:lstStyle/>
          <a:p>
            <a:pPr algn="just"/>
            <a:r>
              <a:rPr lang="vi-VN" sz="72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Lạy Chúa, xin đừng quên những người nghèo khổ.</a:t>
            </a:r>
            <a:endParaRPr lang="en-US" sz="7200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26670"/>
            <a:ext cx="19591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u="sng" dirty="0" err="1">
                <a:solidFill>
                  <a:srgbClr val="FFFF00"/>
                </a:solidFill>
                <a:latin typeface="+mj-lt"/>
                <a:cs typeface="Times New Roman" pitchFamily="18" charset="0"/>
              </a:rPr>
              <a:t>Đáp</a:t>
            </a:r>
            <a:r>
              <a:rPr lang="en-US" sz="4400" u="sng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400" u="sng" dirty="0" err="1">
                <a:solidFill>
                  <a:srgbClr val="FFFF00"/>
                </a:solidFill>
                <a:latin typeface="+mj-lt"/>
                <a:cs typeface="Times New Roman" pitchFamily="18" charset="0"/>
              </a:rPr>
              <a:t>ca</a:t>
            </a:r>
            <a:r>
              <a:rPr lang="en-US" sz="4400" u="sng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: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85750"/>
            <a:ext cx="4019550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121551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14351"/>
            <a:ext cx="9144000" cy="4629149"/>
          </a:xfrm>
        </p:spPr>
        <p:txBody>
          <a:bodyPr anchor="ctr" anchorCtr="0">
            <a:noAutofit/>
          </a:bodyPr>
          <a:lstStyle/>
          <a:p>
            <a:pPr algn="just"/>
            <a:r>
              <a:rPr lang="vi-VN" sz="56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Trong Đức Ki-tô, Thiên Chúa đã cho thế gian được hoà giải với Người, và giao cho chúng tôi công bố lời hoà giải.</a:t>
            </a:r>
            <a:endParaRPr lang="en-US" sz="5600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28889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Alleluia-Alleluia:</a:t>
            </a:r>
          </a:p>
        </p:txBody>
      </p:sp>
      <p:sp>
        <p:nvSpPr>
          <p:cNvPr id="4" name="Rectangle 3"/>
          <p:cNvSpPr/>
          <p:nvPr/>
        </p:nvSpPr>
        <p:spPr>
          <a:xfrm>
            <a:off x="6690200" y="4501733"/>
            <a:ext cx="16642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3600" u="sng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Alleluia:</a:t>
            </a:r>
          </a:p>
        </p:txBody>
      </p:sp>
    </p:spTree>
    <p:extLst>
      <p:ext uri="{BB962C8B-B14F-4D97-AF65-F5344CB8AC3E}">
        <p14:creationId xmlns:p14="http://schemas.microsoft.com/office/powerpoint/2010/main" val="94405819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100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650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57204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B8ED127-7E97-C7FD-928C-F19C3ACDA6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2386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38162"/>
            <a:ext cx="9144000" cy="4324350"/>
          </a:xfrm>
        </p:spPr>
        <p:txBody>
          <a:bodyPr anchor="ctr" anchorCtr="0">
            <a:normAutofit fontScale="92500"/>
          </a:bodyPr>
          <a:lstStyle/>
          <a:p>
            <a:pPr algn="just"/>
            <a:r>
              <a:rPr lang="vi-VN" sz="80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Ai sống đời hoàn hảo, Ta cho hưởng ơn cứu</a:t>
            </a:r>
            <a:r>
              <a:rPr lang="en-US" sz="80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vi-VN" sz="80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độ CHÚA Trời.</a:t>
            </a:r>
            <a:endParaRPr lang="en-US" sz="8000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26670"/>
            <a:ext cx="21194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u="sng" dirty="0" err="1">
                <a:solidFill>
                  <a:srgbClr val="FFFF00"/>
                </a:solidFill>
                <a:cs typeface="Times New Roman" pitchFamily="18" charset="0"/>
              </a:rPr>
              <a:t>Đáp</a:t>
            </a:r>
            <a:r>
              <a:rPr lang="en-US" sz="4800" u="sng" dirty="0">
                <a:solidFill>
                  <a:srgbClr val="FFFF00"/>
                </a:solidFill>
                <a:cs typeface="Times New Roman" pitchFamily="18" charset="0"/>
              </a:rPr>
              <a:t> </a:t>
            </a:r>
            <a:r>
              <a:rPr lang="en-US" sz="4800" u="sng" dirty="0" err="1">
                <a:solidFill>
                  <a:srgbClr val="FFFF00"/>
                </a:solidFill>
                <a:cs typeface="Times New Roman" pitchFamily="18" charset="0"/>
              </a:rPr>
              <a:t>ca</a:t>
            </a:r>
            <a:r>
              <a:rPr lang="en-US" sz="4800" u="sng" dirty="0">
                <a:solidFill>
                  <a:srgbClr val="FFFF00"/>
                </a:solidFill>
                <a:cs typeface="Times New Roman" pitchFamily="18" charset="0"/>
              </a:rPr>
              <a:t>:</a:t>
            </a:r>
          </a:p>
        </p:txBody>
      </p:sp>
      <p:sp>
        <p:nvSpPr>
          <p:cNvPr id="4" name="Rectangle 3"/>
          <p:cNvSpPr/>
          <p:nvPr/>
        </p:nvSpPr>
        <p:spPr>
          <a:xfrm>
            <a:off x="2133600" y="285750"/>
            <a:ext cx="4188967" cy="461665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Tv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49, 8-9.16bc-17.21 </a:t>
            </a:r>
            <a:r>
              <a:rPr lang="en-US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23 </a:t>
            </a:r>
          </a:p>
        </p:txBody>
      </p:sp>
    </p:spTree>
    <p:extLst>
      <p:ext uri="{BB962C8B-B14F-4D97-AF65-F5344CB8AC3E}">
        <p14:creationId xmlns:p14="http://schemas.microsoft.com/office/powerpoint/2010/main" val="17880500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280957"/>
            <a:ext cx="9144000" cy="4629149"/>
          </a:xfrm>
        </p:spPr>
        <p:txBody>
          <a:bodyPr anchor="ctr" anchorCtr="0">
            <a:noAutofit/>
          </a:bodyPr>
          <a:lstStyle/>
          <a:p>
            <a:pPr algn="just"/>
            <a:r>
              <a:rPr lang="vi-VN" sz="72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Phúc thay ai bị bách hại vì sống công chính, vì Nước Trời là của họ.</a:t>
            </a:r>
            <a:endParaRPr lang="en-US" sz="7200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28889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 dirty="0">
                <a:solidFill>
                  <a:srgbClr val="FFFF00"/>
                </a:solidFill>
                <a:cs typeface="Times New Roman" pitchFamily="18" charset="0"/>
              </a:rPr>
              <a:t>Alleluia-Alleluia:</a:t>
            </a:r>
          </a:p>
        </p:txBody>
      </p:sp>
      <p:sp>
        <p:nvSpPr>
          <p:cNvPr id="4" name="Rectangle 3"/>
          <p:cNvSpPr/>
          <p:nvPr/>
        </p:nvSpPr>
        <p:spPr>
          <a:xfrm>
            <a:off x="6711038" y="4501733"/>
            <a:ext cx="16433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36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Alleluia.</a:t>
            </a:r>
          </a:p>
        </p:txBody>
      </p:sp>
    </p:spTree>
    <p:extLst>
      <p:ext uri="{BB962C8B-B14F-4D97-AF65-F5344CB8AC3E}">
        <p14:creationId xmlns:p14="http://schemas.microsoft.com/office/powerpoint/2010/main" val="2642967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1124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2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2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3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1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1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1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1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2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2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3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390</TotalTime>
  <Words>318</Words>
  <Application>Microsoft Office PowerPoint</Application>
  <PresentationFormat>On-screen Show (16:9)</PresentationFormat>
  <Paragraphs>60</Paragraphs>
  <Slides>50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23</vt:i4>
      </vt:variant>
      <vt:variant>
        <vt:lpstr>Slide Titles</vt:lpstr>
      </vt:variant>
      <vt:variant>
        <vt:i4>50</vt:i4>
      </vt:variant>
    </vt:vector>
  </HeadingPairs>
  <TitlesOfParts>
    <vt:vector size="76" baseType="lpstr">
      <vt:lpstr>Arial</vt:lpstr>
      <vt:lpstr>Times New Roman</vt:lpstr>
      <vt:lpstr>UTM American Sans</vt:lpstr>
      <vt:lpstr>Office Theme</vt:lpstr>
      <vt:lpstr>1_Office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10_Office Theme</vt:lpstr>
      <vt:lpstr>12_Office Theme</vt:lpstr>
      <vt:lpstr>17_Office Theme</vt:lpstr>
      <vt:lpstr>19_Office Theme</vt:lpstr>
      <vt:lpstr>23_Office Theme</vt:lpstr>
      <vt:lpstr>24_Office Theme</vt:lpstr>
      <vt:lpstr>31_Office Theme</vt:lpstr>
      <vt:lpstr>2_Office Theme</vt:lpstr>
      <vt:lpstr>14_Office Theme</vt:lpstr>
      <vt:lpstr>15_Office Theme</vt:lpstr>
      <vt:lpstr>16_Office Theme</vt:lpstr>
      <vt:lpstr>18_Office Theme</vt:lpstr>
      <vt:lpstr>20_Office Theme</vt:lpstr>
      <vt:lpstr>11_Office Theme</vt:lpstr>
      <vt:lpstr>9_Office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Hung Nam</dc:creator>
  <cp:lastModifiedBy>Nam Hung</cp:lastModifiedBy>
  <cp:revision>63</cp:revision>
  <dcterms:created xsi:type="dcterms:W3CDTF">2022-10-30T00:36:35Z</dcterms:created>
  <dcterms:modified xsi:type="dcterms:W3CDTF">2026-06-17T22:19:49Z</dcterms:modified>
</cp:coreProperties>
</file>