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7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8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9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10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11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12.xml" ContentType="application/vnd.openxmlformats-officedocument.theme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theme/theme13.xml" ContentType="application/vnd.openxmlformats-officedocument.theme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theme/theme14.xml" ContentType="application/vnd.openxmlformats-officedocument.theme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theme/theme15.xml" ContentType="application/vnd.openxmlformats-officedocument.theme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16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17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theme/theme18.xml" ContentType="application/vnd.openxmlformats-officedocument.theme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theme/theme19.xml" ContentType="application/vnd.openxmlformats-officedocument.theme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theme/theme20.xml" ContentType="application/vnd.openxmlformats-officedocument.theme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theme/theme21.xml" ContentType="application/vnd.openxmlformats-officedocument.theme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theme/theme22.xml" ContentType="application/vnd.openxmlformats-officedocument.theme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theme/theme2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4" r:id="rId3"/>
    <p:sldMasterId id="2147483696" r:id="rId4"/>
    <p:sldMasterId id="2147483708" r:id="rId5"/>
    <p:sldMasterId id="2147483720" r:id="rId6"/>
    <p:sldMasterId id="2147483732" r:id="rId7"/>
    <p:sldMasterId id="2147483744" r:id="rId8"/>
    <p:sldMasterId id="2147483768" r:id="rId9"/>
    <p:sldMasterId id="2147483792" r:id="rId10"/>
    <p:sldMasterId id="2147483852" r:id="rId11"/>
    <p:sldMasterId id="2147483876" r:id="rId12"/>
    <p:sldMasterId id="2147483924" r:id="rId13"/>
    <p:sldMasterId id="2147483936" r:id="rId14"/>
    <p:sldMasterId id="2147484076" r:id="rId15"/>
    <p:sldMasterId id="2147484136" r:id="rId16"/>
    <p:sldMasterId id="2147484160" r:id="rId17"/>
    <p:sldMasterId id="2147484172" r:id="rId18"/>
    <p:sldMasterId id="2147484184" r:id="rId19"/>
    <p:sldMasterId id="2147484196" r:id="rId20"/>
    <p:sldMasterId id="2147484208" r:id="rId21"/>
    <p:sldMasterId id="2147484220" r:id="rId22"/>
    <p:sldMasterId id="2147484232" r:id="rId23"/>
  </p:sldMasterIdLst>
  <p:sldIdLst>
    <p:sldId id="261" r:id="rId24"/>
    <p:sldId id="259" r:id="rId25"/>
    <p:sldId id="380" r:id="rId26"/>
    <p:sldId id="388" r:id="rId27"/>
    <p:sldId id="381" r:id="rId28"/>
    <p:sldId id="382" r:id="rId29"/>
    <p:sldId id="383" r:id="rId30"/>
    <p:sldId id="384" r:id="rId31"/>
    <p:sldId id="386" r:id="rId32"/>
    <p:sldId id="385" r:id="rId33"/>
    <p:sldId id="267" r:id="rId34"/>
    <p:sldId id="389" r:id="rId35"/>
    <p:sldId id="312" r:id="rId36"/>
    <p:sldId id="365" r:id="rId37"/>
    <p:sldId id="293" r:id="rId38"/>
    <p:sldId id="271" r:id="rId39"/>
    <p:sldId id="387" r:id="rId40"/>
    <p:sldId id="298" r:id="rId41"/>
    <p:sldId id="370" r:id="rId42"/>
    <p:sldId id="371" r:id="rId43"/>
    <p:sldId id="390" r:id="rId44"/>
    <p:sldId id="372" r:id="rId45"/>
    <p:sldId id="373" r:id="rId46"/>
    <p:sldId id="374" r:id="rId47"/>
    <p:sldId id="391" r:id="rId48"/>
    <p:sldId id="392" r:id="rId49"/>
    <p:sldId id="378" r:id="rId50"/>
    <p:sldId id="276" r:id="rId51"/>
    <p:sldId id="394" r:id="rId52"/>
    <p:sldId id="317" r:id="rId53"/>
    <p:sldId id="363" r:id="rId54"/>
    <p:sldId id="288" r:id="rId55"/>
    <p:sldId id="278" r:id="rId56"/>
    <p:sldId id="393" r:id="rId57"/>
    <p:sldId id="395" r:id="rId58"/>
    <p:sldId id="279" r:id="rId59"/>
    <p:sldId id="280" r:id="rId60"/>
    <p:sldId id="319" r:id="rId61"/>
    <p:sldId id="362" r:id="rId62"/>
    <p:sldId id="281" r:id="rId63"/>
    <p:sldId id="282" r:id="rId64"/>
    <p:sldId id="396" r:id="rId65"/>
    <p:sldId id="283" r:id="rId66"/>
    <p:sldId id="284" r:id="rId67"/>
    <p:sldId id="323" r:id="rId68"/>
    <p:sldId id="361" r:id="rId69"/>
    <p:sldId id="285" r:id="rId70"/>
    <p:sldId id="286" r:id="rId71"/>
    <p:sldId id="397" r:id="rId72"/>
    <p:sldId id="324" r:id="rId73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73" autoAdjust="0"/>
    <p:restoredTop sz="94693" autoAdjust="0"/>
  </p:normalViewPr>
  <p:slideViewPr>
    <p:cSldViewPr>
      <p:cViewPr>
        <p:scale>
          <a:sx n="150" d="100"/>
          <a:sy n="150" d="100"/>
        </p:scale>
        <p:origin x="1950" y="546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5102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3.xml"/><Relationship Id="rId21" Type="http://schemas.openxmlformats.org/officeDocument/2006/relationships/slideMaster" Target="slideMasters/slideMaster21.xml"/><Relationship Id="rId42" Type="http://schemas.openxmlformats.org/officeDocument/2006/relationships/slide" Target="slides/slide19.xml"/><Relationship Id="rId47" Type="http://schemas.openxmlformats.org/officeDocument/2006/relationships/slide" Target="slides/slide24.xml"/><Relationship Id="rId63" Type="http://schemas.openxmlformats.org/officeDocument/2006/relationships/slide" Target="slides/slide40.xml"/><Relationship Id="rId68" Type="http://schemas.openxmlformats.org/officeDocument/2006/relationships/slide" Target="slides/slide45.xml"/><Relationship Id="rId16" Type="http://schemas.openxmlformats.org/officeDocument/2006/relationships/slideMaster" Target="slideMasters/slideMaster1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.xml"/><Relationship Id="rId32" Type="http://schemas.openxmlformats.org/officeDocument/2006/relationships/slide" Target="slides/slide9.xml"/><Relationship Id="rId37" Type="http://schemas.openxmlformats.org/officeDocument/2006/relationships/slide" Target="slides/slide14.xml"/><Relationship Id="rId40" Type="http://schemas.openxmlformats.org/officeDocument/2006/relationships/slide" Target="slides/slide17.xml"/><Relationship Id="rId45" Type="http://schemas.openxmlformats.org/officeDocument/2006/relationships/slide" Target="slides/slide22.xml"/><Relationship Id="rId53" Type="http://schemas.openxmlformats.org/officeDocument/2006/relationships/slide" Target="slides/slide30.xml"/><Relationship Id="rId58" Type="http://schemas.openxmlformats.org/officeDocument/2006/relationships/slide" Target="slides/slide35.xml"/><Relationship Id="rId66" Type="http://schemas.openxmlformats.org/officeDocument/2006/relationships/slide" Target="slides/slide43.xml"/><Relationship Id="rId74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38.xml"/><Relationship Id="rId19" Type="http://schemas.openxmlformats.org/officeDocument/2006/relationships/slideMaster" Target="slideMasters/slideMaster1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" Target="slides/slide4.xml"/><Relationship Id="rId30" Type="http://schemas.openxmlformats.org/officeDocument/2006/relationships/slide" Target="slides/slide7.xml"/><Relationship Id="rId35" Type="http://schemas.openxmlformats.org/officeDocument/2006/relationships/slide" Target="slides/slide12.xml"/><Relationship Id="rId43" Type="http://schemas.openxmlformats.org/officeDocument/2006/relationships/slide" Target="slides/slide20.xml"/><Relationship Id="rId48" Type="http://schemas.openxmlformats.org/officeDocument/2006/relationships/slide" Target="slides/slide25.xml"/><Relationship Id="rId56" Type="http://schemas.openxmlformats.org/officeDocument/2006/relationships/slide" Target="slides/slide33.xml"/><Relationship Id="rId64" Type="http://schemas.openxmlformats.org/officeDocument/2006/relationships/slide" Target="slides/slide41.xml"/><Relationship Id="rId69" Type="http://schemas.openxmlformats.org/officeDocument/2006/relationships/slide" Target="slides/slide46.xml"/><Relationship Id="rId77" Type="http://schemas.openxmlformats.org/officeDocument/2006/relationships/tableStyles" Target="tableStyles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28.xml"/><Relationship Id="rId72" Type="http://schemas.openxmlformats.org/officeDocument/2006/relationships/slide" Target="slides/slide49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2.xml"/><Relationship Id="rId33" Type="http://schemas.openxmlformats.org/officeDocument/2006/relationships/slide" Target="slides/slide10.xml"/><Relationship Id="rId38" Type="http://schemas.openxmlformats.org/officeDocument/2006/relationships/slide" Target="slides/slide15.xml"/><Relationship Id="rId46" Type="http://schemas.openxmlformats.org/officeDocument/2006/relationships/slide" Target="slides/slide23.xml"/><Relationship Id="rId59" Type="http://schemas.openxmlformats.org/officeDocument/2006/relationships/slide" Target="slides/slide36.xml"/><Relationship Id="rId67" Type="http://schemas.openxmlformats.org/officeDocument/2006/relationships/slide" Target="slides/slide44.xml"/><Relationship Id="rId20" Type="http://schemas.openxmlformats.org/officeDocument/2006/relationships/slideMaster" Target="slideMasters/slideMaster20.xml"/><Relationship Id="rId41" Type="http://schemas.openxmlformats.org/officeDocument/2006/relationships/slide" Target="slides/slide18.xml"/><Relationship Id="rId54" Type="http://schemas.openxmlformats.org/officeDocument/2006/relationships/slide" Target="slides/slide31.xml"/><Relationship Id="rId62" Type="http://schemas.openxmlformats.org/officeDocument/2006/relationships/slide" Target="slides/slide39.xml"/><Relationship Id="rId70" Type="http://schemas.openxmlformats.org/officeDocument/2006/relationships/slide" Target="slides/slide4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" Target="slides/slide5.xml"/><Relationship Id="rId36" Type="http://schemas.openxmlformats.org/officeDocument/2006/relationships/slide" Target="slides/slide13.xml"/><Relationship Id="rId49" Type="http://schemas.openxmlformats.org/officeDocument/2006/relationships/slide" Target="slides/slide26.xml"/><Relationship Id="rId57" Type="http://schemas.openxmlformats.org/officeDocument/2006/relationships/slide" Target="slides/slide34.xml"/><Relationship Id="rId10" Type="http://schemas.openxmlformats.org/officeDocument/2006/relationships/slideMaster" Target="slideMasters/slideMaster10.xml"/><Relationship Id="rId31" Type="http://schemas.openxmlformats.org/officeDocument/2006/relationships/slide" Target="slides/slide8.xml"/><Relationship Id="rId44" Type="http://schemas.openxmlformats.org/officeDocument/2006/relationships/slide" Target="slides/slide21.xml"/><Relationship Id="rId52" Type="http://schemas.openxmlformats.org/officeDocument/2006/relationships/slide" Target="slides/slide29.xml"/><Relationship Id="rId60" Type="http://schemas.openxmlformats.org/officeDocument/2006/relationships/slide" Target="slides/slide37.xml"/><Relationship Id="rId65" Type="http://schemas.openxmlformats.org/officeDocument/2006/relationships/slide" Target="slides/slide42.xml"/><Relationship Id="rId73" Type="http://schemas.openxmlformats.org/officeDocument/2006/relationships/slide" Target="slides/slide50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39" Type="http://schemas.openxmlformats.org/officeDocument/2006/relationships/slide" Target="slides/slide16.xml"/><Relationship Id="rId34" Type="http://schemas.openxmlformats.org/officeDocument/2006/relationships/slide" Target="slides/slide11.xml"/><Relationship Id="rId50" Type="http://schemas.openxmlformats.org/officeDocument/2006/relationships/slide" Target="slides/slide27.xml"/><Relationship Id="rId55" Type="http://schemas.openxmlformats.org/officeDocument/2006/relationships/slide" Target="slides/slide32.xml"/><Relationship Id="rId76" Type="http://schemas.openxmlformats.org/officeDocument/2006/relationships/theme" Target="theme/theme1.xml"/><Relationship Id="rId7" Type="http://schemas.openxmlformats.org/officeDocument/2006/relationships/slideMaster" Target="slideMasters/slideMaster7.xml"/><Relationship Id="rId71" Type="http://schemas.openxmlformats.org/officeDocument/2006/relationships/slide" Target="slides/slide4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6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46214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56425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9147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5849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219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5493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7025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7110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0121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8112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0265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746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79724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12645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9147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58498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21989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549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7025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71106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01219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8112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02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31925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74683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1264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9147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58498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21989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549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7025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71106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01219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8112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854362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0265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74683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12645"/>
      </p:ext>
    </p:extLst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9147"/>
      </p:ext>
    </p:extLst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58498"/>
      </p:ext>
    </p:extLst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21989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5493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70256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71106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0121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9094831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81128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0265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74683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12645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3949147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058498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7021989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05493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970256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2711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83623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070121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8081128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050265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3374683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612645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801547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837235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1516014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972807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62774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505808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131999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392253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8627418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9854110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354008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8005723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07452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174439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70622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3254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8749520"/>
      </p:ext>
    </p:extLst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900737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814111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683846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78010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7140325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306395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433166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4152204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5271306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47514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9923305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187333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320508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464778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2581632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6989053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609119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1524407"/>
      </p:ext>
    </p:extLst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190358"/>
      </p:ext>
    </p:extLst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1137873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25494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3403375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4841286"/>
      </p:ext>
    </p:extLst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0620652"/>
      </p:ext>
    </p:extLst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7911958"/>
      </p:ext>
    </p:extLst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2950563"/>
      </p:ext>
    </p:extLst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0915454"/>
      </p:ext>
    </p:extLst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572559"/>
      </p:ext>
    </p:extLst>
  </p:cSld>
  <p:clrMapOvr>
    <a:masterClrMapping/>
  </p:clrMapOvr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189522"/>
      </p:ext>
    </p:extLst>
  </p:cSld>
  <p:clrMapOvr>
    <a:masterClrMapping/>
  </p:clrMapOvr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964509"/>
      </p:ext>
    </p:extLst>
  </p:cSld>
  <p:clrMapOvr>
    <a:masterClrMapping/>
  </p:clrMapOvr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9552325"/>
      </p:ext>
    </p:extLst>
  </p:cSld>
  <p:clrMapOvr>
    <a:masterClrMapping/>
  </p:clrMapOvr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126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529223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201626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63528"/>
      </p:ext>
    </p:extLst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90981"/>
      </p:ext>
    </p:extLst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11487"/>
      </p:ext>
    </p:extLst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31063"/>
      </p:ext>
    </p:extLst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044161"/>
      </p:ext>
    </p:extLst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66589"/>
      </p:ext>
    </p:extLst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941238"/>
      </p:ext>
    </p:extLst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0530"/>
      </p:ext>
    </p:extLst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211249"/>
      </p:ext>
    </p:extLst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90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9192309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712672"/>
      </p:ext>
    </p:extLst>
  </p:cSld>
  <p:clrMapOvr>
    <a:masterClrMapping/>
  </p:clrMapOvr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63528"/>
      </p:ext>
    </p:extLst>
  </p:cSld>
  <p:clrMapOvr>
    <a:masterClrMapping/>
  </p:clrMapOvr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9890981"/>
      </p:ext>
    </p:extLst>
  </p:cSld>
  <p:clrMapOvr>
    <a:masterClrMapping/>
  </p:clrMapOvr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9711487"/>
      </p:ext>
    </p:extLst>
  </p:cSld>
  <p:clrMapOvr>
    <a:masterClrMapping/>
  </p:clrMapOvr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2031063"/>
      </p:ext>
    </p:extLst>
  </p:cSld>
  <p:clrMapOvr>
    <a:masterClrMapping/>
  </p:clrMapOvr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2044161"/>
      </p:ext>
    </p:extLst>
  </p:cSld>
  <p:clrMapOvr>
    <a:masterClrMapping/>
  </p:clrMapOvr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9166589"/>
      </p:ext>
    </p:extLst>
  </p:cSld>
  <p:clrMapOvr>
    <a:masterClrMapping/>
  </p:clrMapOvr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5941238"/>
      </p:ext>
    </p:extLst>
  </p:cSld>
  <p:clrMapOvr>
    <a:masterClrMapping/>
  </p:clrMapOvr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730530"/>
      </p:ext>
    </p:extLst>
  </p:cSld>
  <p:clrMapOvr>
    <a:masterClrMapping/>
  </p:clrMapOvr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211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72779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0690816"/>
      </p:ext>
    </p:extLst>
  </p:cSld>
  <p:clrMapOvr>
    <a:masterClrMapping/>
  </p:clrMapOvr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9052854"/>
      </p:ext>
    </p:extLst>
  </p:cSld>
  <p:clrMapOvr>
    <a:masterClrMapping/>
  </p:clrMapOvr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648605"/>
      </p:ext>
    </p:extLst>
  </p:cSld>
  <p:clrMapOvr>
    <a:masterClrMapping/>
  </p:clrMapOvr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5975484"/>
      </p:ext>
    </p:extLst>
  </p:cSld>
  <p:clrMapOvr>
    <a:masterClrMapping/>
  </p:clrMapOvr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3277673"/>
      </p:ext>
    </p:extLst>
  </p:cSld>
  <p:clrMapOvr>
    <a:masterClrMapping/>
  </p:clrMapOvr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9307445"/>
      </p:ext>
    </p:extLst>
  </p:cSld>
  <p:clrMapOvr>
    <a:masterClrMapping/>
  </p:clrMapOvr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499760"/>
      </p:ext>
    </p:extLst>
  </p:cSld>
  <p:clrMapOvr>
    <a:masterClrMapping/>
  </p:clrMapOvr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886863"/>
      </p:ext>
    </p:extLst>
  </p:cSld>
  <p:clrMapOvr>
    <a:masterClrMapping/>
  </p:clrMapOvr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6329485"/>
      </p:ext>
    </p:extLst>
  </p:cSld>
  <p:clrMapOvr>
    <a:masterClrMapping/>
  </p:clrMapOvr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731938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8919486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429202"/>
      </p:ext>
    </p:extLst>
  </p:cSld>
  <p:clrMapOvr>
    <a:masterClrMapping/>
  </p:clrMapOvr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949834"/>
      </p:ext>
    </p:extLst>
  </p:cSld>
  <p:clrMapOvr>
    <a:masterClrMapping/>
  </p:clrMapOvr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556305"/>
      </p:ext>
    </p:extLst>
  </p:cSld>
  <p:clrMapOvr>
    <a:masterClrMapping/>
  </p:clrMapOvr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3691745"/>
      </p:ext>
    </p:extLst>
  </p:cSld>
  <p:clrMapOvr>
    <a:masterClrMapping/>
  </p:clrMapOvr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717275"/>
      </p:ext>
    </p:extLst>
  </p:cSld>
  <p:clrMapOvr>
    <a:masterClrMapping/>
  </p:clrMapOvr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989388"/>
      </p:ext>
    </p:extLst>
  </p:cSld>
  <p:clrMapOvr>
    <a:masterClrMapping/>
  </p:clrMapOvr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998749"/>
      </p:ext>
    </p:extLst>
  </p:cSld>
  <p:clrMapOvr>
    <a:masterClrMapping/>
  </p:clrMapOvr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323531"/>
      </p:ext>
    </p:extLst>
  </p:cSld>
  <p:clrMapOvr>
    <a:masterClrMapping/>
  </p:clrMapOvr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444506"/>
      </p:ext>
    </p:extLst>
  </p:cSld>
  <p:clrMapOvr>
    <a:masterClrMapping/>
  </p:clrMapOvr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58712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006181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4302927"/>
      </p:ext>
    </p:extLst>
  </p:cSld>
  <p:clrMapOvr>
    <a:masterClrMapping/>
  </p:clrMapOvr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8021526"/>
      </p:ext>
    </p:extLst>
  </p:cSld>
  <p:clrMapOvr>
    <a:masterClrMapping/>
  </p:clrMapOvr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2377717"/>
      </p:ext>
    </p:extLst>
  </p:cSld>
  <p:clrMapOvr>
    <a:masterClrMapping/>
  </p:clrMapOvr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712851"/>
      </p:ext>
    </p:extLst>
  </p:cSld>
  <p:clrMapOvr>
    <a:masterClrMapping/>
  </p:clrMapOvr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615693"/>
      </p:ext>
    </p:extLst>
  </p:cSld>
  <p:clrMapOvr>
    <a:masterClrMapping/>
  </p:clrMapOvr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3622229"/>
      </p:ext>
    </p:extLst>
  </p:cSld>
  <p:clrMapOvr>
    <a:masterClrMapping/>
  </p:clrMapOvr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3595521"/>
      </p:ext>
    </p:extLst>
  </p:cSld>
  <p:clrMapOvr>
    <a:masterClrMapping/>
  </p:clrMapOvr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085589"/>
      </p:ext>
    </p:extLst>
  </p:cSld>
  <p:clrMapOvr>
    <a:masterClrMapping/>
  </p:clrMapOvr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446149"/>
      </p:ext>
    </p:extLst>
  </p:cSld>
  <p:clrMapOvr>
    <a:masterClrMapping/>
  </p:clrMapOvr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3320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2839755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5802567"/>
      </p:ext>
    </p:extLst>
  </p:cSld>
  <p:clrMapOvr>
    <a:masterClrMapping/>
  </p:clrMapOvr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032008"/>
      </p:ext>
    </p:extLst>
  </p:cSld>
  <p:clrMapOvr>
    <a:masterClrMapping/>
  </p:clrMapOvr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2188536"/>
      </p:ext>
    </p:extLst>
  </p:cSld>
  <p:clrMapOvr>
    <a:masterClrMapping/>
  </p:clrMapOvr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096244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6802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87809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843950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072538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14237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37117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65456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86839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702339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1324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757310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30915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9871208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299480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83836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6745936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163718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44066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69191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63494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356143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8861843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36001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04996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52421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4352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70856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931864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60871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1381726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90910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6822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846074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09290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611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163970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392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542569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7481728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03020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9421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492899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021748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617194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18681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877933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4672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4813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931950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693590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288860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93246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5140080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2201825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2805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177160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43830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6897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63147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627609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8541057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748728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7692404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09351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0193912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2819710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228481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21736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1061705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23578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607230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26666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6287167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401012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378570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4828403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673619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203997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084788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1324152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51879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10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0.xml"/><Relationship Id="rId3" Type="http://schemas.openxmlformats.org/officeDocument/2006/relationships/slideLayout" Target="../slideLayouts/slideLayout135.xml"/><Relationship Id="rId7" Type="http://schemas.openxmlformats.org/officeDocument/2006/relationships/slideLayout" Target="../slideLayouts/slideLayout139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134.xml"/><Relationship Id="rId1" Type="http://schemas.openxmlformats.org/officeDocument/2006/relationships/slideLayout" Target="../slideLayouts/slideLayout133.xml"/><Relationship Id="rId6" Type="http://schemas.openxmlformats.org/officeDocument/2006/relationships/slideLayout" Target="../slideLayouts/slideLayout138.xml"/><Relationship Id="rId11" Type="http://schemas.openxmlformats.org/officeDocument/2006/relationships/slideLayout" Target="../slideLayouts/slideLayout143.xml"/><Relationship Id="rId5" Type="http://schemas.openxmlformats.org/officeDocument/2006/relationships/slideLayout" Target="../slideLayouts/slideLayout137.xml"/><Relationship Id="rId10" Type="http://schemas.openxmlformats.org/officeDocument/2006/relationships/slideLayout" Target="../slideLayouts/slideLayout142.xml"/><Relationship Id="rId4" Type="http://schemas.openxmlformats.org/officeDocument/2006/relationships/slideLayout" Target="../slideLayouts/slideLayout136.xml"/><Relationship Id="rId9" Type="http://schemas.openxmlformats.org/officeDocument/2006/relationships/slideLayout" Target="../slideLayouts/slideLayout141.xml"/></Relationships>
</file>

<file path=ppt/slideMasters/_rels/slideMaster1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1.xml"/><Relationship Id="rId3" Type="http://schemas.openxmlformats.org/officeDocument/2006/relationships/slideLayout" Target="../slideLayouts/slideLayout146.xml"/><Relationship Id="rId7" Type="http://schemas.openxmlformats.org/officeDocument/2006/relationships/slideLayout" Target="../slideLayouts/slideLayout150.xml"/><Relationship Id="rId12" Type="http://schemas.openxmlformats.org/officeDocument/2006/relationships/theme" Target="../theme/theme14.xml"/><Relationship Id="rId2" Type="http://schemas.openxmlformats.org/officeDocument/2006/relationships/slideLayout" Target="../slideLayouts/slideLayout145.xml"/><Relationship Id="rId1" Type="http://schemas.openxmlformats.org/officeDocument/2006/relationships/slideLayout" Target="../slideLayouts/slideLayout144.xml"/><Relationship Id="rId6" Type="http://schemas.openxmlformats.org/officeDocument/2006/relationships/slideLayout" Target="../slideLayouts/slideLayout149.xml"/><Relationship Id="rId11" Type="http://schemas.openxmlformats.org/officeDocument/2006/relationships/slideLayout" Target="../slideLayouts/slideLayout154.xml"/><Relationship Id="rId5" Type="http://schemas.openxmlformats.org/officeDocument/2006/relationships/slideLayout" Target="../slideLayouts/slideLayout148.xml"/><Relationship Id="rId10" Type="http://schemas.openxmlformats.org/officeDocument/2006/relationships/slideLayout" Target="../slideLayouts/slideLayout153.xml"/><Relationship Id="rId4" Type="http://schemas.openxmlformats.org/officeDocument/2006/relationships/slideLayout" Target="../slideLayouts/slideLayout147.xml"/><Relationship Id="rId9" Type="http://schemas.openxmlformats.org/officeDocument/2006/relationships/slideLayout" Target="../slideLayouts/slideLayout152.xml"/></Relationships>
</file>

<file path=ppt/slideMasters/_rels/slideMaster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2.xml"/><Relationship Id="rId3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61.xml"/><Relationship Id="rId12" Type="http://schemas.openxmlformats.org/officeDocument/2006/relationships/theme" Target="../theme/theme15.xml"/><Relationship Id="rId2" Type="http://schemas.openxmlformats.org/officeDocument/2006/relationships/slideLayout" Target="../slideLayouts/slideLayout156.xml"/><Relationship Id="rId1" Type="http://schemas.openxmlformats.org/officeDocument/2006/relationships/slideLayout" Target="../slideLayouts/slideLayout155.xml"/><Relationship Id="rId6" Type="http://schemas.openxmlformats.org/officeDocument/2006/relationships/slideLayout" Target="../slideLayouts/slideLayout160.xml"/><Relationship Id="rId11" Type="http://schemas.openxmlformats.org/officeDocument/2006/relationships/slideLayout" Target="../slideLayouts/slideLayout165.xml"/><Relationship Id="rId5" Type="http://schemas.openxmlformats.org/officeDocument/2006/relationships/slideLayout" Target="../slideLayouts/slideLayout159.xml"/><Relationship Id="rId10" Type="http://schemas.openxmlformats.org/officeDocument/2006/relationships/slideLayout" Target="../slideLayouts/slideLayout164.xml"/><Relationship Id="rId4" Type="http://schemas.openxmlformats.org/officeDocument/2006/relationships/slideLayout" Target="../slideLayouts/slideLayout158.xml"/><Relationship Id="rId9" Type="http://schemas.openxmlformats.org/officeDocument/2006/relationships/slideLayout" Target="../slideLayouts/slideLayout163.xml"/></Relationships>
</file>

<file path=ppt/slideMasters/_rels/slideMaster1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3.xml"/><Relationship Id="rId3" Type="http://schemas.openxmlformats.org/officeDocument/2006/relationships/slideLayout" Target="../slideLayouts/slideLayout168.xml"/><Relationship Id="rId7" Type="http://schemas.openxmlformats.org/officeDocument/2006/relationships/slideLayout" Target="../slideLayouts/slideLayout172.xml"/><Relationship Id="rId12" Type="http://schemas.openxmlformats.org/officeDocument/2006/relationships/theme" Target="../theme/theme16.xml"/><Relationship Id="rId2" Type="http://schemas.openxmlformats.org/officeDocument/2006/relationships/slideLayout" Target="../slideLayouts/slideLayout167.xml"/><Relationship Id="rId1" Type="http://schemas.openxmlformats.org/officeDocument/2006/relationships/slideLayout" Target="../slideLayouts/slideLayout166.xml"/><Relationship Id="rId6" Type="http://schemas.openxmlformats.org/officeDocument/2006/relationships/slideLayout" Target="../slideLayouts/slideLayout171.xml"/><Relationship Id="rId11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70.xml"/><Relationship Id="rId10" Type="http://schemas.openxmlformats.org/officeDocument/2006/relationships/slideLayout" Target="../slideLayouts/slideLayout175.xml"/><Relationship Id="rId4" Type="http://schemas.openxmlformats.org/officeDocument/2006/relationships/slideLayout" Target="../slideLayouts/slideLayout169.xml"/><Relationship Id="rId9" Type="http://schemas.openxmlformats.org/officeDocument/2006/relationships/slideLayout" Target="../slideLayouts/slideLayout174.xml"/></Relationships>
</file>

<file path=ppt/slideMasters/_rels/slideMaster1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17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/Relationships>
</file>

<file path=ppt/slideMasters/_rels/slideMaster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theme" Target="../theme/theme18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/Relationships>
</file>

<file path=ppt/slideMasters/_rels/slideMaster1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6.xml"/><Relationship Id="rId3" Type="http://schemas.openxmlformats.org/officeDocument/2006/relationships/slideLayout" Target="../slideLayouts/slideLayout201.xml"/><Relationship Id="rId7" Type="http://schemas.openxmlformats.org/officeDocument/2006/relationships/slideLayout" Target="../slideLayouts/slideLayout205.xml"/><Relationship Id="rId12" Type="http://schemas.openxmlformats.org/officeDocument/2006/relationships/theme" Target="../theme/theme19.xml"/><Relationship Id="rId2" Type="http://schemas.openxmlformats.org/officeDocument/2006/relationships/slideLayout" Target="../slideLayouts/slideLayout200.xml"/><Relationship Id="rId1" Type="http://schemas.openxmlformats.org/officeDocument/2006/relationships/slideLayout" Target="../slideLayouts/slideLayout199.xml"/><Relationship Id="rId6" Type="http://schemas.openxmlformats.org/officeDocument/2006/relationships/slideLayout" Target="../slideLayouts/slideLayout204.xml"/><Relationship Id="rId11" Type="http://schemas.openxmlformats.org/officeDocument/2006/relationships/slideLayout" Target="../slideLayouts/slideLayout209.xml"/><Relationship Id="rId5" Type="http://schemas.openxmlformats.org/officeDocument/2006/relationships/slideLayout" Target="../slideLayouts/slideLayout203.xml"/><Relationship Id="rId10" Type="http://schemas.openxmlformats.org/officeDocument/2006/relationships/slideLayout" Target="../slideLayouts/slideLayout208.xml"/><Relationship Id="rId4" Type="http://schemas.openxmlformats.org/officeDocument/2006/relationships/slideLayout" Target="../slideLayouts/slideLayout202.xml"/><Relationship Id="rId9" Type="http://schemas.openxmlformats.org/officeDocument/2006/relationships/slideLayout" Target="../slideLayouts/slideLayout207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7.xml"/><Relationship Id="rId3" Type="http://schemas.openxmlformats.org/officeDocument/2006/relationships/slideLayout" Target="../slideLayouts/slideLayout212.xml"/><Relationship Id="rId7" Type="http://schemas.openxmlformats.org/officeDocument/2006/relationships/slideLayout" Target="../slideLayouts/slideLayout216.xml"/><Relationship Id="rId12" Type="http://schemas.openxmlformats.org/officeDocument/2006/relationships/theme" Target="../theme/theme20.xml"/><Relationship Id="rId2" Type="http://schemas.openxmlformats.org/officeDocument/2006/relationships/slideLayout" Target="../slideLayouts/slideLayout211.xml"/><Relationship Id="rId1" Type="http://schemas.openxmlformats.org/officeDocument/2006/relationships/slideLayout" Target="../slideLayouts/slideLayout210.xml"/><Relationship Id="rId6" Type="http://schemas.openxmlformats.org/officeDocument/2006/relationships/slideLayout" Target="../slideLayouts/slideLayout215.xml"/><Relationship Id="rId11" Type="http://schemas.openxmlformats.org/officeDocument/2006/relationships/slideLayout" Target="../slideLayouts/slideLayout220.xml"/><Relationship Id="rId5" Type="http://schemas.openxmlformats.org/officeDocument/2006/relationships/slideLayout" Target="../slideLayouts/slideLayout214.xml"/><Relationship Id="rId10" Type="http://schemas.openxmlformats.org/officeDocument/2006/relationships/slideLayout" Target="../slideLayouts/slideLayout219.xml"/><Relationship Id="rId4" Type="http://schemas.openxmlformats.org/officeDocument/2006/relationships/slideLayout" Target="../slideLayouts/slideLayout213.xml"/><Relationship Id="rId9" Type="http://schemas.openxmlformats.org/officeDocument/2006/relationships/slideLayout" Target="../slideLayouts/slideLayout218.xml"/></Relationships>
</file>

<file path=ppt/slideMasters/_rels/slideMaster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8.xml"/><Relationship Id="rId3" Type="http://schemas.openxmlformats.org/officeDocument/2006/relationships/slideLayout" Target="../slideLayouts/slideLayout223.xml"/><Relationship Id="rId7" Type="http://schemas.openxmlformats.org/officeDocument/2006/relationships/slideLayout" Target="../slideLayouts/slideLayout227.xml"/><Relationship Id="rId12" Type="http://schemas.openxmlformats.org/officeDocument/2006/relationships/theme" Target="../theme/theme21.xml"/><Relationship Id="rId2" Type="http://schemas.openxmlformats.org/officeDocument/2006/relationships/slideLayout" Target="../slideLayouts/slideLayout222.xml"/><Relationship Id="rId1" Type="http://schemas.openxmlformats.org/officeDocument/2006/relationships/slideLayout" Target="../slideLayouts/slideLayout221.xml"/><Relationship Id="rId6" Type="http://schemas.openxmlformats.org/officeDocument/2006/relationships/slideLayout" Target="../slideLayouts/slideLayout226.xml"/><Relationship Id="rId11" Type="http://schemas.openxmlformats.org/officeDocument/2006/relationships/slideLayout" Target="../slideLayouts/slideLayout231.xml"/><Relationship Id="rId5" Type="http://schemas.openxmlformats.org/officeDocument/2006/relationships/slideLayout" Target="../slideLayouts/slideLayout225.xml"/><Relationship Id="rId10" Type="http://schemas.openxmlformats.org/officeDocument/2006/relationships/slideLayout" Target="../slideLayouts/slideLayout230.xml"/><Relationship Id="rId4" Type="http://schemas.openxmlformats.org/officeDocument/2006/relationships/slideLayout" Target="../slideLayouts/slideLayout224.xml"/><Relationship Id="rId9" Type="http://schemas.openxmlformats.org/officeDocument/2006/relationships/slideLayout" Target="../slideLayouts/slideLayout229.xml"/></Relationships>
</file>

<file path=ppt/slideMasters/_rels/slideMaster2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9.xml"/><Relationship Id="rId3" Type="http://schemas.openxmlformats.org/officeDocument/2006/relationships/slideLayout" Target="../slideLayouts/slideLayout234.xml"/><Relationship Id="rId7" Type="http://schemas.openxmlformats.org/officeDocument/2006/relationships/slideLayout" Target="../slideLayouts/slideLayout238.xml"/><Relationship Id="rId12" Type="http://schemas.openxmlformats.org/officeDocument/2006/relationships/theme" Target="../theme/theme22.xml"/><Relationship Id="rId2" Type="http://schemas.openxmlformats.org/officeDocument/2006/relationships/slideLayout" Target="../slideLayouts/slideLayout233.xml"/><Relationship Id="rId1" Type="http://schemas.openxmlformats.org/officeDocument/2006/relationships/slideLayout" Target="../slideLayouts/slideLayout232.xml"/><Relationship Id="rId6" Type="http://schemas.openxmlformats.org/officeDocument/2006/relationships/slideLayout" Target="../slideLayouts/slideLayout237.xml"/><Relationship Id="rId11" Type="http://schemas.openxmlformats.org/officeDocument/2006/relationships/slideLayout" Target="../slideLayouts/slideLayout242.xml"/><Relationship Id="rId5" Type="http://schemas.openxmlformats.org/officeDocument/2006/relationships/slideLayout" Target="../slideLayouts/slideLayout236.xml"/><Relationship Id="rId10" Type="http://schemas.openxmlformats.org/officeDocument/2006/relationships/slideLayout" Target="../slideLayouts/slideLayout241.xml"/><Relationship Id="rId4" Type="http://schemas.openxmlformats.org/officeDocument/2006/relationships/slideLayout" Target="../slideLayouts/slideLayout235.xml"/><Relationship Id="rId9" Type="http://schemas.openxmlformats.org/officeDocument/2006/relationships/slideLayout" Target="../slideLayouts/slideLayout240.xml"/></Relationships>
</file>

<file path=ppt/slideMasters/_rels/slideMaster2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0.xml"/><Relationship Id="rId3" Type="http://schemas.openxmlformats.org/officeDocument/2006/relationships/slideLayout" Target="../slideLayouts/slideLayout245.xml"/><Relationship Id="rId7" Type="http://schemas.openxmlformats.org/officeDocument/2006/relationships/slideLayout" Target="../slideLayouts/slideLayout249.xml"/><Relationship Id="rId12" Type="http://schemas.openxmlformats.org/officeDocument/2006/relationships/theme" Target="../theme/theme23.xml"/><Relationship Id="rId2" Type="http://schemas.openxmlformats.org/officeDocument/2006/relationships/slideLayout" Target="../slideLayouts/slideLayout244.xml"/><Relationship Id="rId1" Type="http://schemas.openxmlformats.org/officeDocument/2006/relationships/slideLayout" Target="../slideLayouts/slideLayout243.xml"/><Relationship Id="rId6" Type="http://schemas.openxmlformats.org/officeDocument/2006/relationships/slideLayout" Target="../slideLayouts/slideLayout248.xml"/><Relationship Id="rId11" Type="http://schemas.openxmlformats.org/officeDocument/2006/relationships/slideLayout" Target="../slideLayouts/slideLayout253.xml"/><Relationship Id="rId5" Type="http://schemas.openxmlformats.org/officeDocument/2006/relationships/slideLayout" Target="../slideLayouts/slideLayout247.xml"/><Relationship Id="rId10" Type="http://schemas.openxmlformats.org/officeDocument/2006/relationships/slideLayout" Target="../slideLayouts/slideLayout252.xml"/><Relationship Id="rId4" Type="http://schemas.openxmlformats.org/officeDocument/2006/relationships/slideLayout" Target="../slideLayouts/slideLayout246.xml"/><Relationship Id="rId9" Type="http://schemas.openxmlformats.org/officeDocument/2006/relationships/slideLayout" Target="../slideLayouts/slideLayout25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7" Type="http://schemas.openxmlformats.org/officeDocument/2006/relationships/slideLayout" Target="../slideLayouts/slideLayout84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9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87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/>
              <a:t>6/18/2026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5765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2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2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2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2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5" r:id="rId1"/>
    <p:sldLayoutId id="2147483926" r:id="rId2"/>
    <p:sldLayoutId id="2147483927" r:id="rId3"/>
    <p:sldLayoutId id="2147483928" r:id="rId4"/>
    <p:sldLayoutId id="2147483929" r:id="rId5"/>
    <p:sldLayoutId id="2147483930" r:id="rId6"/>
    <p:sldLayoutId id="2147483931" r:id="rId7"/>
    <p:sldLayoutId id="2147483932" r:id="rId8"/>
    <p:sldLayoutId id="2147483933" r:id="rId9"/>
    <p:sldLayoutId id="2147483934" r:id="rId10"/>
    <p:sldLayoutId id="214748393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8225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7" r:id="rId1"/>
    <p:sldLayoutId id="2147483938" r:id="rId2"/>
    <p:sldLayoutId id="2147483939" r:id="rId3"/>
    <p:sldLayoutId id="2147483940" r:id="rId4"/>
    <p:sldLayoutId id="2147483941" r:id="rId5"/>
    <p:sldLayoutId id="2147483942" r:id="rId6"/>
    <p:sldLayoutId id="2147483943" r:id="rId7"/>
    <p:sldLayoutId id="2147483944" r:id="rId8"/>
    <p:sldLayoutId id="2147483945" r:id="rId9"/>
    <p:sldLayoutId id="2147483946" r:id="rId10"/>
    <p:sldLayoutId id="21474839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41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7" r:id="rId1"/>
    <p:sldLayoutId id="2147484078" r:id="rId2"/>
    <p:sldLayoutId id="2147484079" r:id="rId3"/>
    <p:sldLayoutId id="2147484080" r:id="rId4"/>
    <p:sldLayoutId id="2147484081" r:id="rId5"/>
    <p:sldLayoutId id="2147484082" r:id="rId6"/>
    <p:sldLayoutId id="2147484083" r:id="rId7"/>
    <p:sldLayoutId id="2147484084" r:id="rId8"/>
    <p:sldLayoutId id="2147484085" r:id="rId9"/>
    <p:sldLayoutId id="2147484086" r:id="rId10"/>
    <p:sldLayoutId id="214748408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2758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7" r:id="rId1"/>
    <p:sldLayoutId id="2147484138" r:id="rId2"/>
    <p:sldLayoutId id="2147484139" r:id="rId3"/>
    <p:sldLayoutId id="2147484140" r:id="rId4"/>
    <p:sldLayoutId id="2147484141" r:id="rId5"/>
    <p:sldLayoutId id="2147484142" r:id="rId6"/>
    <p:sldLayoutId id="2147484143" r:id="rId7"/>
    <p:sldLayoutId id="2147484144" r:id="rId8"/>
    <p:sldLayoutId id="2147484145" r:id="rId9"/>
    <p:sldLayoutId id="2147484146" r:id="rId10"/>
    <p:sldLayoutId id="214748414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844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1" r:id="rId1"/>
    <p:sldLayoutId id="2147484162" r:id="rId2"/>
    <p:sldLayoutId id="2147484163" r:id="rId3"/>
    <p:sldLayoutId id="2147484164" r:id="rId4"/>
    <p:sldLayoutId id="2147484165" r:id="rId5"/>
    <p:sldLayoutId id="2147484166" r:id="rId6"/>
    <p:sldLayoutId id="2147484167" r:id="rId7"/>
    <p:sldLayoutId id="2147484168" r:id="rId8"/>
    <p:sldLayoutId id="2147484169" r:id="rId9"/>
    <p:sldLayoutId id="2147484170" r:id="rId10"/>
    <p:sldLayoutId id="21474841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1872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  <p:sldLayoutId id="2147484177" r:id="rId5"/>
    <p:sldLayoutId id="2147484178" r:id="rId6"/>
    <p:sldLayoutId id="2147484179" r:id="rId7"/>
    <p:sldLayoutId id="2147484180" r:id="rId8"/>
    <p:sldLayoutId id="2147484181" r:id="rId9"/>
    <p:sldLayoutId id="2147484182" r:id="rId10"/>
    <p:sldLayoutId id="21474841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7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5" r:id="rId1"/>
    <p:sldLayoutId id="2147484186" r:id="rId2"/>
    <p:sldLayoutId id="2147484187" r:id="rId3"/>
    <p:sldLayoutId id="2147484188" r:id="rId4"/>
    <p:sldLayoutId id="2147484189" r:id="rId5"/>
    <p:sldLayoutId id="2147484190" r:id="rId6"/>
    <p:sldLayoutId id="2147484191" r:id="rId7"/>
    <p:sldLayoutId id="2147484192" r:id="rId8"/>
    <p:sldLayoutId id="2147484193" r:id="rId9"/>
    <p:sldLayoutId id="2147484194" r:id="rId10"/>
    <p:sldLayoutId id="21474841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04299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574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7" r:id="rId1"/>
    <p:sldLayoutId id="2147484198" r:id="rId2"/>
    <p:sldLayoutId id="2147484199" r:id="rId3"/>
    <p:sldLayoutId id="2147484200" r:id="rId4"/>
    <p:sldLayoutId id="2147484201" r:id="rId5"/>
    <p:sldLayoutId id="2147484202" r:id="rId6"/>
    <p:sldLayoutId id="2147484203" r:id="rId7"/>
    <p:sldLayoutId id="2147484204" r:id="rId8"/>
    <p:sldLayoutId id="2147484205" r:id="rId9"/>
    <p:sldLayoutId id="2147484206" r:id="rId10"/>
    <p:sldLayoutId id="21474842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14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9" r:id="rId1"/>
    <p:sldLayoutId id="2147484210" r:id="rId2"/>
    <p:sldLayoutId id="2147484211" r:id="rId3"/>
    <p:sldLayoutId id="2147484212" r:id="rId4"/>
    <p:sldLayoutId id="2147484213" r:id="rId5"/>
    <p:sldLayoutId id="2147484214" r:id="rId6"/>
    <p:sldLayoutId id="2147484215" r:id="rId7"/>
    <p:sldLayoutId id="2147484216" r:id="rId8"/>
    <p:sldLayoutId id="2147484217" r:id="rId9"/>
    <p:sldLayoutId id="2147484218" r:id="rId10"/>
    <p:sldLayoutId id="21474842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56870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1" r:id="rId1"/>
    <p:sldLayoutId id="2147484222" r:id="rId2"/>
    <p:sldLayoutId id="2147484223" r:id="rId3"/>
    <p:sldLayoutId id="2147484224" r:id="rId4"/>
    <p:sldLayoutId id="2147484225" r:id="rId5"/>
    <p:sldLayoutId id="2147484226" r:id="rId6"/>
    <p:sldLayoutId id="2147484227" r:id="rId7"/>
    <p:sldLayoutId id="2147484228" r:id="rId8"/>
    <p:sldLayoutId id="2147484229" r:id="rId9"/>
    <p:sldLayoutId id="2147484230" r:id="rId10"/>
    <p:sldLayoutId id="21474842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777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3" r:id="rId1"/>
    <p:sldLayoutId id="2147484234" r:id="rId2"/>
    <p:sldLayoutId id="2147484235" r:id="rId3"/>
    <p:sldLayoutId id="2147484236" r:id="rId4"/>
    <p:sldLayoutId id="2147484237" r:id="rId5"/>
    <p:sldLayoutId id="2147484238" r:id="rId6"/>
    <p:sldLayoutId id="2147484239" r:id="rId7"/>
    <p:sldLayoutId id="2147484240" r:id="rId8"/>
    <p:sldLayoutId id="2147484241" r:id="rId9"/>
    <p:sldLayoutId id="2147484242" r:id="rId10"/>
    <p:sldLayoutId id="21474842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8775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12028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74724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6060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396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53141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998827-A38C-4EBF-831C-9166A171FF1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6/18/2026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A492E5-2E1A-4A79-B9B5-F2284F2247D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3383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1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0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6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2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3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4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1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5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2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5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99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33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7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8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endParaRPr lang="en-US" b="1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ĐÁP CA </a:t>
            </a: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XV </a:t>
            </a:r>
          </a:p>
          <a:p>
            <a:r>
              <a:rPr lang="en-US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69369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011082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BA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V</a:t>
            </a:r>
            <a:b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463860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405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204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42D2E42-C7CF-80EF-78B0-7194D51EDE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4844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8162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Thiên Chúa củng cố thành đô đến muôn đời muôn thuở.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4431" y="361950"/>
            <a:ext cx="3619500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3401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Ngày hôm nay, anh em chớ cứng lòng,</a:t>
            </a:r>
            <a:r>
              <a:rPr lang="en-US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nhưng hãy nghe tiếng Chúa.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</a:t>
            </a:r>
            <a:r>
              <a:rPr lang="en-US" sz="32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45725202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5308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7281651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/>
          <a:lstStyle/>
          <a:p>
            <a:endParaRPr lang="en-US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endParaRPr lang="en-US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THỨ TƯ</a:t>
            </a:r>
          </a:p>
          <a:p>
            <a:r>
              <a:rPr lang="vi-VN" sz="4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SAU CHÚA NHẬT </a:t>
            </a:r>
            <a:r>
              <a:rPr lang="en-US" sz="4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XV</a:t>
            </a:r>
            <a:endParaRPr lang="vi-VN" sz="44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  <a:p>
            <a:r>
              <a:rPr lang="vi-VN" sz="44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528095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394207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25714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3367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AB85FF1-6B39-B38C-8A15-55FA55C2DF4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71017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57896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Chúa không ruồng rẫy dân Người.</a:t>
            </a:r>
            <a:endParaRPr lang="en-US" sz="80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C00000"/>
                </a:solidFill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C00000"/>
                </a:solidFill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C00000"/>
                </a:solidFill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1982051" y="285750"/>
            <a:ext cx="3087705" cy="40011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Tv</a:t>
            </a:r>
            <a:r>
              <a:rPr lang="en-US" sz="2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93, 5-6.7-8.9-10.14-15</a:t>
            </a:r>
          </a:p>
        </p:txBody>
      </p:sp>
    </p:spTree>
    <p:extLst>
      <p:ext uri="{BB962C8B-B14F-4D97-AF65-F5344CB8AC3E}">
        <p14:creationId xmlns:p14="http://schemas.microsoft.com/office/powerpoint/2010/main" val="19463892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438150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900" dirty="0">
                <a:solidFill>
                  <a:srgbClr val="002060"/>
                </a:solidFill>
                <a:latin typeface="+mj-lt"/>
                <a:cs typeface="Times New Roman" pitchFamily="18" charset="0"/>
              </a:rPr>
              <a:t>Lạy Cha là Chúa Tể trời đất, con xin ngợi khen Cha, vì Cha đã mặc khải mầu nhiệm Nước Trời cho những người bé mọn.</a:t>
            </a:r>
            <a:endParaRPr lang="en-US" sz="5900" dirty="0">
              <a:solidFill>
                <a:srgbClr val="002060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C000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C00000"/>
                </a:solidFill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098234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4545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22661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49250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NĂM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V</a:t>
            </a:r>
            <a:endParaRPr lang="vi-VN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6380656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38982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HAI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V</a:t>
            </a:r>
            <a:b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</a:br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36352390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20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6D3A0E0-EAD5-86C8-471F-BDB8A71804D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60617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66750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Từ trời xanh Chúa đã nhìn xuống cõi trần.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0725" y="285750"/>
            <a:ext cx="479107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059591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Tất cả những ai đang vất vả mang gánh nặng nề, hãy đến cùng tôi, tôi sẽ cho nghỉ ngơi bồi dưỡng.</a:t>
            </a:r>
            <a:endParaRPr lang="en-US" sz="6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38956685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168684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368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4708468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  <a:p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THỨ SÁU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SAU CHÚA NHẬT X</a:t>
            </a:r>
            <a:r>
              <a:rPr lang="en-US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V</a:t>
            </a:r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88014734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2046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8646618-BA89-1CFF-9102-E0640D7B3C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046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7" y="0"/>
            <a:ext cx="9138505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434052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89431"/>
            <a:ext cx="9144000" cy="4324350"/>
          </a:xfrm>
        </p:spPr>
        <p:txBody>
          <a:bodyPr anchor="ctr" anchorCtr="0">
            <a:normAutofit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chính Ngài đã cứu con khỏi hố diệt vong.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191" y="361950"/>
            <a:ext cx="3819525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3679889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9238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Chúa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nói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: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Chiên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của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thì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nghe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tiếng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;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biết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,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và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chúng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theo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6600" dirty="0" err="1">
                <a:solidFill>
                  <a:schemeClr val="bg1"/>
                </a:solidFill>
                <a:latin typeface="+mj-lt"/>
                <a:cs typeface="Times New Roman" pitchFamily="18" charset="0"/>
              </a:rPr>
              <a:t>tôi</a:t>
            </a:r>
            <a:r>
              <a:rPr lang="en-US" sz="6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.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u="sng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19405058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2022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45354128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5143500"/>
          </a:xfrm>
        </p:spPr>
        <p:txBody>
          <a:bodyPr>
            <a:normAutofit/>
          </a:bodyPr>
          <a:lstStyle/>
          <a:p>
            <a:endParaRPr lang="en-US" sz="4400" dirty="0">
              <a:solidFill>
                <a:srgbClr val="FFFF00"/>
              </a:solidFill>
              <a:latin typeface="+mj-lt"/>
              <a:cs typeface="Times New Roman" pitchFamily="18" charset="0"/>
            </a:endParaRPr>
          </a:p>
          <a:p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THỨ BẢY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SAU CHÚA NHẬT X</a:t>
            </a:r>
            <a:r>
              <a:rPr lang="en-US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V</a:t>
            </a:r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</a:p>
          <a:p>
            <a:r>
              <a:rPr lang="vi-VN" sz="4400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THƯỜNG NIÊN</a:t>
            </a:r>
          </a:p>
        </p:txBody>
      </p:sp>
    </p:spTree>
    <p:extLst>
      <p:ext uri="{BB962C8B-B14F-4D97-AF65-F5344CB8AC3E}">
        <p14:creationId xmlns:p14="http://schemas.microsoft.com/office/powerpoint/2010/main" val="271193125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7204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29F354DD-56BF-4C94-1F8D-F34CCD1247B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8359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628471"/>
            <a:ext cx="9144000" cy="4324350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Lạy Chúa, xin đừng quên những người nghèo khổ.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195919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Đáp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 </a:t>
            </a:r>
            <a:r>
              <a:rPr lang="en-US" sz="4400" u="sng" dirty="0" err="1">
                <a:solidFill>
                  <a:srgbClr val="FFFF00"/>
                </a:solidFill>
                <a:latin typeface="+mj-lt"/>
                <a:cs typeface="Times New Roman" pitchFamily="18" charset="0"/>
              </a:rPr>
              <a:t>ca</a:t>
            </a:r>
            <a:r>
              <a:rPr lang="en-US" sz="44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: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285750"/>
            <a:ext cx="4019550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12155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14351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56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Trong Đức Ki-tô, Thiên Chúa đã cho thế gian được hoà giải với Người, và giao cho chúng tôi công bố lời hoà giải.</a:t>
            </a:r>
            <a:endParaRPr lang="en-US" sz="56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690200" y="4501733"/>
            <a:ext cx="16642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u="sng" dirty="0">
                <a:solidFill>
                  <a:srgbClr val="FFFF00"/>
                </a:solidFill>
                <a:latin typeface="+mj-lt"/>
                <a:cs typeface="Times New Roman" pitchFamily="18" charset="0"/>
              </a:rPr>
              <a:t>Alleluia:</a:t>
            </a:r>
          </a:p>
        </p:txBody>
      </p:sp>
    </p:spTree>
    <p:extLst>
      <p:ext uri="{BB962C8B-B14F-4D97-AF65-F5344CB8AC3E}">
        <p14:creationId xmlns:p14="http://schemas.microsoft.com/office/powerpoint/2010/main" val="944058194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100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50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720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B8ED127-7E97-C7FD-928C-F19C3ACDA6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15"/>
            <a:ext cx="9144000" cy="5135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32386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538162"/>
            <a:ext cx="9144000" cy="4324350"/>
          </a:xfrm>
        </p:spPr>
        <p:txBody>
          <a:bodyPr anchor="ctr" anchorCtr="0">
            <a:normAutofit fontScale="92500"/>
          </a:bodyPr>
          <a:lstStyle/>
          <a:p>
            <a:pPr algn="just"/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Ai sống đời hoàn hảo, Ta cho hưởng ơn cứu</a:t>
            </a:r>
            <a:r>
              <a:rPr lang="en-US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 </a:t>
            </a:r>
            <a:r>
              <a:rPr lang="vi-VN" sz="80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độ CHÚA Trời.</a:t>
            </a:r>
            <a:endParaRPr lang="en-US" sz="80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26670"/>
            <a:ext cx="211949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u="sng" dirty="0" err="1">
                <a:solidFill>
                  <a:srgbClr val="FFFF00"/>
                </a:solidFill>
                <a:cs typeface="Times New Roman" pitchFamily="18" charset="0"/>
              </a:rPr>
              <a:t>Đáp</a:t>
            </a:r>
            <a:r>
              <a:rPr lang="en-US" sz="4800" u="sng" dirty="0">
                <a:solidFill>
                  <a:srgbClr val="FFFF00"/>
                </a:solidFill>
                <a:cs typeface="Times New Roman" pitchFamily="18" charset="0"/>
              </a:rPr>
              <a:t> </a:t>
            </a:r>
            <a:r>
              <a:rPr lang="en-US" sz="4800" u="sng" dirty="0" err="1">
                <a:solidFill>
                  <a:srgbClr val="FFFF00"/>
                </a:solidFill>
                <a:cs typeface="Times New Roman" pitchFamily="18" charset="0"/>
              </a:rPr>
              <a:t>ca</a:t>
            </a:r>
            <a:r>
              <a:rPr lang="en-US" sz="4800" u="sng" dirty="0">
                <a:solidFill>
                  <a:srgbClr val="FFFF00"/>
                </a:solidFill>
                <a:cs typeface="Times New Roman" pitchFamily="18" charset="0"/>
              </a:rPr>
              <a:t>:</a:t>
            </a:r>
          </a:p>
        </p:txBody>
      </p:sp>
      <p:sp>
        <p:nvSpPr>
          <p:cNvPr id="4" name="Rectangle 3"/>
          <p:cNvSpPr/>
          <p:nvPr/>
        </p:nvSpPr>
        <p:spPr>
          <a:xfrm>
            <a:off x="2133600" y="285750"/>
            <a:ext cx="4188967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Tv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49, 8-9.16bc-17.21 </a:t>
            </a:r>
            <a:r>
              <a:rPr lang="en-US" sz="2400" b="1" dirty="0" err="1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và</a:t>
            </a:r>
            <a:r>
              <a:rPr lang="en-US" sz="24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23 </a:t>
            </a:r>
          </a:p>
        </p:txBody>
      </p:sp>
    </p:spTree>
    <p:extLst>
      <p:ext uri="{BB962C8B-B14F-4D97-AF65-F5344CB8AC3E}">
        <p14:creationId xmlns:p14="http://schemas.microsoft.com/office/powerpoint/2010/main" val="1788050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0" y="280957"/>
            <a:ext cx="9144000" cy="4629149"/>
          </a:xfrm>
        </p:spPr>
        <p:txBody>
          <a:bodyPr anchor="ctr" anchorCtr="0">
            <a:noAutofit/>
          </a:bodyPr>
          <a:lstStyle/>
          <a:p>
            <a:pPr algn="just"/>
            <a:r>
              <a:rPr lang="vi-VN" sz="7200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Phúc thay ai bị bách hại vì sống công chính, vì Nước Trời là của họ.</a:t>
            </a:r>
            <a:endParaRPr lang="en-US" sz="7200" dirty="0">
              <a:solidFill>
                <a:schemeClr val="bg1"/>
              </a:solidFill>
              <a:latin typeface="+mj-lt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28889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FFFF00"/>
                </a:solidFill>
                <a:cs typeface="Times New Roman" pitchFamily="18" charset="0"/>
              </a:rPr>
              <a:t>Alleluia-Alleluia:</a:t>
            </a:r>
          </a:p>
        </p:txBody>
      </p:sp>
      <p:sp>
        <p:nvSpPr>
          <p:cNvPr id="4" name="Rectangle 3"/>
          <p:cNvSpPr/>
          <p:nvPr/>
        </p:nvSpPr>
        <p:spPr>
          <a:xfrm>
            <a:off x="6711038" y="4501733"/>
            <a:ext cx="16433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3600" b="1" u="sng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64296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11124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1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2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2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3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1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1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2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1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8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3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390</TotalTime>
  <Words>318</Words>
  <Application>Microsoft Office PowerPoint</Application>
  <PresentationFormat>On-screen Show (16:9)</PresentationFormat>
  <Paragraphs>60</Paragraphs>
  <Slides>50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23</vt:i4>
      </vt:variant>
      <vt:variant>
        <vt:lpstr>Slide Titles</vt:lpstr>
      </vt:variant>
      <vt:variant>
        <vt:i4>50</vt:i4>
      </vt:variant>
    </vt:vector>
  </HeadingPairs>
  <TitlesOfParts>
    <vt:vector size="76" baseType="lpstr">
      <vt:lpstr>Arial</vt:lpstr>
      <vt:lpstr>Times New Roman</vt:lpstr>
      <vt:lpstr>UTM American Sans</vt:lpstr>
      <vt:lpstr>Office Theme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10_Office Theme</vt:lpstr>
      <vt:lpstr>12_Office Theme</vt:lpstr>
      <vt:lpstr>17_Office Theme</vt:lpstr>
      <vt:lpstr>19_Office Theme</vt:lpstr>
      <vt:lpstr>23_Office Theme</vt:lpstr>
      <vt:lpstr>24_Office Theme</vt:lpstr>
      <vt:lpstr>31_Office Theme</vt:lpstr>
      <vt:lpstr>2_Office Theme</vt:lpstr>
      <vt:lpstr>14_Office Theme</vt:lpstr>
      <vt:lpstr>15_Office Theme</vt:lpstr>
      <vt:lpstr>16_Office Theme</vt:lpstr>
      <vt:lpstr>18_Office Theme</vt:lpstr>
      <vt:lpstr>20_Office Theme</vt:lpstr>
      <vt:lpstr>11_Office Theme</vt:lpstr>
      <vt:lpstr>9_Office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Hung Nam</dc:creator>
  <cp:lastModifiedBy>Nam Hung</cp:lastModifiedBy>
  <cp:revision>63</cp:revision>
  <dcterms:created xsi:type="dcterms:W3CDTF">2022-10-30T00:36:35Z</dcterms:created>
  <dcterms:modified xsi:type="dcterms:W3CDTF">2026-06-17T22:19:49Z</dcterms:modified>
</cp:coreProperties>
</file>