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1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2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3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5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6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7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8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8" r:id="rId3"/>
    <p:sldMasterId id="2147483720" r:id="rId4"/>
    <p:sldMasterId id="2147483732" r:id="rId5"/>
    <p:sldMasterId id="2147483816" r:id="rId6"/>
    <p:sldMasterId id="2147483828" r:id="rId7"/>
    <p:sldMasterId id="2147483932" r:id="rId8"/>
    <p:sldMasterId id="2147484088" r:id="rId9"/>
    <p:sldMasterId id="2147484124" r:id="rId10"/>
    <p:sldMasterId id="2147484136" r:id="rId11"/>
    <p:sldMasterId id="2147484148" r:id="rId12"/>
    <p:sldMasterId id="2147484160" r:id="rId13"/>
    <p:sldMasterId id="2147484172" r:id="rId14"/>
    <p:sldMasterId id="2147484184" r:id="rId15"/>
    <p:sldMasterId id="2147484196" r:id="rId16"/>
    <p:sldMasterId id="2147484208" r:id="rId17"/>
    <p:sldMasterId id="2147484220" r:id="rId18"/>
    <p:sldMasterId id="2147484232" r:id="rId19"/>
  </p:sldMasterIdLst>
  <p:sldIdLst>
    <p:sldId id="261" r:id="rId20"/>
    <p:sldId id="317" r:id="rId21"/>
    <p:sldId id="448" r:id="rId22"/>
    <p:sldId id="458" r:id="rId23"/>
    <p:sldId id="449" r:id="rId24"/>
    <p:sldId id="450" r:id="rId25"/>
    <p:sldId id="451" r:id="rId26"/>
    <p:sldId id="452" r:id="rId27"/>
    <p:sldId id="457" r:id="rId28"/>
    <p:sldId id="471" r:id="rId29"/>
    <p:sldId id="456" r:id="rId30"/>
    <p:sldId id="459" r:id="rId31"/>
    <p:sldId id="468" r:id="rId32"/>
    <p:sldId id="460" r:id="rId33"/>
    <p:sldId id="461" r:id="rId34"/>
    <p:sldId id="462" r:id="rId35"/>
    <p:sldId id="463" r:id="rId36"/>
    <p:sldId id="469" r:id="rId37"/>
    <p:sldId id="470" r:id="rId38"/>
    <p:sldId id="467" r:id="rId39"/>
    <p:sldId id="378" r:id="rId40"/>
    <p:sldId id="379" r:id="rId41"/>
    <p:sldId id="380" r:id="rId42"/>
    <p:sldId id="381" r:id="rId43"/>
    <p:sldId id="382" r:id="rId44"/>
    <p:sldId id="383" r:id="rId45"/>
    <p:sldId id="384" r:id="rId46"/>
    <p:sldId id="385" r:id="rId47"/>
    <p:sldId id="386" r:id="rId48"/>
    <p:sldId id="387" r:id="rId49"/>
    <p:sldId id="388" r:id="rId50"/>
    <p:sldId id="389" r:id="rId51"/>
    <p:sldId id="390" r:id="rId52"/>
    <p:sldId id="391" r:id="rId53"/>
    <p:sldId id="396" r:id="rId54"/>
    <p:sldId id="276" r:id="rId55"/>
    <p:sldId id="443" r:id="rId56"/>
    <p:sldId id="334" r:id="rId57"/>
    <p:sldId id="347" r:id="rId58"/>
    <p:sldId id="288" r:id="rId59"/>
    <p:sldId id="278" r:id="rId60"/>
    <p:sldId id="490" r:id="rId61"/>
    <p:sldId id="491" r:id="rId62"/>
    <p:sldId id="425" r:id="rId63"/>
    <p:sldId id="280" r:id="rId64"/>
    <p:sldId id="279" r:id="rId65"/>
    <p:sldId id="444" r:id="rId66"/>
    <p:sldId id="348" r:id="rId67"/>
    <p:sldId id="281" r:id="rId68"/>
    <p:sldId id="282" r:id="rId69"/>
    <p:sldId id="492" r:id="rId70"/>
    <p:sldId id="493" r:id="rId71"/>
    <p:sldId id="283" r:id="rId72"/>
    <p:sldId id="473" r:id="rId73"/>
    <p:sldId id="474" r:id="rId74"/>
    <p:sldId id="475" r:id="rId75"/>
    <p:sldId id="476" r:id="rId76"/>
    <p:sldId id="477" r:id="rId77"/>
    <p:sldId id="478" r:id="rId78"/>
    <p:sldId id="479" r:id="rId79"/>
    <p:sldId id="480" r:id="rId80"/>
    <p:sldId id="481" r:id="rId81"/>
    <p:sldId id="482" r:id="rId82"/>
    <p:sldId id="494" r:id="rId83"/>
    <p:sldId id="484" r:id="rId84"/>
    <p:sldId id="485" r:id="rId85"/>
    <p:sldId id="486" r:id="rId86"/>
    <p:sldId id="495" r:id="rId87"/>
    <p:sldId id="287" r:id="rId8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>
        <p:scale>
          <a:sx n="125" d="100"/>
          <a:sy n="125" d="100"/>
        </p:scale>
        <p:origin x="267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5437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7.xml"/><Relationship Id="rId21" Type="http://schemas.openxmlformats.org/officeDocument/2006/relationships/slide" Target="slides/slide2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63" Type="http://schemas.openxmlformats.org/officeDocument/2006/relationships/slide" Target="slides/slide44.xml"/><Relationship Id="rId68" Type="http://schemas.openxmlformats.org/officeDocument/2006/relationships/slide" Target="slides/slide49.xml"/><Relationship Id="rId84" Type="http://schemas.openxmlformats.org/officeDocument/2006/relationships/slide" Target="slides/slide65.xml"/><Relationship Id="rId89" Type="http://schemas.openxmlformats.org/officeDocument/2006/relationships/presProps" Target="presProps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74" Type="http://schemas.openxmlformats.org/officeDocument/2006/relationships/slide" Target="slides/slide55.xml"/><Relationship Id="rId79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90" Type="http://schemas.openxmlformats.org/officeDocument/2006/relationships/viewProps" Target="viewProps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64" Type="http://schemas.openxmlformats.org/officeDocument/2006/relationships/slide" Target="slides/slide45.xml"/><Relationship Id="rId69" Type="http://schemas.openxmlformats.org/officeDocument/2006/relationships/slide" Target="slides/slide50.xml"/><Relationship Id="rId77" Type="http://schemas.openxmlformats.org/officeDocument/2006/relationships/slide" Target="slides/slide5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72" Type="http://schemas.openxmlformats.org/officeDocument/2006/relationships/slide" Target="slides/slide53.xml"/><Relationship Id="rId80" Type="http://schemas.openxmlformats.org/officeDocument/2006/relationships/slide" Target="slides/slide61.xml"/><Relationship Id="rId85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slide" Target="slides/slide48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slide" Target="slides/slide51.xml"/><Relationship Id="rId75" Type="http://schemas.openxmlformats.org/officeDocument/2006/relationships/slide" Target="slides/slide56.xml"/><Relationship Id="rId83" Type="http://schemas.openxmlformats.org/officeDocument/2006/relationships/slide" Target="slides/slide64.xml"/><Relationship Id="rId88" Type="http://schemas.openxmlformats.org/officeDocument/2006/relationships/slide" Target="slides/slide69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slide" Target="slides/slide46.xml"/><Relationship Id="rId73" Type="http://schemas.openxmlformats.org/officeDocument/2006/relationships/slide" Target="slides/slide54.xml"/><Relationship Id="rId78" Type="http://schemas.openxmlformats.org/officeDocument/2006/relationships/slide" Target="slides/slide59.xml"/><Relationship Id="rId81" Type="http://schemas.openxmlformats.org/officeDocument/2006/relationships/slide" Target="slides/slide62.xml"/><Relationship Id="rId86" Type="http://schemas.openxmlformats.org/officeDocument/2006/relationships/slide" Target="slides/slide6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0.xml"/><Relationship Id="rId34" Type="http://schemas.openxmlformats.org/officeDocument/2006/relationships/slide" Target="slides/slide15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76" Type="http://schemas.openxmlformats.org/officeDocument/2006/relationships/slide" Target="slides/slide5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2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0.xml"/><Relationship Id="rId24" Type="http://schemas.openxmlformats.org/officeDocument/2006/relationships/slide" Target="slides/slide5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66" Type="http://schemas.openxmlformats.org/officeDocument/2006/relationships/slide" Target="slides/slide47.xml"/><Relationship Id="rId87" Type="http://schemas.openxmlformats.org/officeDocument/2006/relationships/slide" Target="slides/slide68.xml"/><Relationship Id="rId61" Type="http://schemas.openxmlformats.org/officeDocument/2006/relationships/slide" Target="slides/slide42.xml"/><Relationship Id="rId82" Type="http://schemas.openxmlformats.org/officeDocument/2006/relationships/slide" Target="slides/slide63.xml"/><Relationship Id="rId19" Type="http://schemas.openxmlformats.org/officeDocument/2006/relationships/slideMaster" Target="slideMasters/slideMaster1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2669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65051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3839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95653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94654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0040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079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00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6597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624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9618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037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3299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3453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93315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28139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504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0868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388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460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00487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5142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62968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6766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104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0140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7649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1070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772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127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638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27555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28049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31167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35446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9368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97104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37847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5687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923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10865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21532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0573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79882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167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79604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57333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0327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304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35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25530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5590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06350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45140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90403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58213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299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1369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73536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96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3620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5935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6439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6771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18649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485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8046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5967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61016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92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00507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6160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4553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1255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88946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28947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9462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58296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03405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274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8795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82221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8294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0064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6617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29957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42917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88114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8118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38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2395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7687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6253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6141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1141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51889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6883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73891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5752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60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7985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33758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0170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4695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79801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75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793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672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13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359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324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400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2018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80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716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383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903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48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6937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0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4239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466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094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7777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260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4271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04257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6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3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9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0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63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4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7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437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8660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764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788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990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11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1499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64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867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306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3486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961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020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830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6940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42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294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4925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2981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391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4701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4303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10052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83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55460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80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1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45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91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08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4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34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79" r:id="rId7"/>
    <p:sldLayoutId id="2147484180" r:id="rId8"/>
    <p:sldLayoutId id="2147484181" r:id="rId9"/>
    <p:sldLayoutId id="2147484182" r:id="rId10"/>
    <p:sldLayoutId id="21474841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822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50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82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60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3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9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2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4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75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40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9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6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XVI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5"/>
            <a:ext cx="9144000" cy="51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73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925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VI</a:t>
            </a:r>
            <a:b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273621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3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54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CF45A-9581-5511-B127-D9F7AE349C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34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4173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xin tỏ cho chúng con thấy tình thương của Chúa.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751" y="361950"/>
            <a:ext cx="2971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148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1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5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5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nói</a:t>
            </a:r>
            <a:r>
              <a:rPr lang="en-US" sz="5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: </a:t>
            </a:r>
            <a:r>
              <a:rPr lang="vi-VN" sz="5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Ai yêu mến Thầy, thì sẽ giữ lời Thầy. Cha Thầy sẽ yêu mến người ấy. Cha Thầy và Thầy sẽ đến với người ấy.</a:t>
            </a:r>
            <a:endParaRPr lang="en-US" sz="5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659036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99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43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3639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468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VI</a:t>
            </a:r>
            <a:r>
              <a:rPr lang="vi-VN" sz="4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THƯỜNG NIÊN</a:t>
            </a:r>
            <a:endParaRPr lang="en-US" sz="4400" dirty="0">
              <a:solidFill>
                <a:srgbClr val="003399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THÁNH MARIA MAĐALÊNA</a:t>
            </a:r>
          </a:p>
          <a:p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Lễ</a:t>
            </a:r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kính</a:t>
            </a:r>
            <a:endParaRPr lang="en-US" sz="440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  <a:p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( </a:t>
            </a:r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sách</a:t>
            </a:r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bài</a:t>
            </a:r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quyển</a:t>
            </a:r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2 </a:t>
            </a:r>
            <a:r>
              <a:rPr lang="en-US" sz="4400" i="1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trang</a:t>
            </a:r>
            <a:r>
              <a:rPr lang="en-US" sz="4400" i="1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759 )</a:t>
            </a:r>
            <a:endParaRPr lang="vi-VN" sz="4400" i="1" dirty="0">
              <a:solidFill>
                <a:srgbClr val="003399"/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640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2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50000"/>
              </a:lnSpc>
            </a:pPr>
            <a:r>
              <a:rPr lang="en-US" sz="4000" u="sng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</a:br>
            <a:r>
              <a:rPr lang="vi-VN" sz="54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vi-VN" sz="5400" dirty="0">
              <a:solidFill>
                <a:srgbClr val="003399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76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40000"/>
              </a:lnSpc>
            </a:pPr>
            <a:r>
              <a:rPr lang="en-US" sz="50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50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118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400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166292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400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364278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400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nhậm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khẩn</a:t>
            </a:r>
            <a:r>
              <a:rPr lang="en-US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18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400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ngự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bên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hữu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Đức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Cha,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Vì lạy </a:t>
            </a:r>
            <a:r>
              <a:rPr lang="vi-VN" sz="48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206884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400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đấng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tối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361847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961663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847B17-8D15-7E14-EAF1-DFC65C96D4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44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Autofit/>
          </a:bodyPr>
          <a:lstStyle/>
          <a:p>
            <a:pPr algn="just"/>
            <a:r>
              <a:rPr lang="en-US" sz="6600" b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Lạy Chúa, Ngài là Chúa con thờ, linh hồn con đã khao khát Chúa.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Đáp ca:</a:t>
            </a:r>
          </a:p>
        </p:txBody>
      </p:sp>
    </p:spTree>
    <p:extLst>
      <p:ext uri="{BB962C8B-B14F-4D97-AF65-F5344CB8AC3E}">
        <p14:creationId xmlns:p14="http://schemas.microsoft.com/office/powerpoint/2010/main" val="630357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en-US" sz="5400" b="1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Maria hỡi, xin kể lại, trên đường đi đã thấy gì cô? – Thấy mồ trống Đức Ki-tô phục sinh vinh hiển thiên thu khải hoàn.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28200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98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435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VI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172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846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AF1BA6-9C4F-44DB-68B3-CAF3DE15B7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4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5"/>
            <a:ext cx="9144000" cy="51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590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0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</a:t>
            </a:r>
            <a:r>
              <a:rPr lang="en-US" sz="8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8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80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Ngài</a:t>
            </a:r>
            <a:r>
              <a:rPr lang="en-US" sz="8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quả</a:t>
            </a:r>
            <a:r>
              <a:rPr lang="en-US" sz="8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là</a:t>
            </a:r>
            <a:r>
              <a:rPr lang="en-US" sz="8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nguồn</a:t>
            </a:r>
            <a:r>
              <a:rPr lang="en-US" sz="8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sống</a:t>
            </a:r>
            <a:r>
              <a:rPr lang="en-US" sz="8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</p:spTree>
    <p:extLst>
      <p:ext uri="{BB962C8B-B14F-4D97-AF65-F5344CB8AC3E}">
        <p14:creationId xmlns:p14="http://schemas.microsoft.com/office/powerpoint/2010/main" val="8059591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 Cha là Chúa Tể trời đất, con xin ngợi khen Cha, vì cha đã mặc khải mầu nhiệm Nước Trời cho những người bé mọn. 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88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716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9443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VI</a:t>
            </a:r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764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EB5259-3751-76D4-5BDE-347008313C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630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rmAutofit fontScale="92500"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sẽ canh giữ chúng ta, như mục tử canh giữ đàn chiên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1950"/>
            <a:ext cx="36671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872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5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Hạnh phúc thay người thành tâm thiện chí, hằng ấp ủ lời Chúa trong lòng, nhờ kiên nhẫn mà sinh hoa kết quả.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314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21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541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</a:rPr>
              <a:t>THỨ </a:t>
            </a:r>
            <a:r>
              <a:rPr lang="en-US" sz="6000" dirty="0">
                <a:solidFill>
                  <a:srgbClr val="FFFF00"/>
                </a:solidFill>
              </a:rPr>
              <a:t>BẢY</a:t>
            </a:r>
            <a:r>
              <a:rPr lang="en-US" sz="6000" b="0" dirty="0">
                <a:solidFill>
                  <a:srgbClr val="FFFF00"/>
                </a:solidFill>
                <a:effectLst/>
                <a:latin typeface="+mj-lt"/>
              </a:rPr>
              <a:t> NGÀY 25-07</a:t>
            </a:r>
            <a:br>
              <a:rPr lang="en-US" sz="6000" b="0" dirty="0">
                <a:solidFill>
                  <a:srgbClr val="FFFF00"/>
                </a:solidFill>
                <a:effectLst/>
                <a:latin typeface="+mj-lt"/>
              </a:rPr>
            </a:br>
            <a:r>
              <a:rPr lang="en-US" sz="5400" b="0" dirty="0">
                <a:solidFill>
                  <a:srgbClr val="FFFF00"/>
                </a:solidFill>
                <a:effectLst/>
                <a:latin typeface="+mj-lt"/>
              </a:rPr>
              <a:t>THÁNH GIA CÔ BÊ TÔNG ĐỒ</a:t>
            </a:r>
            <a:br>
              <a:rPr lang="en-US" sz="6000" b="0" dirty="0">
                <a:solidFill>
                  <a:srgbClr val="FFFF00"/>
                </a:solidFill>
                <a:effectLst/>
                <a:latin typeface="+mj-lt"/>
              </a:rPr>
            </a:br>
            <a:r>
              <a:rPr lang="en-US" sz="6000" b="0" dirty="0">
                <a:solidFill>
                  <a:srgbClr val="FFFF00"/>
                </a:solidFill>
                <a:effectLst/>
                <a:latin typeface="+mj-lt"/>
              </a:rPr>
              <a:t>LỄ KÍNH</a:t>
            </a:r>
            <a:br>
              <a:rPr lang="en-US" sz="6000" b="0" dirty="0">
                <a:solidFill>
                  <a:srgbClr val="FFFF00"/>
                </a:solidFill>
                <a:effectLst/>
                <a:latin typeface="+mj-lt"/>
              </a:rPr>
            </a:br>
            <a:r>
              <a:rPr lang="en-US" sz="4800" b="0" i="1" dirty="0">
                <a:solidFill>
                  <a:schemeClr val="bg1"/>
                </a:solidFill>
                <a:effectLst/>
                <a:latin typeface="+mj-lt"/>
              </a:rPr>
              <a:t>( </a:t>
            </a:r>
            <a:r>
              <a:rPr lang="en-US" sz="4800" b="0" i="1" dirty="0" err="1">
                <a:solidFill>
                  <a:schemeClr val="bg1"/>
                </a:solidFill>
                <a:effectLst/>
                <a:latin typeface="+mj-lt"/>
              </a:rPr>
              <a:t>sách</a:t>
            </a:r>
            <a:r>
              <a:rPr lang="en-US" sz="4800" b="0" i="1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4800" b="0" i="1" dirty="0" err="1">
                <a:solidFill>
                  <a:schemeClr val="bg1"/>
                </a:solidFill>
                <a:effectLst/>
                <a:latin typeface="+mj-lt"/>
              </a:rPr>
              <a:t>bài</a:t>
            </a:r>
            <a:r>
              <a:rPr lang="en-US" sz="4800" b="0" i="1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4800" b="0" i="1" dirty="0" err="1">
                <a:solidFill>
                  <a:schemeClr val="bg1"/>
                </a:solidFill>
                <a:effectLst/>
                <a:latin typeface="+mj-lt"/>
              </a:rPr>
              <a:t>đọc</a:t>
            </a:r>
            <a:r>
              <a:rPr lang="en-US" sz="4800" b="0" i="1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4800" b="0" i="1" dirty="0" err="1">
                <a:solidFill>
                  <a:schemeClr val="bg1"/>
                </a:solidFill>
                <a:effectLst/>
                <a:latin typeface="+mj-lt"/>
              </a:rPr>
              <a:t>quyển</a:t>
            </a:r>
            <a:r>
              <a:rPr lang="en-US" sz="4800" b="0" i="1" dirty="0">
                <a:solidFill>
                  <a:schemeClr val="bg1"/>
                </a:solidFill>
                <a:effectLst/>
                <a:latin typeface="+mj-lt"/>
              </a:rPr>
              <a:t> 2 </a:t>
            </a:r>
            <a:r>
              <a:rPr lang="en-US" sz="4800" b="0" i="1" dirty="0" err="1">
                <a:solidFill>
                  <a:schemeClr val="bg1"/>
                </a:solidFill>
                <a:effectLst/>
                <a:latin typeface="+mj-lt"/>
              </a:rPr>
              <a:t>trang</a:t>
            </a:r>
            <a:r>
              <a:rPr lang="en-US" sz="4800" b="0" i="1" dirty="0">
                <a:solidFill>
                  <a:schemeClr val="bg1"/>
                </a:solidFill>
                <a:effectLst/>
                <a:latin typeface="+mj-lt"/>
              </a:rPr>
              <a:t> 761 )</a:t>
            </a:r>
          </a:p>
        </p:txBody>
      </p:sp>
    </p:spTree>
    <p:extLst>
      <p:ext uri="{BB962C8B-B14F-4D97-AF65-F5344CB8AC3E}">
        <p14:creationId xmlns:p14="http://schemas.microsoft.com/office/powerpoint/2010/main" val="16772283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982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>
                <a:solidFill>
                  <a:schemeClr val="bg1"/>
                </a:solidFill>
                <a:effectLst/>
                <a:latin typeface="+mj-lt"/>
              </a:rPr>
            </a:br>
            <a:endParaRPr lang="en-US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0" dirty="0">
              <a:solidFill>
                <a:srgbClr val="FFFF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0" dirty="0">
              <a:solidFill>
                <a:srgbClr val="FFFF0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6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>
                <a:solidFill>
                  <a:schemeClr val="bg1"/>
                </a:solidFill>
                <a:effectLst/>
                <a:latin typeface="+mj-lt"/>
              </a:rPr>
            </a:br>
            <a:endParaRPr lang="en-US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0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>
                <a:solidFill>
                  <a:schemeClr val="bg1"/>
                </a:solidFill>
                <a:effectLst/>
                <a:latin typeface="+mj-lt"/>
              </a:rPr>
            </a:br>
            <a:endParaRPr lang="en-US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82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163541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4AE24C-288C-674A-861E-C7EA7AA8C0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249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2097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Chúa xóa tội trần gian, xin thương xót chúng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Chúa xóa tội trần gian, xin nhậm lời chúng con cầu khẩn.</a:t>
            </a:r>
          </a:p>
        </p:txBody>
      </p:sp>
    </p:spTree>
    <p:extLst>
      <p:ext uri="{BB962C8B-B14F-4D97-AF65-F5344CB8AC3E}">
        <p14:creationId xmlns:p14="http://schemas.microsoft.com/office/powerpoint/2010/main" val="133897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Chúa ngự bên hữu Đức Chúa Cha, xin thương xót chúng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Vì lạy Chúa Giêsu Kitô, 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227318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Chúa, chỉ có Chúa là đấng tối cao.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392623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288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C3D594-3515-87D3-6A78-EB62A37C44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530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en-US" sz="7200" b="0" u="sng" dirty="0" err="1">
                <a:solidFill>
                  <a:srgbClr val="FFFF00"/>
                </a:solidFill>
                <a:effectLst/>
                <a:latin typeface="+mj-lt"/>
              </a:rPr>
              <a:t>Đáp</a:t>
            </a:r>
            <a:r>
              <a:rPr lang="en-US" sz="7200" b="0" u="sng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sz="7200" b="0" u="sng" dirty="0" err="1">
                <a:solidFill>
                  <a:srgbClr val="FFFF00"/>
                </a:solidFill>
                <a:effectLst/>
                <a:latin typeface="+mj-lt"/>
              </a:rPr>
              <a:t>ca</a:t>
            </a:r>
            <a:r>
              <a:rPr lang="en-US" sz="7200" b="0" u="sng" dirty="0">
                <a:solidFill>
                  <a:srgbClr val="FFFF00"/>
                </a:solidFill>
                <a:effectLst/>
                <a:latin typeface="+mj-lt"/>
              </a:rPr>
              <a:t>: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</a:rPr>
              <a:t> 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Ai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ngẹn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ngào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ra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đi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gieo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giống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mùa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gặt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mai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sau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khắp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khởi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</a:rPr>
              <a:t>mừng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86675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</a:rPr>
              <a:t>Alleluia-alleluia: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Chúa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nói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: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Chính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Thầy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đã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chọn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anh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em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từ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giữa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thế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gian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để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anh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em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ra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đi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sinh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được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hoa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trái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,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và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hoa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trái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của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anh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em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tồn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</a:rPr>
              <a:t>tại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</a:rPr>
              <a:t>. </a:t>
            </a:r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73852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544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3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Ai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sống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đời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hoàn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hảo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ta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cho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hưởng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ơn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cứu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độ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Trời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85750"/>
            <a:ext cx="3518912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Tv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49, 5-6.8-9.16bc-17.21 </a:t>
            </a: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23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8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Ngày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hôm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nay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anh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em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chớ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cứng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lòng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nhưng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hãy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nghe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tiếng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008122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92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844</Words>
  <Application>Microsoft Office PowerPoint</Application>
  <PresentationFormat>On-screen Show (16:9)</PresentationFormat>
  <Paragraphs>109</Paragraphs>
  <Slides>69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69</vt:i4>
      </vt:variant>
    </vt:vector>
  </HeadingPairs>
  <TitlesOfParts>
    <vt:vector size="91" baseType="lpstr">
      <vt:lpstr>Arial</vt:lpstr>
      <vt:lpstr>Times New Roman</vt:lpstr>
      <vt:lpstr>UTM American Sans</vt:lpstr>
      <vt:lpstr>Office Theme</vt:lpstr>
      <vt:lpstr>1_Office Theme</vt:lpstr>
      <vt:lpstr>5_Office Theme</vt:lpstr>
      <vt:lpstr>6_Office Theme</vt:lpstr>
      <vt:lpstr>7_Office Theme</vt:lpstr>
      <vt:lpstr>8_Office Theme</vt:lpstr>
      <vt:lpstr>36_Default Design</vt:lpstr>
      <vt:lpstr>22_Office Theme</vt:lpstr>
      <vt:lpstr>35_Office Theme</vt:lpstr>
      <vt:lpstr>11_Office Theme</vt:lpstr>
      <vt:lpstr>2_Office Theme</vt:lpstr>
      <vt:lpstr>14_Office Theme</vt:lpstr>
      <vt:lpstr>3_Office Theme</vt:lpstr>
      <vt:lpstr>4_Office Theme</vt:lpstr>
      <vt:lpstr>10_Office Theme</vt:lpstr>
      <vt:lpstr>9_Office Theme</vt:lpstr>
      <vt:lpstr>12_Office Theme</vt:lpstr>
      <vt:lpstr>13_Office Theme</vt:lpstr>
      <vt:lpstr>15_Office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BẢY NGÀY 25-07 THÁNH GIA CÔ BÊ TÔNG ĐỒ LỄ KÍNH ( sách bài đọc quyển 2 trang 761 )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Đáp ca: Ai ngẹn ngào ra đi gieo giống, mùa gặt mai sau khắp khởi mừng.</vt:lpstr>
      <vt:lpstr>Alleluia-alleluia: Chúa nói: Chính Thầy đã chọn anh em từ giữa thế gian, để anh em ra đi, sinh được hoa trái, và hoa trái của anh em tồn tại. Alleluia.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71</cp:revision>
  <dcterms:created xsi:type="dcterms:W3CDTF">2022-10-30T00:36:35Z</dcterms:created>
  <dcterms:modified xsi:type="dcterms:W3CDTF">2026-06-18T02:55:53Z</dcterms:modified>
</cp:coreProperties>
</file>