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924" r:id="rId3"/>
    <p:sldMasterId id="2147483936" r:id="rId4"/>
    <p:sldMasterId id="2147483960" r:id="rId5"/>
    <p:sldMasterId id="2147483996" r:id="rId6"/>
    <p:sldMasterId id="2147484008" r:id="rId7"/>
    <p:sldMasterId id="2147484020" r:id="rId8"/>
    <p:sldMasterId id="2147484032" r:id="rId9"/>
  </p:sldMasterIdLst>
  <p:notesMasterIdLst>
    <p:notesMasterId r:id="rId60"/>
  </p:notesMasterIdLst>
  <p:sldIdLst>
    <p:sldId id="974" r:id="rId10"/>
    <p:sldId id="945" r:id="rId11"/>
    <p:sldId id="1058" r:id="rId12"/>
    <p:sldId id="1059" r:id="rId13"/>
    <p:sldId id="1060" r:id="rId14"/>
    <p:sldId id="1061" r:id="rId15"/>
    <p:sldId id="1062" r:id="rId16"/>
    <p:sldId id="1089" r:id="rId17"/>
    <p:sldId id="1063" r:id="rId18"/>
    <p:sldId id="1065" r:id="rId19"/>
    <p:sldId id="1066" r:id="rId20"/>
    <p:sldId id="1067" r:id="rId21"/>
    <p:sldId id="1068" r:id="rId22"/>
    <p:sldId id="1069" r:id="rId23"/>
    <p:sldId id="1090" r:id="rId24"/>
    <p:sldId id="1070" r:id="rId25"/>
    <p:sldId id="1026" r:id="rId26"/>
    <p:sldId id="1091" r:id="rId27"/>
    <p:sldId id="1028" r:id="rId28"/>
    <p:sldId id="1029" r:id="rId29"/>
    <p:sldId id="1030" r:id="rId30"/>
    <p:sldId id="1098" r:id="rId31"/>
    <p:sldId id="1054" r:id="rId32"/>
    <p:sldId id="1073" r:id="rId33"/>
    <p:sldId id="1081" r:id="rId34"/>
    <p:sldId id="1074" r:id="rId35"/>
    <p:sldId id="1075" r:id="rId36"/>
    <p:sldId id="1076" r:id="rId37"/>
    <p:sldId id="1077" r:id="rId38"/>
    <p:sldId id="1092" r:id="rId39"/>
    <p:sldId id="1097" r:id="rId40"/>
    <p:sldId id="1080" r:id="rId41"/>
    <p:sldId id="1035" r:id="rId42"/>
    <p:sldId id="1036" r:id="rId43"/>
    <p:sldId id="1083" r:id="rId44"/>
    <p:sldId id="1037" r:id="rId45"/>
    <p:sldId id="1038" r:id="rId46"/>
    <p:sldId id="1039" r:id="rId47"/>
    <p:sldId id="1093" r:id="rId48"/>
    <p:sldId id="1094" r:id="rId49"/>
    <p:sldId id="1045" r:id="rId50"/>
    <p:sldId id="933" r:id="rId51"/>
    <p:sldId id="1086" r:id="rId52"/>
    <p:sldId id="934" r:id="rId53"/>
    <p:sldId id="1025" r:id="rId54"/>
    <p:sldId id="973" r:id="rId55"/>
    <p:sldId id="936" r:id="rId56"/>
    <p:sldId id="1095" r:id="rId57"/>
    <p:sldId id="1096" r:id="rId58"/>
    <p:sldId id="789" r:id="rId59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FFFF00"/>
    <a:srgbClr val="003296"/>
    <a:srgbClr val="003C00"/>
    <a:srgbClr val="FFFFFF"/>
    <a:srgbClr val="660066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73" autoAdjust="0"/>
    <p:restoredTop sz="94661" autoAdjust="0"/>
  </p:normalViewPr>
  <p:slideViewPr>
    <p:cSldViewPr>
      <p:cViewPr>
        <p:scale>
          <a:sx n="150" d="100"/>
          <a:sy n="150" d="100"/>
        </p:scale>
        <p:origin x="1950" y="54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3804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-3528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63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5" Type="http://schemas.openxmlformats.org/officeDocument/2006/relationships/slideMaster" Target="slideMasters/slideMaster5.xml"/><Relationship Id="rId61" Type="http://schemas.openxmlformats.org/officeDocument/2006/relationships/presProps" Target="presProps.xml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slide" Target="slides/slide50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81E51FE-3366-42B2-9DFE-A08E5A935201}" type="datetimeFigureOut">
              <a:rPr lang="en-US"/>
              <a:pPr>
                <a:defRPr/>
              </a:pPr>
              <a:t>7/18/2026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E683B76-977C-427B-A13F-3006670BDD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9265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sz="1050" b="1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ĐÁP CA:</a:t>
            </a:r>
            <a:r>
              <a:rPr lang="en-US" sz="105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HÁT LÊN MỪNG CHÚA MỘT BÀI CA MỚI, VÌ NGƯỜI ĐÃ THỰC HIỆN BAO </a:t>
            </a:r>
            <a:endParaRPr lang="en-US" dirty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0159A8D-2CDC-4AA6-B3DD-DA2D4D0C5060}" type="slidenum">
              <a:rPr lang="en-US" smtClean="0">
                <a:solidFill>
                  <a:prstClr val="black"/>
                </a:solidFill>
              </a:rPr>
              <a:pPr eaLnBrk="1" hangingPunct="1"/>
              <a:t>37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063351F-C258-49BD-B88D-4E4D15900503}" type="slidenum">
              <a:rPr lang="en-US" smtClean="0">
                <a:solidFill>
                  <a:prstClr val="black"/>
                </a:solidFill>
              </a:rPr>
              <a:pPr eaLnBrk="1" hangingPunct="1"/>
              <a:t>38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D33E0-1947-40A6-B09C-C3204B73D8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408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3F9CFA-153E-44DB-97F2-686D5D3F1F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780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9C3ED1-FA32-4BFE-A7EC-1719686D28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338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D33E0-1947-40A6-B09C-C3204B73D8A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4227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949C4-3DF2-49AF-AE07-C7B1DB29E28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375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AA9FE1-FF60-4279-B21B-9C022C011E9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9737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DA4D2-E563-4AF0-BBAA-48F4B2CE728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1378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FF0772-6B80-4B87-B4EC-C93200F3AAD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4848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32BEA-D621-4338-A4ED-5DE9D64BCB8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3307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E34E9-38FD-4462-AD1A-044361F8866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7621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9A5C0-03AE-438B-BB05-C87E5974D6C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369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949C4-3DF2-49AF-AE07-C7B1DB29E2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254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C8A93-528B-48EF-8544-29ABD9D5640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1469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3F9CFA-153E-44DB-97F2-686D5D3F1F4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6001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9C3ED1-FA32-4BFE-A7EC-1719686D288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7618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5043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6147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2755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0490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4745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427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978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AA9FE1-FF60-4279-B21B-9C022C011E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7885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2331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4737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2537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328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D33E0-1947-40A6-B09C-C3204B73D8A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379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949C4-3DF2-49AF-AE07-C7B1DB29E28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9284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AA9FE1-FF60-4279-B21B-9C022C011E9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4975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DA4D2-E563-4AF0-BBAA-48F4B2CE728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1789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FF0772-6B80-4B87-B4EC-C93200F3AAD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3833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32BEA-D621-4338-A4ED-5DE9D64BCB8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548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DA4D2-E563-4AF0-BBAA-48F4B2CE72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6432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E34E9-38FD-4462-AD1A-044361F8866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13668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9A5C0-03AE-438B-BB05-C87E5974D6C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407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C8A93-528B-48EF-8544-29ABD9D5640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7498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3F9CFA-153E-44DB-97F2-686D5D3F1F4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8703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9C3ED1-FA32-4BFE-A7EC-1719686D288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2184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D33E0-1947-40A6-B09C-C3204B73D8A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28798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949C4-3DF2-49AF-AE07-C7B1DB29E28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38646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AA9FE1-FF60-4279-B21B-9C022C011E9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43608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DA4D2-E563-4AF0-BBAA-48F4B2CE728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42603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FF0772-6B80-4B87-B4EC-C93200F3AAD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388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FF0772-6B80-4B87-B4EC-C93200F3AA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9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32BEA-D621-4338-A4ED-5DE9D64BCB8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3467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E34E9-38FD-4462-AD1A-044361F8866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0337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9A5C0-03AE-438B-BB05-C87E5974D6C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74420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C8A93-528B-48EF-8544-29ABD9D5640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8526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3F9CFA-153E-44DB-97F2-686D5D3F1F4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96306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9C3ED1-FA32-4BFE-A7EC-1719686D288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5059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D33E0-1947-40A6-B09C-C3204B73D8A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69195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949C4-3DF2-49AF-AE07-C7B1DB29E28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2428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AA9FE1-FF60-4279-B21B-9C022C011E9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6597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DA4D2-E563-4AF0-BBAA-48F4B2CE728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998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32BEA-D621-4338-A4ED-5DE9D64BCB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3209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FF0772-6B80-4B87-B4EC-C93200F3AAD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42565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32BEA-D621-4338-A4ED-5DE9D64BCB8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1753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E34E9-38FD-4462-AD1A-044361F8866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4195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9A5C0-03AE-438B-BB05-C87E5974D6C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6148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C8A93-528B-48EF-8544-29ABD9D5640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48730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3F9CFA-153E-44DB-97F2-686D5D3F1F4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98712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9C3ED1-FA32-4BFE-A7EC-1719686D288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35158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D33E0-1947-40A6-B09C-C3204B73D8A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33743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949C4-3DF2-49AF-AE07-C7B1DB29E28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25274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AA9FE1-FF60-4279-B21B-9C022C011E9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9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E34E9-38FD-4462-AD1A-044361F886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49082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DA4D2-E563-4AF0-BBAA-48F4B2CE728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03575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FF0772-6B80-4B87-B4EC-C93200F3AAD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2409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32BEA-D621-4338-A4ED-5DE9D64BCB8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56689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E34E9-38FD-4462-AD1A-044361F8866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57729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9A5C0-03AE-438B-BB05-C87E5974D6C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08518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C8A93-528B-48EF-8544-29ABD9D5640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56196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3F9CFA-153E-44DB-97F2-686D5D3F1F4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06062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9C3ED1-FA32-4BFE-A7EC-1719686D288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68426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D33E0-1947-40A6-B09C-C3204B73D8A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38330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949C4-3DF2-49AF-AE07-C7B1DB29E28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756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9A5C0-03AE-438B-BB05-C87E5974D6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70455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AA9FE1-FF60-4279-B21B-9C022C011E9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77655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DA4D2-E563-4AF0-BBAA-48F4B2CE728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74196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FF0772-6B80-4B87-B4EC-C93200F3AAD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13034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32BEA-D621-4338-A4ED-5DE9D64BCB8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16669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E34E9-38FD-4462-AD1A-044361F8866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31166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9A5C0-03AE-438B-BB05-C87E5974D6C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0920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C8A93-528B-48EF-8544-29ABD9D5640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65709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3F9CFA-153E-44DB-97F2-686D5D3F1F4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91339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9C3ED1-FA32-4BFE-A7EC-1719686D288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81742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D33E0-1947-40A6-B09C-C3204B73D8A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434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C8A93-528B-48EF-8544-29ABD9D564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83677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949C4-3DF2-49AF-AE07-C7B1DB29E28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993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AA9FE1-FF60-4279-B21B-9C022C011E9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0918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DA4D2-E563-4AF0-BBAA-48F4B2CE728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31717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FF0772-6B80-4B87-B4EC-C93200F3AAD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98127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32BEA-D621-4338-A4ED-5DE9D64BCB8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47205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E34E9-38FD-4462-AD1A-044361F8866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96177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9A5C0-03AE-438B-BB05-C87E5974D6C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76869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C8A93-528B-48EF-8544-29ABD9D5640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82669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3F9CFA-153E-44DB-97F2-686D5D3F1F4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69985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9C3ED1-FA32-4BFE-A7EC-1719686D288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0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3"/>
            <a:ext cx="2133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73EE9149-6C1C-4011-9B16-E7E165E36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3"/>
            <a:ext cx="2133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73EE9149-6C1C-4011-9B16-E7E165E3686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572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UTM American San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7/18/2026</a:t>
            </a:fld>
            <a:endParaRPr lang="en-US">
              <a:solidFill>
                <a:prstClr val="black">
                  <a:tint val="75000"/>
                </a:prstClr>
              </a:solidFill>
              <a:latin typeface="UTM American San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UTM American San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UTM American San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UTM American Sans"/>
            </a:endParaRPr>
          </a:p>
        </p:txBody>
      </p:sp>
    </p:spTree>
    <p:extLst>
      <p:ext uri="{BB962C8B-B14F-4D97-AF65-F5344CB8AC3E}">
        <p14:creationId xmlns:p14="http://schemas.microsoft.com/office/powerpoint/2010/main" val="1831671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3"/>
            <a:ext cx="2133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73EE9149-6C1C-4011-9B16-E7E165E3686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228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3"/>
            <a:ext cx="2133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73EE9149-6C1C-4011-9B16-E7E165E3686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974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3"/>
            <a:ext cx="2133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73EE9149-6C1C-4011-9B16-E7E165E3686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508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3"/>
            <a:ext cx="2133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73EE9149-6C1C-4011-9B16-E7E165E3686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783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3"/>
            <a:ext cx="2133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73EE9149-6C1C-4011-9B16-E7E165E3686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833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3"/>
            <a:ext cx="2133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73EE9149-6C1C-4011-9B16-E7E165E3686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044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endParaRPr lang="en-US" sz="1200" b="0" dirty="0">
              <a:solidFill>
                <a:srgbClr val="FFFF00"/>
              </a:solidFill>
              <a:effectLst/>
              <a:latin typeface="+mj-lt"/>
              <a:cs typeface="Tahoma" pitchFamily="34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en-US" sz="5400" b="0" dirty="0" err="1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Đáp</a:t>
            </a:r>
            <a:r>
              <a:rPr lang="en-US" sz="5400" b="0" dirty="0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 </a:t>
            </a:r>
            <a:r>
              <a:rPr lang="en-US" sz="5400" b="0" dirty="0" err="1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Ca</a:t>
            </a:r>
            <a:endParaRPr lang="en-US" sz="5400" b="0" dirty="0">
              <a:solidFill>
                <a:srgbClr val="FFFF00"/>
              </a:solidFill>
              <a:effectLst/>
              <a:latin typeface="+mj-lt"/>
              <a:cs typeface="Tahoma" pitchFamily="34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en-US" sz="5400" b="0" dirty="0" err="1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Sau</a:t>
            </a:r>
            <a:r>
              <a:rPr lang="en-US" sz="5400" b="0" dirty="0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 </a:t>
            </a:r>
            <a:r>
              <a:rPr lang="en-US" sz="5400" b="0" dirty="0" err="1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Chúa</a:t>
            </a:r>
            <a:r>
              <a:rPr lang="en-US" sz="5400" b="0" dirty="0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 </a:t>
            </a:r>
            <a:r>
              <a:rPr lang="en-US" sz="5400" b="0" dirty="0" err="1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Nhật</a:t>
            </a:r>
            <a:r>
              <a:rPr lang="en-US" sz="5400" b="0" dirty="0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 </a:t>
            </a:r>
            <a:r>
              <a:rPr lang="en-US" sz="6600" b="0" dirty="0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XVII </a:t>
            </a:r>
          </a:p>
          <a:p>
            <a:pPr eaLnBrk="1" hangingPunct="1">
              <a:lnSpc>
                <a:spcPct val="105000"/>
              </a:lnSpc>
            </a:pPr>
            <a:r>
              <a:rPr lang="en-US" sz="6000" b="0" dirty="0" err="1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Thường</a:t>
            </a:r>
            <a:r>
              <a:rPr lang="en-US" sz="6000" b="0" dirty="0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 </a:t>
            </a:r>
            <a:r>
              <a:rPr lang="en-US" sz="6000" b="0" dirty="0" err="1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niên</a:t>
            </a:r>
            <a:endParaRPr lang="en-US" sz="6000" b="0" dirty="0">
              <a:solidFill>
                <a:srgbClr val="FFFF00"/>
              </a:solidFill>
              <a:effectLst/>
              <a:latin typeface="+mj-lt"/>
              <a:cs typeface="Tahoma" pitchFamily="34" charset="0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542974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385763"/>
            <a:ext cx="9144000" cy="51435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r>
              <a:rPr lang="en-US" sz="6000" b="0" dirty="0" err="1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Thứ</a:t>
            </a:r>
            <a:r>
              <a:rPr lang="en-US" sz="6000" b="0" dirty="0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 Ba</a:t>
            </a:r>
          </a:p>
          <a:p>
            <a:pPr eaLnBrk="1" hangingPunct="1">
              <a:lnSpc>
                <a:spcPct val="105000"/>
              </a:lnSpc>
            </a:pPr>
            <a:r>
              <a:rPr lang="en-US" sz="6000" b="0" dirty="0" err="1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Sau</a:t>
            </a:r>
            <a:r>
              <a:rPr lang="en-US" sz="6000" b="0" dirty="0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 </a:t>
            </a:r>
            <a:r>
              <a:rPr lang="en-US" sz="6000" b="0" dirty="0" err="1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Chúa</a:t>
            </a:r>
            <a:r>
              <a:rPr lang="en-US" sz="6000" b="0" dirty="0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 </a:t>
            </a:r>
            <a:r>
              <a:rPr lang="en-US" sz="6000" b="0" dirty="0" err="1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Nhật</a:t>
            </a:r>
            <a:r>
              <a:rPr lang="en-US" sz="6000" b="0" dirty="0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 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XVII </a:t>
            </a:r>
          </a:p>
          <a:p>
            <a:pPr eaLnBrk="1" hangingPunct="1">
              <a:lnSpc>
                <a:spcPct val="105000"/>
              </a:lnSpc>
            </a:pPr>
            <a:r>
              <a:rPr lang="en-US" sz="6600" b="0" dirty="0" err="1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Thường</a:t>
            </a:r>
            <a:r>
              <a:rPr lang="en-US" sz="6600" b="0" dirty="0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 </a:t>
            </a:r>
            <a:r>
              <a:rPr lang="en-US" sz="6600" b="0" dirty="0" err="1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niên</a:t>
            </a:r>
            <a:endParaRPr lang="en-US" sz="6600" b="0" dirty="0">
              <a:solidFill>
                <a:srgbClr val="FFFF00"/>
              </a:solidFill>
              <a:effectLst/>
              <a:latin typeface="+mj-lt"/>
              <a:cs typeface="Tahoma" pitchFamily="34" charset="0"/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754581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  <a:solidFill>
            <a:schemeClr val="tx1"/>
          </a:solidFill>
        </p:spPr>
        <p:txBody>
          <a:bodyPr/>
          <a:lstStyle/>
          <a:p>
            <a:pPr eaLnBrk="1" hangingPunct="1">
              <a:lnSpc>
                <a:spcPct val="105000"/>
              </a:lnSpc>
            </a:pPr>
            <a:endParaRPr lang="en-US" sz="28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56D348-9ACE-FE59-6561-DC8076907B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344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0DE17D-49F0-28F7-55EB-FAEA618A4E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864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 anchor="ctr" anchorCtr="0"/>
          <a:lstStyle/>
          <a:p>
            <a:pPr algn="just" eaLnBrk="1" hangingPunct="1">
              <a:lnSpc>
                <a:spcPct val="105000"/>
              </a:lnSpc>
            </a:pPr>
            <a:r>
              <a:rPr lang="en-US" sz="6600" b="0" u="sng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Đáp</a:t>
            </a:r>
            <a:r>
              <a:rPr lang="en-US" sz="6600" b="0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6600" b="0" u="sng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</a:t>
            </a:r>
            <a:r>
              <a:rPr lang="en-US" sz="6600" b="0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:</a:t>
            </a:r>
            <a:r>
              <a:rPr lang="en-US" sz="66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</a:p>
          <a:p>
            <a:pPr algn="just" eaLnBrk="1" hangingPunct="1">
              <a:lnSpc>
                <a:spcPct val="105000"/>
              </a:lnSpc>
            </a:pPr>
            <a:r>
              <a:rPr lang="vi-VN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Lạy Chúa, để danh Ngài rạng rỡ, xin giải thoát chúng con.</a:t>
            </a:r>
            <a:endParaRPr lang="en-US" sz="72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 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514350"/>
            <a:ext cx="31718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917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 anchor="ctr" anchorCtr="0"/>
          <a:lstStyle/>
          <a:p>
            <a:pPr algn="just" eaLnBrk="1" hangingPunct="1">
              <a:lnSpc>
                <a:spcPct val="105000"/>
              </a:lnSpc>
            </a:pPr>
            <a:r>
              <a:rPr lang="en-US" sz="5700" b="0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Alleluia-alleluia:</a:t>
            </a:r>
            <a:r>
              <a:rPr lang="en-US" sz="57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7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Hạt</a:t>
            </a:r>
            <a:r>
              <a:rPr lang="en-US" sz="57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7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giống</a:t>
            </a:r>
            <a:r>
              <a:rPr lang="en-US" sz="57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7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là</a:t>
            </a:r>
            <a:r>
              <a:rPr lang="en-US" sz="57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7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Lời</a:t>
            </a:r>
            <a:r>
              <a:rPr lang="en-US" sz="57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7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Thiên</a:t>
            </a:r>
            <a:r>
              <a:rPr lang="en-US" sz="57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7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Chúa</a:t>
            </a:r>
            <a:r>
              <a:rPr lang="en-US" sz="57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, </a:t>
            </a:r>
            <a:r>
              <a:rPr lang="en-US" sz="57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người</a:t>
            </a:r>
            <a:r>
              <a:rPr lang="en-US" sz="57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7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gieo</a:t>
            </a:r>
            <a:r>
              <a:rPr lang="en-US" sz="57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7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giống</a:t>
            </a:r>
            <a:r>
              <a:rPr lang="en-US" sz="57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7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là</a:t>
            </a:r>
            <a:r>
              <a:rPr lang="en-US" sz="57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7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Đức</a:t>
            </a:r>
            <a:r>
              <a:rPr lang="en-US" sz="57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7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Kitô</a:t>
            </a:r>
            <a:r>
              <a:rPr lang="en-US" sz="57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, </a:t>
            </a:r>
            <a:r>
              <a:rPr lang="en-US" sz="57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ai</a:t>
            </a:r>
            <a:r>
              <a:rPr lang="en-US" sz="57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7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tuân</a:t>
            </a:r>
            <a:r>
              <a:rPr lang="en-US" sz="57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7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giữ</a:t>
            </a:r>
            <a:r>
              <a:rPr lang="en-US" sz="57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7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lời</a:t>
            </a:r>
            <a:r>
              <a:rPr lang="en-US" sz="57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7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Người</a:t>
            </a:r>
            <a:r>
              <a:rPr lang="en-US" sz="57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, </a:t>
            </a:r>
            <a:r>
              <a:rPr lang="en-US" sz="57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sẽ</a:t>
            </a:r>
            <a:r>
              <a:rPr lang="en-US" sz="57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7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muôn</a:t>
            </a:r>
            <a:r>
              <a:rPr lang="en-US" sz="57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7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đời</a:t>
            </a:r>
            <a:r>
              <a:rPr lang="en-US" sz="57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7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tồn</a:t>
            </a:r>
            <a:r>
              <a:rPr lang="en-US" sz="57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7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tại</a:t>
            </a:r>
            <a:r>
              <a:rPr lang="en-US" sz="57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. </a:t>
            </a:r>
            <a:r>
              <a:rPr lang="en-US" sz="57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Alleluia.</a:t>
            </a: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721122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C815D0-F4B7-4C0D-D7B6-E35A0CBB6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4DF3419D-AE76-7D61-B711-CFC15F9C7C7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CC116000-6ECB-0B0C-9B00-F2157C0E504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  <a:solidFill>
            <a:schemeClr val="tx1"/>
          </a:solidFill>
        </p:spPr>
        <p:txBody>
          <a:bodyPr/>
          <a:lstStyle/>
          <a:p>
            <a:pPr eaLnBrk="1" hangingPunct="1">
              <a:lnSpc>
                <a:spcPct val="105000"/>
              </a:lnSpc>
            </a:pPr>
            <a:endParaRPr lang="en-US" sz="28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4" name="Rectangle 4">
            <a:extLst>
              <a:ext uri="{FF2B5EF4-FFF2-40B4-BE49-F238E27FC236}">
                <a16:creationId xmlns:a16="http://schemas.microsoft.com/office/drawing/2014/main" id="{E0BD7C5F-4488-AB84-722E-EBD1000166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961CDA-26B7-1245-142F-666E49FA65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2129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  <a:solidFill>
            <a:schemeClr val="tx1"/>
          </a:solidFill>
        </p:spPr>
        <p:txBody>
          <a:bodyPr/>
          <a:lstStyle/>
          <a:p>
            <a:pPr eaLnBrk="1" hangingPunct="1">
              <a:lnSpc>
                <a:spcPct val="105000"/>
              </a:lnSpc>
            </a:pPr>
            <a:endParaRPr lang="en-US" sz="28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  </a:t>
            </a:r>
          </a:p>
        </p:txBody>
      </p:sp>
      <p:sp>
        <p:nvSpPr>
          <p:cNvPr id="2053" name="Rectangle 1"/>
          <p:cNvSpPr>
            <a:spLocks noChangeArrowheads="1"/>
          </p:cNvSpPr>
          <p:nvPr/>
        </p:nvSpPr>
        <p:spPr bwMode="auto">
          <a:xfrm>
            <a:off x="3381375" y="2387600"/>
            <a:ext cx="23812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nn-NO">
                <a:solidFill>
                  <a:srgbClr val="000000"/>
                </a:solidFill>
              </a:rPr>
              <a:t>DAP CA CN XVI TNA</a:t>
            </a: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6700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THỨ TƯ</a:t>
            </a:r>
          </a:p>
          <a:p>
            <a:r>
              <a:rPr lang="vi-VN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VII</a:t>
            </a:r>
            <a:r>
              <a:rPr lang="vi-VN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 </a:t>
            </a:r>
          </a:p>
          <a:p>
            <a:r>
              <a:rPr lang="vi-VN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  <a:endParaRPr lang="en-US" sz="4400" b="0" dirty="0">
              <a:solidFill>
                <a:srgbClr val="003399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Thánh</a:t>
            </a:r>
            <a:r>
              <a:rPr lang="en-US" sz="4400" b="0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4400" b="0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Nữ</a:t>
            </a:r>
            <a:r>
              <a:rPr lang="en-US" sz="4400" b="0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Martha, Maria </a:t>
            </a:r>
            <a:r>
              <a:rPr lang="en-US" sz="4400" b="0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và</a:t>
            </a:r>
            <a:r>
              <a:rPr lang="en-US" sz="4400" b="0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4400" b="0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Ladarô</a:t>
            </a:r>
            <a:endParaRPr lang="en-US" sz="4400" b="0" dirty="0">
              <a:solidFill>
                <a:srgbClr val="C000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r>
              <a:rPr lang="en-US" sz="4400" b="0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4400" b="0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Nhớ</a:t>
            </a:r>
            <a:endParaRPr lang="en-US" sz="4400" b="0" dirty="0">
              <a:solidFill>
                <a:srgbClr val="C000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i="1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( </a:t>
            </a:r>
            <a:r>
              <a:rPr lang="en-US" sz="4400" b="0" i="1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Sách</a:t>
            </a:r>
            <a:r>
              <a:rPr lang="en-US" sz="4400" b="0" i="1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4400" b="0" i="1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bài</a:t>
            </a:r>
            <a:r>
              <a:rPr lang="en-US" sz="4400" b="0" i="1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4400" b="0" i="1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đọc</a:t>
            </a:r>
            <a:r>
              <a:rPr lang="en-US" sz="4400" b="0" i="1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4400" b="0" i="1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quyển</a:t>
            </a:r>
            <a:r>
              <a:rPr lang="en-US" sz="4400" b="0" i="1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2 </a:t>
            </a:r>
            <a:r>
              <a:rPr lang="en-US" sz="4400" b="0" i="1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trang</a:t>
            </a:r>
            <a:r>
              <a:rPr lang="en-US" sz="4400" b="0" i="1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764)</a:t>
            </a:r>
          </a:p>
        </p:txBody>
      </p:sp>
    </p:spTree>
    <p:extLst>
      <p:ext uri="{BB962C8B-B14F-4D97-AF65-F5344CB8AC3E}">
        <p14:creationId xmlns:p14="http://schemas.microsoft.com/office/powerpoint/2010/main" val="5136178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0B30C9-AE24-1522-B983-D0F586CC2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E0A236-4DBD-A9AD-64AA-85A4E2EF73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1569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BB28B3-1F4A-FD6D-6124-A15327A7B3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619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  <a:solidFill>
            <a:schemeClr val="tx1"/>
          </a:solidFill>
        </p:spPr>
        <p:txBody>
          <a:bodyPr/>
          <a:lstStyle/>
          <a:p>
            <a:pPr eaLnBrk="1" hangingPunct="1">
              <a:lnSpc>
                <a:spcPct val="105000"/>
              </a:lnSpc>
            </a:pPr>
            <a:endParaRPr lang="en-US" sz="28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  </a:t>
            </a:r>
          </a:p>
        </p:txBody>
      </p:sp>
      <p:sp>
        <p:nvSpPr>
          <p:cNvPr id="2053" name="Rectangle 1"/>
          <p:cNvSpPr>
            <a:spLocks noChangeArrowheads="1"/>
          </p:cNvSpPr>
          <p:nvPr/>
        </p:nvSpPr>
        <p:spPr bwMode="auto">
          <a:xfrm>
            <a:off x="3381375" y="2387600"/>
            <a:ext cx="23812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nn-NO"/>
              <a:t>DAP CA CN XVI TNA</a:t>
            </a:r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 anchor="ctr" anchorCtr="0">
            <a:noAutofit/>
          </a:bodyPr>
          <a:lstStyle/>
          <a:p>
            <a:pPr algn="just"/>
            <a:r>
              <a:rPr lang="en-US" sz="8000" b="0" dirty="0" err="1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Hãy</a:t>
            </a:r>
            <a:r>
              <a:rPr lang="en-US" sz="80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0" dirty="0" err="1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nghiệm</a:t>
            </a:r>
            <a:r>
              <a:rPr lang="en-US" sz="80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0" dirty="0" err="1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xem</a:t>
            </a:r>
            <a:r>
              <a:rPr lang="en-US" sz="80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0" dirty="0" err="1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Chúa</a:t>
            </a:r>
            <a:r>
              <a:rPr lang="en-US" sz="80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0" dirty="0" err="1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tốt</a:t>
            </a:r>
            <a:r>
              <a:rPr lang="en-US" sz="80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0" dirty="0" err="1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lành</a:t>
            </a:r>
            <a:r>
              <a:rPr lang="en-US" sz="80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0" dirty="0" err="1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biết</a:t>
            </a:r>
            <a:r>
              <a:rPr lang="en-US" sz="80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0" dirty="0" err="1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mấy</a:t>
            </a:r>
            <a:r>
              <a:rPr lang="en-US" sz="80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4400" b="1" u="sng" dirty="0" err="1">
                <a:solidFill>
                  <a:srgbClr val="C00000"/>
                </a:solidFill>
                <a:latin typeface="UTM American Sans"/>
                <a:cs typeface="Times New Roman" pitchFamily="18" charset="0"/>
              </a:rPr>
              <a:t>Đáp</a:t>
            </a:r>
            <a:r>
              <a:rPr lang="en-US" sz="4400" b="1" u="sng" dirty="0">
                <a:solidFill>
                  <a:srgbClr val="C00000"/>
                </a:solidFill>
                <a:latin typeface="UTM American Sans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C00000"/>
                </a:solidFill>
                <a:latin typeface="UTM American Sans"/>
                <a:cs typeface="Times New Roman" pitchFamily="18" charset="0"/>
              </a:rPr>
              <a:t>ca</a:t>
            </a:r>
            <a:r>
              <a:rPr lang="en-US" sz="4400" b="1" u="sng" dirty="0">
                <a:solidFill>
                  <a:srgbClr val="C00000"/>
                </a:solidFill>
                <a:latin typeface="UTM American Sans"/>
                <a:cs typeface="Times New Roman" pitchFamily="18" charset="0"/>
              </a:rPr>
              <a:t>: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85750"/>
            <a:ext cx="401955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63424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66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Tôi là ánh sáng thế gian. Ai theo tôi, sẽ nhận được ánh sáng đem lại sự sống.</a:t>
            </a:r>
            <a:endParaRPr lang="en-US" sz="6600" b="0" dirty="0">
              <a:solidFill>
                <a:srgbClr val="003399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200" u="sng" dirty="0">
                <a:solidFill>
                  <a:srgbClr val="C00000"/>
                </a:solidFill>
                <a:latin typeface="UTM American Sans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690200" y="4501733"/>
            <a:ext cx="16642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en-US" sz="3600" u="sng" dirty="0">
                <a:solidFill>
                  <a:srgbClr val="C00000"/>
                </a:solidFill>
                <a:latin typeface="UTM American Sans"/>
                <a:cs typeface="Times New Roman" pitchFamily="18" charset="0"/>
              </a:rPr>
              <a:t>Alleluia:</a:t>
            </a:r>
          </a:p>
        </p:txBody>
      </p:sp>
    </p:spTree>
    <p:extLst>
      <p:ext uri="{BB962C8B-B14F-4D97-AF65-F5344CB8AC3E}">
        <p14:creationId xmlns:p14="http://schemas.microsoft.com/office/powerpoint/2010/main" val="34115190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ADFC58-19B5-F46C-69C7-0FF1795F8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E9DA08-82D0-EE90-B148-4F9EEA2361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6583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  <a:solidFill>
            <a:schemeClr val="tx1"/>
          </a:solidFill>
        </p:spPr>
        <p:txBody>
          <a:bodyPr/>
          <a:lstStyle/>
          <a:p>
            <a:pPr eaLnBrk="1" hangingPunct="1">
              <a:lnSpc>
                <a:spcPct val="105000"/>
              </a:lnSpc>
            </a:pPr>
            <a:endParaRPr lang="en-US" sz="28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3963337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385763"/>
            <a:ext cx="9144000" cy="51435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r>
              <a:rPr lang="en-US" sz="6000" b="0" dirty="0" err="1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Thứ</a:t>
            </a:r>
            <a:r>
              <a:rPr lang="en-US" sz="6000" b="0" dirty="0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 </a:t>
            </a:r>
            <a:r>
              <a:rPr lang="en-US" sz="6000" b="0" dirty="0" err="1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Năm</a:t>
            </a:r>
            <a:endParaRPr lang="en-US" sz="6000" b="0" dirty="0">
              <a:solidFill>
                <a:srgbClr val="FFFF00"/>
              </a:solidFill>
              <a:effectLst/>
              <a:latin typeface="+mj-lt"/>
              <a:cs typeface="Tahoma" pitchFamily="34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en-US" sz="6000" b="0" dirty="0" err="1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Sau</a:t>
            </a:r>
            <a:r>
              <a:rPr lang="en-US" sz="6000" b="0" dirty="0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 </a:t>
            </a:r>
            <a:r>
              <a:rPr lang="en-US" sz="6000" b="0" dirty="0" err="1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Chúa</a:t>
            </a:r>
            <a:r>
              <a:rPr lang="en-US" sz="6000" b="0" dirty="0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 </a:t>
            </a:r>
            <a:r>
              <a:rPr lang="en-US" sz="6000" b="0" dirty="0" err="1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Nhật</a:t>
            </a:r>
            <a:r>
              <a:rPr lang="en-US" sz="6000" b="0" dirty="0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 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XVII </a:t>
            </a:r>
          </a:p>
          <a:p>
            <a:pPr eaLnBrk="1" hangingPunct="1">
              <a:lnSpc>
                <a:spcPct val="105000"/>
              </a:lnSpc>
            </a:pPr>
            <a:r>
              <a:rPr lang="en-US" sz="6600" b="0" dirty="0" err="1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Thường</a:t>
            </a:r>
            <a:r>
              <a:rPr lang="en-US" sz="6600" b="0" dirty="0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 </a:t>
            </a:r>
            <a:r>
              <a:rPr lang="en-US" sz="6600" b="0" dirty="0" err="1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niên</a:t>
            </a:r>
            <a:endParaRPr lang="en-US" sz="6600" b="0" dirty="0">
              <a:solidFill>
                <a:srgbClr val="FFFF00"/>
              </a:solidFill>
              <a:effectLst/>
              <a:latin typeface="+mj-lt"/>
              <a:cs typeface="Tahoma" pitchFamily="34" charset="0"/>
            </a:endParaRP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7123786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  <a:solidFill>
            <a:schemeClr val="tx1"/>
          </a:solidFill>
        </p:spPr>
        <p:txBody>
          <a:bodyPr/>
          <a:lstStyle/>
          <a:p>
            <a:pPr eaLnBrk="1" hangingPunct="1">
              <a:lnSpc>
                <a:spcPct val="105000"/>
              </a:lnSpc>
            </a:pPr>
            <a:endParaRPr lang="en-US" sz="28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601333-1D37-3395-1B0C-88ADA3FDDD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3322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  <a:solidFill>
            <a:schemeClr val="tx1"/>
          </a:solidFill>
        </p:spPr>
        <p:txBody>
          <a:bodyPr/>
          <a:lstStyle/>
          <a:p>
            <a:pPr eaLnBrk="1" hangingPunct="1">
              <a:lnSpc>
                <a:spcPct val="105000"/>
              </a:lnSpc>
            </a:pPr>
            <a:endParaRPr lang="en-US" sz="28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4304C4-FF56-C904-CE96-2E46A2855F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1247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1D42589-B886-B45B-833F-59D2DF4EDB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8827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 anchor="ctr" anchorCtr="0"/>
          <a:lstStyle/>
          <a:p>
            <a:pPr algn="just" eaLnBrk="1" hangingPunct="1">
              <a:lnSpc>
                <a:spcPct val="105000"/>
              </a:lnSpc>
            </a:pPr>
            <a:r>
              <a:rPr lang="en-US" sz="6600" b="0" u="sng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Đáp</a:t>
            </a:r>
            <a:r>
              <a:rPr lang="en-US" sz="6600" b="0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6600" b="0" u="sng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</a:t>
            </a:r>
            <a:r>
              <a:rPr lang="en-US" sz="6600" b="0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:</a:t>
            </a:r>
            <a:r>
              <a:rPr lang="en-US" sz="66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</a:p>
          <a:p>
            <a:pPr algn="just" eaLnBrk="1" hangingPunct="1">
              <a:lnSpc>
                <a:spcPct val="105000"/>
              </a:lnSpc>
            </a:pPr>
            <a:r>
              <a:rPr lang="vi-VN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Phúc thay người được Chúa Trời nhà Gia-cóp phù hộ.</a:t>
            </a:r>
            <a:endParaRPr lang="en-US" sz="72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 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837" y="514350"/>
            <a:ext cx="33623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65785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 anchor="ctr" anchorCtr="0"/>
          <a:lstStyle/>
          <a:p>
            <a:pPr algn="just" eaLnBrk="1" hangingPunct="1">
              <a:lnSpc>
                <a:spcPct val="105000"/>
              </a:lnSpc>
            </a:pPr>
            <a:r>
              <a:rPr lang="en-US" sz="4400" b="0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Alleluia-alleluia:</a:t>
            </a:r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</a:p>
          <a:p>
            <a:pPr algn="just" eaLnBrk="1" hangingPunct="1">
              <a:spcBef>
                <a:spcPct val="0"/>
              </a:spcBef>
            </a:pPr>
            <a:r>
              <a:rPr lang="vi-VN" sz="66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Lạy Chúa, xin mở lòng chúng con, để chúng con lắng nghe lời của Con Chúa.</a:t>
            </a:r>
            <a:r>
              <a:rPr lang="en-US" sz="66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Alleluia.</a:t>
            </a:r>
            <a:endParaRPr lang="en-US" sz="60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038048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385763"/>
            <a:ext cx="9144000" cy="51435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r>
              <a:rPr lang="en-US" sz="6000" b="0" dirty="0" err="1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Thứ</a:t>
            </a:r>
            <a:r>
              <a:rPr lang="en-US" sz="6000" b="0" dirty="0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 </a:t>
            </a:r>
            <a:r>
              <a:rPr lang="en-US" sz="6000" b="0" dirty="0" err="1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Hai</a:t>
            </a:r>
            <a:endParaRPr lang="en-US" sz="6000" b="0" dirty="0">
              <a:solidFill>
                <a:srgbClr val="FFFF00"/>
              </a:solidFill>
              <a:effectLst/>
              <a:latin typeface="+mj-lt"/>
              <a:cs typeface="Tahoma" pitchFamily="34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en-US" sz="6000" b="0" dirty="0" err="1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Sau</a:t>
            </a:r>
            <a:r>
              <a:rPr lang="en-US" sz="6000" b="0" dirty="0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 </a:t>
            </a:r>
            <a:r>
              <a:rPr lang="en-US" sz="6000" b="0" dirty="0" err="1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Chúa</a:t>
            </a:r>
            <a:r>
              <a:rPr lang="en-US" sz="6000" b="0" dirty="0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 </a:t>
            </a:r>
            <a:r>
              <a:rPr lang="en-US" sz="6000" b="0" dirty="0" err="1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Nhật</a:t>
            </a:r>
            <a:r>
              <a:rPr lang="en-US" sz="6000" b="0" dirty="0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 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XVII </a:t>
            </a:r>
          </a:p>
          <a:p>
            <a:pPr eaLnBrk="1" hangingPunct="1">
              <a:lnSpc>
                <a:spcPct val="105000"/>
              </a:lnSpc>
            </a:pPr>
            <a:r>
              <a:rPr lang="en-US" sz="6600" b="0" dirty="0" err="1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Thường</a:t>
            </a:r>
            <a:r>
              <a:rPr lang="en-US" sz="6600" b="0" dirty="0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 </a:t>
            </a:r>
            <a:r>
              <a:rPr lang="en-US" sz="6600" b="0" dirty="0" err="1">
                <a:solidFill>
                  <a:srgbClr val="FFFF00"/>
                </a:solidFill>
                <a:effectLst/>
                <a:latin typeface="+mj-lt"/>
                <a:cs typeface="Tahoma" pitchFamily="34" charset="0"/>
              </a:rPr>
              <a:t>niên</a:t>
            </a:r>
            <a:endParaRPr lang="en-US" sz="6600" b="0" dirty="0">
              <a:solidFill>
                <a:srgbClr val="FFFF00"/>
              </a:solidFill>
              <a:effectLst/>
              <a:latin typeface="+mj-lt"/>
              <a:cs typeface="Tahoma" pitchFamily="34" charset="0"/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9338719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1456D6-030C-9EF1-5497-A9C992D49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50752C6C-3AC4-6209-B037-61F33985CA5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4D5596BA-5376-B615-20B0-7525186740B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  <a:solidFill>
            <a:schemeClr val="tx1"/>
          </a:solidFill>
        </p:spPr>
        <p:txBody>
          <a:bodyPr/>
          <a:lstStyle/>
          <a:p>
            <a:pPr eaLnBrk="1" hangingPunct="1">
              <a:lnSpc>
                <a:spcPct val="105000"/>
              </a:lnSpc>
            </a:pPr>
            <a:endParaRPr lang="en-US" sz="28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4" name="Rectangle 4">
            <a:extLst>
              <a:ext uri="{FF2B5EF4-FFF2-40B4-BE49-F238E27FC236}">
                <a16:creationId xmlns:a16="http://schemas.microsoft.com/office/drawing/2014/main" id="{ECD8FDE9-176C-2B5B-1485-7F394AF8F8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8BA4C7-3FDD-EA3F-1DBE-D0FEEF46A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1070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6D56E1-EC79-AD4F-3015-6FA3F3F09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760C34CD-A92B-0E52-9505-DBF50D3A309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A6D306FE-0E75-2CC2-C43B-D76C03CAED2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  <a:solidFill>
            <a:schemeClr val="tx1"/>
          </a:solidFill>
        </p:spPr>
        <p:txBody>
          <a:bodyPr/>
          <a:lstStyle/>
          <a:p>
            <a:pPr eaLnBrk="1" hangingPunct="1">
              <a:lnSpc>
                <a:spcPct val="105000"/>
              </a:lnSpc>
            </a:pPr>
            <a:endParaRPr lang="en-US" sz="28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332B17E1-E463-9866-AAD1-248CA13351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1086DD-6855-55C4-B29C-8F4A56413F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0131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1635752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endParaRPr lang="en-US" sz="1200" b="0" dirty="0">
              <a:solidFill>
                <a:srgbClr val="003300"/>
              </a:solidFill>
              <a:effectLst/>
              <a:latin typeface="+mj-lt"/>
              <a:cs typeface="Tahoma" pitchFamily="34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en-US" sz="5400" b="0" dirty="0" err="1">
                <a:solidFill>
                  <a:srgbClr val="003300"/>
                </a:solidFill>
                <a:effectLst/>
                <a:latin typeface="+mj-lt"/>
                <a:cs typeface="Tahoma" pitchFamily="34" charset="0"/>
              </a:rPr>
              <a:t>Thứ</a:t>
            </a:r>
            <a:r>
              <a:rPr lang="en-US" sz="5400" b="0" dirty="0">
                <a:solidFill>
                  <a:srgbClr val="003300"/>
                </a:solidFill>
                <a:effectLst/>
                <a:latin typeface="+mj-lt"/>
                <a:cs typeface="Tahoma" pitchFamily="34" charset="0"/>
              </a:rPr>
              <a:t> </a:t>
            </a:r>
            <a:r>
              <a:rPr lang="en-US" sz="5400" b="0" dirty="0" err="1">
                <a:solidFill>
                  <a:srgbClr val="003300"/>
                </a:solidFill>
                <a:effectLst/>
                <a:latin typeface="+mj-lt"/>
                <a:cs typeface="Tahoma" pitchFamily="34" charset="0"/>
              </a:rPr>
              <a:t>Sáu</a:t>
            </a:r>
            <a:endParaRPr lang="en-US" sz="5400" b="0" dirty="0">
              <a:solidFill>
                <a:srgbClr val="003300"/>
              </a:solidFill>
              <a:effectLst/>
              <a:latin typeface="+mj-lt"/>
              <a:cs typeface="Tahoma" pitchFamily="34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en-US" sz="5400" b="0" dirty="0" err="1">
                <a:solidFill>
                  <a:srgbClr val="003300"/>
                </a:solidFill>
                <a:effectLst/>
                <a:latin typeface="+mj-lt"/>
                <a:cs typeface="Tahoma" pitchFamily="34" charset="0"/>
              </a:rPr>
              <a:t>Sau</a:t>
            </a:r>
            <a:r>
              <a:rPr lang="en-US" sz="5400" b="0" dirty="0">
                <a:solidFill>
                  <a:srgbClr val="003300"/>
                </a:solidFill>
                <a:effectLst/>
                <a:latin typeface="+mj-lt"/>
                <a:cs typeface="Tahoma" pitchFamily="34" charset="0"/>
              </a:rPr>
              <a:t> </a:t>
            </a:r>
            <a:r>
              <a:rPr lang="en-US" sz="5400" b="0" dirty="0" err="1">
                <a:solidFill>
                  <a:srgbClr val="003300"/>
                </a:solidFill>
                <a:effectLst/>
                <a:latin typeface="+mj-lt"/>
                <a:cs typeface="Tahoma" pitchFamily="34" charset="0"/>
              </a:rPr>
              <a:t>Chúa</a:t>
            </a:r>
            <a:r>
              <a:rPr lang="en-US" sz="5400" b="0" dirty="0">
                <a:solidFill>
                  <a:srgbClr val="003300"/>
                </a:solidFill>
                <a:effectLst/>
                <a:latin typeface="+mj-lt"/>
                <a:cs typeface="Tahoma" pitchFamily="34" charset="0"/>
              </a:rPr>
              <a:t> </a:t>
            </a:r>
            <a:r>
              <a:rPr lang="en-US" sz="5400" b="0" dirty="0" err="1">
                <a:solidFill>
                  <a:srgbClr val="003300"/>
                </a:solidFill>
                <a:effectLst/>
                <a:latin typeface="+mj-lt"/>
                <a:cs typeface="Tahoma" pitchFamily="34" charset="0"/>
              </a:rPr>
              <a:t>Nhật</a:t>
            </a:r>
            <a:r>
              <a:rPr lang="en-US" sz="5400" b="0" dirty="0">
                <a:solidFill>
                  <a:srgbClr val="003300"/>
                </a:solidFill>
                <a:effectLst/>
                <a:latin typeface="+mj-lt"/>
                <a:cs typeface="Tahoma" pitchFamily="34" charset="0"/>
              </a:rPr>
              <a:t> </a:t>
            </a:r>
            <a:r>
              <a:rPr lang="en-US" sz="6600" b="0" dirty="0">
                <a:solidFill>
                  <a:srgbClr val="003300"/>
                </a:solidFill>
                <a:effectLst/>
                <a:latin typeface="+mj-lt"/>
                <a:cs typeface="Tahoma" pitchFamily="34" charset="0"/>
              </a:rPr>
              <a:t>XVII </a:t>
            </a:r>
          </a:p>
          <a:p>
            <a:pPr eaLnBrk="1" hangingPunct="1">
              <a:lnSpc>
                <a:spcPct val="105000"/>
              </a:lnSpc>
            </a:pPr>
            <a:r>
              <a:rPr lang="en-US" sz="6000" b="0" dirty="0" err="1">
                <a:solidFill>
                  <a:srgbClr val="003300"/>
                </a:solidFill>
                <a:effectLst/>
                <a:latin typeface="+mj-lt"/>
                <a:cs typeface="Tahoma" pitchFamily="34" charset="0"/>
              </a:rPr>
              <a:t>Thường</a:t>
            </a:r>
            <a:r>
              <a:rPr lang="en-US" sz="6000" b="0" dirty="0">
                <a:solidFill>
                  <a:srgbClr val="003300"/>
                </a:solidFill>
                <a:effectLst/>
                <a:latin typeface="+mj-lt"/>
                <a:cs typeface="Tahoma" pitchFamily="34" charset="0"/>
              </a:rPr>
              <a:t> </a:t>
            </a:r>
            <a:r>
              <a:rPr lang="en-US" sz="6000" b="0" dirty="0" err="1">
                <a:solidFill>
                  <a:srgbClr val="003300"/>
                </a:solidFill>
                <a:effectLst/>
                <a:latin typeface="+mj-lt"/>
                <a:cs typeface="Tahoma" pitchFamily="34" charset="0"/>
              </a:rPr>
              <a:t>niên</a:t>
            </a:r>
            <a:endParaRPr lang="en-US" sz="6000" b="0" dirty="0">
              <a:solidFill>
                <a:srgbClr val="003300"/>
              </a:solidFill>
              <a:effectLst/>
              <a:latin typeface="+mj-lt"/>
              <a:cs typeface="Tahoma" pitchFamily="34" charset="0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0149558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3CFDD0-E103-6EFE-9250-849F23142D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2732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78F335-EEBF-0082-83DE-9981DCF456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759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6E277BE-3B39-EAFA-E13D-457D27E0D5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3012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just" eaLnBrk="1" hangingPunct="1">
              <a:lnSpc>
                <a:spcPct val="105000"/>
              </a:lnSpc>
            </a:pPr>
            <a:r>
              <a:rPr lang="en-US" sz="8000" b="0" u="sng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Đáp</a:t>
            </a:r>
            <a:r>
              <a:rPr lang="en-US" sz="8000" b="0" u="sng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0" u="sng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ca</a:t>
            </a:r>
            <a:r>
              <a:rPr lang="en-US" sz="8000" b="0" u="sng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:</a:t>
            </a:r>
          </a:p>
          <a:p>
            <a:pPr algn="just" eaLnBrk="1" hangingPunct="1">
              <a:lnSpc>
                <a:spcPct val="105000"/>
              </a:lnSpc>
            </a:pPr>
            <a:r>
              <a:rPr lang="vi-VN" sz="7200" dirty="0">
                <a:solidFill>
                  <a:srgbClr val="003300"/>
                </a:solidFill>
                <a:latin typeface="+mj-lt"/>
                <a:cs typeface="Times New Roman" pitchFamily="18" charset="0"/>
              </a:rPr>
              <a:t>Lạy Chúa, xin đáp lại, vì ơn cả nghĩa dày.</a:t>
            </a: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 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666750"/>
            <a:ext cx="29083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2576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just" eaLnBrk="1" hangingPunct="1"/>
            <a:r>
              <a:rPr lang="en-US" sz="3600" b="0" u="sng" dirty="0">
                <a:solidFill>
                  <a:srgbClr val="FF0000"/>
                </a:solidFill>
                <a:effectLst/>
                <a:latin typeface="+mj-lt"/>
                <a:cs typeface="Times New Roman" pitchFamily="18" charset="0"/>
              </a:rPr>
              <a:t>Alleluia-alleluia:</a:t>
            </a:r>
            <a:r>
              <a:rPr lang="en-US" sz="3600" b="0" dirty="0">
                <a:solidFill>
                  <a:srgbClr val="FF0000"/>
                </a:solidFill>
                <a:effectLst/>
                <a:latin typeface="+mj-lt"/>
                <a:cs typeface="Times New Roman" pitchFamily="18" charset="0"/>
              </a:rPr>
              <a:t> </a:t>
            </a:r>
          </a:p>
          <a:p>
            <a:pPr algn="just" eaLnBrk="1" hangingPunct="1"/>
            <a:r>
              <a:rPr lang="vi-VN" sz="5400" dirty="0">
                <a:solidFill>
                  <a:srgbClr val="003300"/>
                </a:solidFill>
                <a:latin typeface="+mj-lt"/>
                <a:cs typeface="Times New Roman" pitchFamily="18" charset="0"/>
              </a:rPr>
              <a:t>Lời Chúa vẫn tồn tại đến muôn thuở muôn đời. Đó chính là Lời đã được loan báo cho anh em như một Tin Mừng. </a:t>
            </a:r>
            <a:r>
              <a:rPr lang="en-US" sz="5400" b="0" u="sng" dirty="0">
                <a:solidFill>
                  <a:srgbClr val="FF0000"/>
                </a:solidFill>
                <a:effectLst/>
                <a:latin typeface="+mj-lt"/>
                <a:cs typeface="Times New Roman" pitchFamily="18" charset="0"/>
              </a:rPr>
              <a:t>Alleluia</a:t>
            </a:r>
            <a:r>
              <a:rPr lang="en-US" sz="4800" b="0" dirty="0">
                <a:solidFill>
                  <a:srgbClr val="FF0000"/>
                </a:solidFill>
                <a:effectLst/>
                <a:latin typeface="+mj-lt"/>
                <a:cs typeface="Times New Roman" pitchFamily="18" charset="0"/>
              </a:rPr>
              <a:t>.</a:t>
            </a:r>
            <a:endParaRPr lang="en-US" sz="5400" b="0" u="sng" dirty="0">
              <a:solidFill>
                <a:srgbClr val="FF000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9816216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0C26B9-BABE-9069-BB46-5CAD31EE2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EEFB2397-FF16-EA7B-B557-0A93E89D99A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id="{491F3E06-99F1-E663-1B94-1CFB735E2C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5BFCB8-0FA6-EDED-A1BF-D39217AE78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009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  <a:solidFill>
            <a:schemeClr val="tx1"/>
          </a:solidFill>
        </p:spPr>
        <p:txBody>
          <a:bodyPr/>
          <a:lstStyle/>
          <a:p>
            <a:pPr eaLnBrk="1" hangingPunct="1">
              <a:lnSpc>
                <a:spcPct val="105000"/>
              </a:lnSpc>
            </a:pPr>
            <a:endParaRPr lang="en-US" sz="28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6A9EBF-E719-BB41-F5FD-39A7EA9F56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8788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5325EC-7098-7A6E-81E9-7DE8F36BE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66694AB1-5BE8-914D-144E-BCC74BD5F84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4B013464-5648-0C20-CA46-D6DDAF42C4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9279C7-B444-74CB-0ACD-39FCD4A099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0592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  <a:solidFill>
            <a:schemeClr val="tx1"/>
          </a:solidFill>
        </p:spPr>
        <p:txBody>
          <a:bodyPr/>
          <a:lstStyle/>
          <a:p>
            <a:pPr eaLnBrk="1" hangingPunct="1">
              <a:lnSpc>
                <a:spcPct val="105000"/>
              </a:lnSpc>
            </a:pPr>
            <a:endParaRPr lang="en-US" sz="28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2166099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01613"/>
            <a:ext cx="9144000" cy="51435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r>
              <a:rPr lang="en-US" sz="7200" b="0" dirty="0" err="1">
                <a:solidFill>
                  <a:srgbClr val="FF0000"/>
                </a:solidFill>
                <a:effectLst/>
                <a:latin typeface="+mj-lt"/>
                <a:cs typeface="Tahoma" pitchFamily="34" charset="0"/>
              </a:rPr>
              <a:t>Thứ</a:t>
            </a:r>
            <a:r>
              <a:rPr lang="en-US" sz="7200" b="0" dirty="0">
                <a:solidFill>
                  <a:srgbClr val="FF0000"/>
                </a:solidFill>
                <a:effectLst/>
                <a:latin typeface="+mj-lt"/>
                <a:cs typeface="Tahoma" pitchFamily="34" charset="0"/>
              </a:rPr>
              <a:t> </a:t>
            </a:r>
            <a:r>
              <a:rPr lang="en-US" sz="7200" b="0" dirty="0" err="1">
                <a:solidFill>
                  <a:srgbClr val="FF0000"/>
                </a:solidFill>
                <a:effectLst/>
                <a:latin typeface="+mj-lt"/>
                <a:cs typeface="Tahoma" pitchFamily="34" charset="0"/>
              </a:rPr>
              <a:t>Bảy</a:t>
            </a:r>
            <a:endParaRPr lang="en-US" sz="7200" b="0" dirty="0">
              <a:solidFill>
                <a:srgbClr val="FF0000"/>
              </a:solidFill>
              <a:effectLst/>
              <a:latin typeface="+mj-lt"/>
              <a:cs typeface="Tahoma" pitchFamily="34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en-US" sz="6600" b="0" dirty="0" err="1">
                <a:solidFill>
                  <a:srgbClr val="FF0000"/>
                </a:solidFill>
                <a:effectLst/>
                <a:latin typeface="+mj-lt"/>
                <a:cs typeface="Tahoma" pitchFamily="34" charset="0"/>
              </a:rPr>
              <a:t>Sau</a:t>
            </a:r>
            <a:r>
              <a:rPr lang="en-US" sz="6600" b="0" dirty="0">
                <a:solidFill>
                  <a:srgbClr val="FF0000"/>
                </a:solidFill>
                <a:effectLst/>
                <a:latin typeface="+mj-lt"/>
                <a:cs typeface="Tahoma" pitchFamily="34" charset="0"/>
              </a:rPr>
              <a:t> </a:t>
            </a:r>
            <a:r>
              <a:rPr lang="en-US" sz="6600" b="0" dirty="0" err="1">
                <a:solidFill>
                  <a:srgbClr val="FF0000"/>
                </a:solidFill>
                <a:effectLst/>
                <a:latin typeface="+mj-lt"/>
                <a:cs typeface="Tahoma" pitchFamily="34" charset="0"/>
              </a:rPr>
              <a:t>Chúa</a:t>
            </a:r>
            <a:r>
              <a:rPr lang="en-US" sz="6600" b="0" dirty="0">
                <a:solidFill>
                  <a:srgbClr val="FF0000"/>
                </a:solidFill>
                <a:effectLst/>
                <a:latin typeface="+mj-lt"/>
                <a:cs typeface="Tahoma" pitchFamily="34" charset="0"/>
              </a:rPr>
              <a:t> </a:t>
            </a:r>
            <a:r>
              <a:rPr lang="en-US" sz="6600" b="0" dirty="0" err="1">
                <a:solidFill>
                  <a:srgbClr val="FF0000"/>
                </a:solidFill>
                <a:effectLst/>
                <a:latin typeface="+mj-lt"/>
                <a:cs typeface="Tahoma" pitchFamily="34" charset="0"/>
              </a:rPr>
              <a:t>Nhật</a:t>
            </a:r>
            <a:r>
              <a:rPr lang="en-US" sz="6600" b="0" dirty="0">
                <a:solidFill>
                  <a:srgbClr val="FF0000"/>
                </a:solidFill>
                <a:effectLst/>
                <a:latin typeface="+mj-lt"/>
                <a:cs typeface="Tahoma" pitchFamily="34" charset="0"/>
              </a:rPr>
              <a:t> XVII</a:t>
            </a:r>
          </a:p>
          <a:p>
            <a:pPr eaLnBrk="1" hangingPunct="1">
              <a:lnSpc>
                <a:spcPct val="105000"/>
              </a:lnSpc>
            </a:pPr>
            <a:r>
              <a:rPr lang="en-US" sz="6600" b="0" dirty="0" err="1">
                <a:solidFill>
                  <a:srgbClr val="FF0000"/>
                </a:solidFill>
                <a:effectLst/>
                <a:latin typeface="+mj-lt"/>
                <a:cs typeface="Tahoma" pitchFamily="34" charset="0"/>
              </a:rPr>
              <a:t>Thường</a:t>
            </a:r>
            <a:r>
              <a:rPr lang="en-US" sz="6600" b="0" dirty="0">
                <a:solidFill>
                  <a:srgbClr val="FF0000"/>
                </a:solidFill>
                <a:effectLst/>
                <a:latin typeface="+mj-lt"/>
                <a:cs typeface="Tahoma" pitchFamily="34" charset="0"/>
              </a:rPr>
              <a:t> </a:t>
            </a:r>
            <a:r>
              <a:rPr lang="en-US" sz="6600" b="0" dirty="0" err="1">
                <a:solidFill>
                  <a:srgbClr val="FF0000"/>
                </a:solidFill>
                <a:effectLst/>
                <a:latin typeface="+mj-lt"/>
                <a:cs typeface="Tahoma" pitchFamily="34" charset="0"/>
              </a:rPr>
              <a:t>niên</a:t>
            </a:r>
            <a:endParaRPr lang="en-US" sz="6600" b="0" dirty="0">
              <a:solidFill>
                <a:srgbClr val="FF0000"/>
              </a:solidFill>
              <a:effectLst/>
              <a:latin typeface="+mj-lt"/>
              <a:cs typeface="Tahoma" pitchFamily="34" charset="0"/>
            </a:endParaRP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 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03A593-F41E-66F9-1CA3-54FA27A147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710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1FC8D2-F164-13B8-1C9D-1717532F0A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B3458D1-1701-6757-463F-C5C8C5B7E4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4601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 anchor="ctr" anchorCtr="0"/>
          <a:lstStyle/>
          <a:p>
            <a:pPr algn="just" eaLnBrk="1" hangingPunct="1">
              <a:lnSpc>
                <a:spcPct val="105000"/>
              </a:lnSpc>
            </a:pPr>
            <a:r>
              <a:rPr lang="en-US" sz="7200" b="0" u="sng" dirty="0" err="1">
                <a:solidFill>
                  <a:srgbClr val="FF0000"/>
                </a:solidFill>
                <a:effectLst/>
                <a:latin typeface="+mj-lt"/>
                <a:cs typeface="Times New Roman" pitchFamily="18" charset="0"/>
              </a:rPr>
              <a:t>Đáp</a:t>
            </a:r>
            <a:r>
              <a:rPr lang="en-US" sz="7200" b="0" u="sng" dirty="0">
                <a:solidFill>
                  <a:srgbClr val="FF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u="sng" dirty="0" err="1">
                <a:solidFill>
                  <a:srgbClr val="FF0000"/>
                </a:solidFill>
                <a:effectLst/>
                <a:latin typeface="+mj-lt"/>
                <a:cs typeface="Times New Roman" pitchFamily="18" charset="0"/>
              </a:rPr>
              <a:t>ca</a:t>
            </a:r>
            <a:r>
              <a:rPr lang="en-US" sz="7200" b="0" u="sng" dirty="0">
                <a:solidFill>
                  <a:srgbClr val="FF0000"/>
                </a:solidFill>
                <a:effectLst/>
                <a:latin typeface="+mj-lt"/>
                <a:cs typeface="Times New Roman" pitchFamily="18" charset="0"/>
              </a:rPr>
              <a:t>: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</a:p>
          <a:p>
            <a:pPr algn="just" eaLnBrk="1" hangingPunct="1">
              <a:lnSpc>
                <a:spcPct val="105000"/>
              </a:lnSpc>
            </a:pPr>
            <a:r>
              <a:rPr lang="vi-VN" sz="7200" b="0" dirty="0">
                <a:solidFill>
                  <a:srgbClr val="003300"/>
                </a:solidFill>
                <a:effectLst/>
                <a:latin typeface="+mj-lt"/>
                <a:cs typeface="Times New Roman" pitchFamily="18" charset="0"/>
              </a:rPr>
              <a:t>Lạy Chúa, xin đáp lại, vì ơn cả nghĩa dày.</a:t>
            </a:r>
            <a:endParaRPr lang="en-US" sz="8000" b="0" dirty="0">
              <a:solidFill>
                <a:srgbClr val="00330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 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6580" y="1175385"/>
            <a:ext cx="381000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7938" y="0"/>
            <a:ext cx="9144001" cy="5143500"/>
          </a:xfrm>
        </p:spPr>
        <p:txBody>
          <a:bodyPr anchor="ctr" anchorCtr="0"/>
          <a:lstStyle/>
          <a:p>
            <a:pPr algn="just" eaLnBrk="1" hangingPunct="1">
              <a:lnSpc>
                <a:spcPct val="105000"/>
              </a:lnSpc>
            </a:pPr>
            <a:r>
              <a:rPr lang="en-US" sz="6600" b="0" u="sng" dirty="0">
                <a:solidFill>
                  <a:srgbClr val="FF0000"/>
                </a:solidFill>
                <a:effectLst/>
                <a:latin typeface="+mj-lt"/>
                <a:cs typeface="Times New Roman" pitchFamily="18" charset="0"/>
              </a:rPr>
              <a:t>Alleluia-alleluia</a:t>
            </a:r>
            <a:r>
              <a:rPr lang="en-US" sz="6600" b="0" u="sng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:</a:t>
            </a:r>
            <a:r>
              <a:rPr lang="en-US" sz="6600" b="0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vi-VN" sz="6600" b="0" dirty="0">
                <a:solidFill>
                  <a:srgbClr val="003300"/>
                </a:solidFill>
                <a:effectLst/>
                <a:latin typeface="+mj-lt"/>
                <a:cs typeface="Times New Roman" pitchFamily="18" charset="0"/>
              </a:rPr>
              <a:t>Phúc thay ai bị bách hại vì sống công chính, vì Nước Trời là của họ.</a:t>
            </a:r>
            <a:r>
              <a:rPr lang="en-US" sz="6600" b="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  <a:t>  </a:t>
            </a:r>
            <a:r>
              <a:rPr lang="en-US" sz="66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6600" b="0" dirty="0">
                <a:solidFill>
                  <a:srgbClr val="FF0000"/>
                </a:solidFill>
                <a:effectLst/>
                <a:latin typeface="+mj-lt"/>
                <a:cs typeface="Times New Roman" pitchFamily="18" charset="0"/>
              </a:rPr>
              <a:t>Alleluia.</a:t>
            </a:r>
            <a:endParaRPr lang="en-US" sz="6600" b="0" u="sng" dirty="0">
              <a:solidFill>
                <a:srgbClr val="FF000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  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544CB1-C7FD-C1DA-8A95-C5D8E18F6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75577B19-3C78-642A-9290-ACFF6DBBD1C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46084" name="Rectangle 4">
            <a:extLst>
              <a:ext uri="{FF2B5EF4-FFF2-40B4-BE49-F238E27FC236}">
                <a16:creationId xmlns:a16="http://schemas.microsoft.com/office/drawing/2014/main" id="{D315C7EB-D3B9-20DF-D1D4-852E353B14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187BED-42EA-6ECB-0798-A45C49C6AE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3344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57D71A-294F-4979-62E3-4B552DE1B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8D869C66-C577-498E-4AEE-D09EA99DAFF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AE561F6C-A505-8213-57AB-C3A37202F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992CB0-5F70-6DAF-8C71-6073DA57EE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687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56F1B0-5681-6686-3430-95E55CE642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38527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  <a:solidFill>
            <a:schemeClr val="tx1"/>
          </a:solidFill>
        </p:spPr>
        <p:txBody>
          <a:bodyPr/>
          <a:lstStyle/>
          <a:p>
            <a:pPr eaLnBrk="1" hangingPunct="1">
              <a:lnSpc>
                <a:spcPct val="105000"/>
              </a:lnSpc>
            </a:pPr>
            <a:endParaRPr lang="en-US" sz="28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 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 anchor="ctr" anchorCtr="0"/>
          <a:lstStyle/>
          <a:p>
            <a:pPr algn="just" eaLnBrk="1" hangingPunct="1">
              <a:lnSpc>
                <a:spcPct val="105000"/>
              </a:lnSpc>
            </a:pPr>
            <a:r>
              <a:rPr lang="en-US" sz="6600" b="0" u="sng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Đáp</a:t>
            </a:r>
            <a:r>
              <a:rPr lang="en-US" sz="6600" b="0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6600" b="0" u="sng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</a:t>
            </a:r>
            <a:r>
              <a:rPr lang="en-US" sz="6600" b="0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:</a:t>
            </a:r>
            <a:r>
              <a:rPr lang="en-US" sz="66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</a:p>
          <a:p>
            <a:pPr algn="just" eaLnBrk="1" hangingPunct="1">
              <a:lnSpc>
                <a:spcPct val="105000"/>
              </a:lnSpc>
            </a:pPr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Thiên Chúa sinh ra ngươi, ngươi lại coi thường.</a:t>
            </a:r>
            <a:endParaRPr lang="en-US" sz="72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  </a:t>
            </a:r>
          </a:p>
        </p:txBody>
      </p:sp>
      <p:sp>
        <p:nvSpPr>
          <p:cNvPr id="2" name="Rectangle 1"/>
          <p:cNvSpPr/>
          <p:nvPr/>
        </p:nvSpPr>
        <p:spPr>
          <a:xfrm>
            <a:off x="2971800" y="438150"/>
            <a:ext cx="2805576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</a:rPr>
              <a:t>Đnl</a:t>
            </a:r>
            <a:r>
              <a:rPr lang="en-US" sz="2400" dirty="0">
                <a:solidFill>
                  <a:srgbClr val="FF0000"/>
                </a:solidFill>
              </a:rPr>
              <a:t> 32,18-19.20.21</a:t>
            </a:r>
          </a:p>
        </p:txBody>
      </p:sp>
    </p:spTree>
    <p:extLst>
      <p:ext uri="{BB962C8B-B14F-4D97-AF65-F5344CB8AC3E}">
        <p14:creationId xmlns:p14="http://schemas.microsoft.com/office/powerpoint/2010/main" val="2877886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 anchor="ctr" anchorCtr="0"/>
          <a:lstStyle/>
          <a:p>
            <a:pPr algn="just" eaLnBrk="1" hangingPunct="1">
              <a:lnSpc>
                <a:spcPct val="105000"/>
              </a:lnSpc>
            </a:pPr>
            <a:r>
              <a:rPr lang="en-US" sz="5400" b="0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Alleluia-alleluia:</a:t>
            </a:r>
            <a:r>
              <a:rPr lang="en-US" sz="5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vi-VN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Chúa Cha đã tự ý dùng Lời chân lý mà sinh ra chúng ta, để chúng ta nên như của đầu mùa trong các thọ tạo của Người.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Alleluia.</a:t>
            </a: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362281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F82545-EA46-77CA-1437-08BF90016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8EA7716A-AD5A-5A98-E285-20CE7C427D9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0DBC5B61-064E-4597-DA45-C7A99BD2B8A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  <a:solidFill>
            <a:schemeClr val="tx1"/>
          </a:solidFill>
        </p:spPr>
        <p:txBody>
          <a:bodyPr/>
          <a:lstStyle/>
          <a:p>
            <a:pPr eaLnBrk="1" hangingPunct="1">
              <a:lnSpc>
                <a:spcPct val="105000"/>
              </a:lnSpc>
            </a:pPr>
            <a:endParaRPr lang="en-US" sz="28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4" name="Rectangle 4">
            <a:extLst>
              <a:ext uri="{FF2B5EF4-FFF2-40B4-BE49-F238E27FC236}">
                <a16:creationId xmlns:a16="http://schemas.microsoft.com/office/drawing/2014/main" id="{C00F653D-FDD1-EB23-B0E4-A952B021CE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1E0B5C-BE64-0FCE-4A12-0BB35CCD46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661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br>
              <a:rPr lang="en-US" b="0" dirty="0">
                <a:effectLst/>
                <a:latin typeface="+mj-lt"/>
              </a:rPr>
            </a:br>
            <a:endParaRPr lang="en-US" b="0" dirty="0">
              <a:effectLst/>
              <a:latin typeface="+mj-lt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  <a:solidFill>
            <a:schemeClr val="tx1"/>
          </a:solidFill>
        </p:spPr>
        <p:txBody>
          <a:bodyPr/>
          <a:lstStyle/>
          <a:p>
            <a:pPr eaLnBrk="1" hangingPunct="1">
              <a:lnSpc>
                <a:spcPct val="105000"/>
              </a:lnSpc>
            </a:pPr>
            <a:endParaRPr lang="en-US" sz="28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3524250" y="17463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  </a:t>
            </a:r>
          </a:p>
        </p:txBody>
      </p:sp>
      <p:sp>
        <p:nvSpPr>
          <p:cNvPr id="2053" name="Rectangle 1"/>
          <p:cNvSpPr>
            <a:spLocks noChangeArrowheads="1"/>
          </p:cNvSpPr>
          <p:nvPr/>
        </p:nvSpPr>
        <p:spPr bwMode="auto">
          <a:xfrm>
            <a:off x="3381375" y="2387600"/>
            <a:ext cx="23812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nn-NO">
                <a:solidFill>
                  <a:srgbClr val="000000"/>
                </a:solidFill>
              </a:rPr>
              <a:t>DAP CA CN XVI TNA</a:t>
            </a: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25397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3611</TotalTime>
  <Words>445</Words>
  <Application>Microsoft Office PowerPoint</Application>
  <PresentationFormat>On-screen Show (16:9)</PresentationFormat>
  <Paragraphs>133</Paragraphs>
  <Slides>50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50</vt:i4>
      </vt:variant>
    </vt:vector>
  </HeadingPairs>
  <TitlesOfParts>
    <vt:vector size="63" baseType="lpstr">
      <vt:lpstr>Arial</vt:lpstr>
      <vt:lpstr>Calibri</vt:lpstr>
      <vt:lpstr>Times New Roman</vt:lpstr>
      <vt:lpstr>UTM American Sans</vt:lpstr>
      <vt:lpstr>Default Design</vt:lpstr>
      <vt:lpstr>1_Default Design</vt:lpstr>
      <vt:lpstr>Office Theme</vt:lpstr>
      <vt:lpstr>3_Default Design</vt:lpstr>
      <vt:lpstr>5_Default Design</vt:lpstr>
      <vt:lpstr>8_Default Design</vt:lpstr>
      <vt:lpstr>10_Default Design</vt:lpstr>
      <vt:lpstr>11_Default Design</vt:lpstr>
      <vt:lpstr>6_Default Design</vt:lpstr>
      <vt:lpstr> </vt:lpstr>
      <vt:lpstr> </vt:lpstr>
      <vt:lpstr> </vt:lpstr>
      <vt:lpstr> </vt:lpstr>
      <vt:lpstr>PowerPoint Presentation</vt:lpstr>
      <vt:lpstr> </vt:lpstr>
      <vt:lpstr> </vt:lpstr>
      <vt:lpstr> </vt:lpstr>
      <vt:lpstr> </vt:lpstr>
      <vt:lpstr> </vt:lpstr>
      <vt:lpstr> </vt:lpstr>
      <vt:lpstr>PowerPoint Presentation</vt:lpstr>
      <vt:lpstr> </vt:lpstr>
      <vt:lpstr> </vt:lpstr>
      <vt:lpstr> 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 </vt:lpstr>
      <vt:lpstr> </vt:lpstr>
      <vt:lpstr> </vt:lpstr>
      <vt:lpstr>PowerPoint Presentation</vt:lpstr>
      <vt:lpstr> </vt:lpstr>
      <vt:lpstr> </vt:lpstr>
      <vt:lpstr> </vt:lpstr>
      <vt:lpstr> </vt:lpstr>
      <vt:lpstr> </vt:lpstr>
      <vt:lpstr> </vt:lpstr>
      <vt:lpstr> </vt:lpstr>
      <vt:lpstr> </vt:lpstr>
      <vt:lpstr>PowerPoint Presentation</vt:lpstr>
      <vt:lpstr> </vt:lpstr>
      <vt:lpstr> </vt:lpstr>
      <vt:lpstr> </vt:lpstr>
      <vt:lpstr> </vt:lpstr>
      <vt:lpstr> </vt:lpstr>
      <vt:lpstr> </vt:lpstr>
      <vt:lpstr> </vt:lpstr>
      <vt:lpstr> </vt:lpstr>
      <vt:lpstr>PowerPoint Presentation</vt:lpstr>
      <vt:lpstr> </vt:lpstr>
      <vt:lpstr> </vt:lpstr>
      <vt:lpstr> </vt:lpstr>
      <vt:lpstr> </vt:lpstr>
      <vt:lpstr> </vt:lpstr>
    </vt:vector>
  </TitlesOfParts>
  <Company>Unknown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Unknown</dc:creator>
  <cp:lastModifiedBy>Nam Hung</cp:lastModifiedBy>
  <cp:revision>1898</cp:revision>
  <dcterms:created xsi:type="dcterms:W3CDTF">2000-12-31T17:05:43Z</dcterms:created>
  <dcterms:modified xsi:type="dcterms:W3CDTF">2026-07-18T08:15:42Z</dcterms:modified>
</cp:coreProperties>
</file>