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92" r:id="rId7"/>
    <p:sldMasterId id="2147483828" r:id="rId8"/>
    <p:sldMasterId id="2147483996" r:id="rId9"/>
    <p:sldMasterId id="2147484088" r:id="rId10"/>
    <p:sldMasterId id="2147484096" r:id="rId11"/>
  </p:sldMasterIdLst>
  <p:sldIdLst>
    <p:sldId id="261" r:id="rId12"/>
    <p:sldId id="266" r:id="rId13"/>
    <p:sldId id="256" r:id="rId14"/>
    <p:sldId id="449" r:id="rId15"/>
    <p:sldId id="452" r:id="rId16"/>
    <p:sldId id="323" r:id="rId17"/>
    <p:sldId id="324" r:id="rId18"/>
    <p:sldId id="257" r:id="rId19"/>
    <p:sldId id="258" r:id="rId20"/>
    <p:sldId id="468" r:id="rId21"/>
    <p:sldId id="334" r:id="rId22"/>
    <p:sldId id="438" r:id="rId23"/>
    <p:sldId id="446" r:id="rId24"/>
    <p:sldId id="439" r:id="rId25"/>
    <p:sldId id="453" r:id="rId26"/>
    <p:sldId id="454" r:id="rId27"/>
    <p:sldId id="440" r:id="rId28"/>
    <p:sldId id="441" r:id="rId29"/>
    <p:sldId id="442" r:id="rId30"/>
    <p:sldId id="469" r:id="rId31"/>
    <p:sldId id="470" r:id="rId32"/>
    <p:sldId id="444" r:id="rId33"/>
    <p:sldId id="289" r:id="rId34"/>
    <p:sldId id="447" r:id="rId35"/>
    <p:sldId id="341" r:id="rId36"/>
    <p:sldId id="342" r:id="rId37"/>
    <p:sldId id="294" r:id="rId38"/>
    <p:sldId id="291" r:id="rId39"/>
    <p:sldId id="471" r:id="rId40"/>
    <p:sldId id="459" r:id="rId41"/>
    <p:sldId id="259" r:id="rId42"/>
    <p:sldId id="267" r:id="rId43"/>
    <p:sldId id="398" r:id="rId44"/>
    <p:sldId id="401" r:id="rId45"/>
    <p:sldId id="402" r:id="rId46"/>
    <p:sldId id="403" r:id="rId47"/>
    <p:sldId id="404" r:id="rId48"/>
    <p:sldId id="405" r:id="rId49"/>
    <p:sldId id="406" r:id="rId50"/>
    <p:sldId id="407" r:id="rId51"/>
    <p:sldId id="408" r:id="rId52"/>
    <p:sldId id="460" r:id="rId53"/>
    <p:sldId id="326" r:id="rId54"/>
    <p:sldId id="308" r:id="rId55"/>
    <p:sldId id="399" r:id="rId56"/>
    <p:sldId id="271" r:id="rId57"/>
    <p:sldId id="400" r:id="rId58"/>
    <p:sldId id="279" r:id="rId59"/>
    <p:sldId id="280" r:id="rId60"/>
    <p:sldId id="461" r:id="rId61"/>
    <p:sldId id="361" r:id="rId62"/>
    <p:sldId id="363" r:id="rId63"/>
    <p:sldId id="281" r:id="rId64"/>
    <p:sldId id="282" r:id="rId65"/>
    <p:sldId id="472" r:id="rId66"/>
    <p:sldId id="360" r:id="rId67"/>
    <p:sldId id="276" r:id="rId68"/>
    <p:sldId id="354" r:id="rId69"/>
    <p:sldId id="464" r:id="rId70"/>
    <p:sldId id="355" r:id="rId71"/>
    <p:sldId id="288" r:id="rId72"/>
    <p:sldId id="278" r:id="rId73"/>
    <p:sldId id="474" r:id="rId74"/>
    <p:sldId id="473" r:id="rId75"/>
    <p:sldId id="465" r:id="rId7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20" autoAdjust="0"/>
    <p:restoredTop sz="94654" autoAdjust="0"/>
  </p:normalViewPr>
  <p:slideViewPr>
    <p:cSldViewPr>
      <p:cViewPr>
        <p:scale>
          <a:sx n="125" d="100"/>
          <a:sy n="125" d="100"/>
        </p:scale>
        <p:origin x="2670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054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16" Type="http://schemas.openxmlformats.org/officeDocument/2006/relationships/slide" Target="slides/slide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slide" Target="slides/slide55.xml"/><Relationship Id="rId74" Type="http://schemas.openxmlformats.org/officeDocument/2006/relationships/slide" Target="slides/slide63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0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77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slide" Target="slides/slide61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slide" Target="slides/slide59.xml"/><Relationship Id="rId75" Type="http://schemas.openxmlformats.org/officeDocument/2006/relationships/slide" Target="slides/slide6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slide" Target="slides/slide62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6" Type="http://schemas.openxmlformats.org/officeDocument/2006/relationships/slide" Target="slides/slide6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9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9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2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3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28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2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5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34069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71282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257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03769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67973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71616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97205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9393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41672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70711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860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9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1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0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19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28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6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15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3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94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06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39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021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809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3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53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1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5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3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23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1324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3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91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71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9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836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371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406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919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349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614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618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01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499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4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352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186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608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817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10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822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07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8928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456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06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4327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3779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317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6076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88777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54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92352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2369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21718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444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28082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74293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6690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1844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2032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9826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38893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22376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45547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48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7942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43822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26747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51522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81912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54678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9357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61494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527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361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103.xml"/><Relationship Id="rId9" Type="http://schemas.openxmlformats.org/officeDocument/2006/relationships/image" Target="../media/image1.jp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4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8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7" r:id="rId1"/>
    <p:sldLayoutId id="2147484098" r:id="rId2"/>
    <p:sldLayoutId id="2147484099" r:id="rId3"/>
    <p:sldLayoutId id="2147484100" r:id="rId4"/>
    <p:sldLayoutId id="2147484101" r:id="rId5"/>
    <p:sldLayoutId id="2147484102" r:id="rId6"/>
    <p:sldLayoutId id="2147484103" r:id="rId7"/>
    <p:sldLayoutId id="2147484104" r:id="rId8"/>
    <p:sldLayoutId id="2147484105" r:id="rId9"/>
    <p:sldLayoutId id="2147484106" r:id="rId10"/>
    <p:sldLayoutId id="21474841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7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0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7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10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193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XVIII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28BE6F-A86B-CD6B-A211-76CE75363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7A3EB5-FDBC-CC1D-F300-F4B573626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68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976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 dirty="0">
              <a:solidFill>
                <a:srgbClr val="FF00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 dirty="0">
              <a:solidFill>
                <a:srgbClr val="FF00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THỨ </a:t>
            </a:r>
            <a:r>
              <a:rPr lang="en-US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BA</a:t>
            </a:r>
            <a:endParaRPr lang="en-US" sz="4400" b="0" dirty="0">
              <a:solidFill>
                <a:srgbClr val="FF00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 dirty="0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XVIII</a:t>
            </a:r>
            <a:endParaRPr lang="vi-VN" sz="4400" b="0" dirty="0">
              <a:solidFill>
                <a:srgbClr val="FF00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00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738156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DAAD41-E371-6E26-57E7-82CCB66C6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92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inting of a person carrying a person&#10;&#10;Description automatically generated">
            <a:extLst>
              <a:ext uri="{FF2B5EF4-FFF2-40B4-BE49-F238E27FC236}">
                <a16:creationId xmlns:a16="http://schemas.microsoft.com/office/drawing/2014/main" id="{BA3CFD13-55DD-4851-8F3B-EBBC90A92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22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FF5F1-1D4B-4886-A093-56437324C990}"/>
              </a:ext>
            </a:extLst>
          </p:cNvPr>
          <p:cNvSpPr/>
          <p:nvPr/>
        </p:nvSpPr>
        <p:spPr>
          <a:xfrm>
            <a:off x="76200" y="2110085"/>
            <a:ext cx="9067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chemeClr val="bg1"/>
                </a:solidFill>
              </a:rPr>
              <a:t>Chú</a:t>
            </a:r>
            <a:r>
              <a:rPr lang="en-US" sz="2400" dirty="0">
                <a:solidFill>
                  <a:schemeClr val="bg1"/>
                </a:solidFill>
              </a:rPr>
              <a:t> ý: Nếu </a:t>
            </a:r>
            <a:r>
              <a:rPr lang="en-US" sz="2400" dirty="0" err="1">
                <a:solidFill>
                  <a:schemeClr val="bg1"/>
                </a:solidFill>
              </a:rPr>
              <a:t>thứ</a:t>
            </a:r>
            <a:r>
              <a:rPr lang="en-US" sz="2400" dirty="0">
                <a:solidFill>
                  <a:schemeClr val="bg1"/>
                </a:solidFill>
              </a:rPr>
              <a:t> Hai đã </a:t>
            </a:r>
            <a:r>
              <a:rPr lang="en-US" sz="2400" dirty="0" err="1">
                <a:solidFill>
                  <a:schemeClr val="bg1"/>
                </a:solidFill>
              </a:rPr>
              <a:t>đọc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bài</a:t>
            </a:r>
            <a:r>
              <a:rPr lang="en-US" sz="2400" dirty="0">
                <a:solidFill>
                  <a:schemeClr val="bg1"/>
                </a:solidFill>
              </a:rPr>
              <a:t> Tin </a:t>
            </a:r>
            <a:r>
              <a:rPr lang="en-US" sz="2400" dirty="0" err="1">
                <a:solidFill>
                  <a:schemeClr val="bg1"/>
                </a:solidFill>
              </a:rPr>
              <a:t>Mừng</a:t>
            </a:r>
            <a:r>
              <a:rPr lang="en-US" sz="2400" dirty="0">
                <a:solidFill>
                  <a:schemeClr val="bg1"/>
                </a:solidFill>
              </a:rPr>
              <a:t> Mt 14,22-36, </a:t>
            </a:r>
            <a:r>
              <a:rPr lang="en-US" sz="2400" dirty="0" err="1">
                <a:solidFill>
                  <a:schemeClr val="bg1"/>
                </a:solidFill>
              </a:rPr>
              <a:t>thì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đọc</a:t>
            </a:r>
            <a:r>
              <a:rPr lang="en-US" sz="2400" dirty="0">
                <a:solidFill>
                  <a:schemeClr val="bg1"/>
                </a:solidFill>
              </a:rPr>
              <a:t>: </a:t>
            </a: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Mt 15,1-2.10-14</a:t>
            </a:r>
          </a:p>
        </p:txBody>
      </p:sp>
    </p:spTree>
    <p:extLst>
      <p:ext uri="{BB962C8B-B14F-4D97-AF65-F5344CB8AC3E}">
        <p14:creationId xmlns:p14="http://schemas.microsoft.com/office/powerpoint/2010/main" val="2101675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2C0BE5-0EED-630E-8A5F-9042C6AD0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111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9CE391-3910-54B1-34E4-CCAE663AB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"/>
            <a:ext cx="9144000" cy="514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95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25462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80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Chúa </a:t>
            </a:r>
            <a:r>
              <a:rPr lang="en-US" sz="8000" dirty="0" err="1">
                <a:solidFill>
                  <a:srgbClr val="006600"/>
                </a:solidFill>
                <a:latin typeface="+mj-lt"/>
                <a:cs typeface="Times New Roman" pitchFamily="18" charset="0"/>
              </a:rPr>
              <a:t>sẽ</a:t>
            </a:r>
            <a:r>
              <a:rPr lang="en-US" sz="80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006600"/>
                </a:solidFill>
                <a:latin typeface="+mj-lt"/>
                <a:cs typeface="Times New Roman" pitchFamily="18" charset="0"/>
              </a:rPr>
              <a:t>xây</a:t>
            </a:r>
            <a:r>
              <a:rPr lang="en-US" sz="80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006600"/>
                </a:solidFill>
                <a:latin typeface="+mj-lt"/>
                <a:cs typeface="Times New Roman" pitchFamily="18" charset="0"/>
              </a:rPr>
              <a:t>dựng</a:t>
            </a:r>
            <a:r>
              <a:rPr lang="en-US" sz="80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006600"/>
                </a:solidFill>
                <a:latin typeface="+mj-lt"/>
                <a:cs typeface="Times New Roman" pitchFamily="18" charset="0"/>
              </a:rPr>
              <a:t>lại</a:t>
            </a:r>
            <a:r>
              <a:rPr lang="en-US" sz="80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 Xi-on, </a:t>
            </a:r>
            <a:r>
              <a:rPr lang="en-US" sz="8000" dirty="0" err="1">
                <a:solidFill>
                  <a:srgbClr val="006600"/>
                </a:solidFill>
                <a:latin typeface="+mj-lt"/>
                <a:cs typeface="Times New Roman" pitchFamily="18" charset="0"/>
              </a:rPr>
              <a:t>sẽ</a:t>
            </a:r>
            <a:r>
              <a:rPr lang="en-US" sz="80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006600"/>
                </a:solidFill>
                <a:latin typeface="+mj-lt"/>
                <a:cs typeface="Times New Roman" pitchFamily="18" charset="0"/>
              </a:rPr>
              <a:t>xuất</a:t>
            </a:r>
            <a:r>
              <a:rPr lang="en-US" sz="80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006600"/>
                </a:solidFill>
                <a:latin typeface="+mj-lt"/>
                <a:cs typeface="Times New Roman" pitchFamily="18" charset="0"/>
              </a:rPr>
              <a:t>hiện</a:t>
            </a:r>
            <a:r>
              <a:rPr lang="en-US" sz="80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006600"/>
                </a:solidFill>
                <a:latin typeface="+mj-lt"/>
                <a:cs typeface="Times New Roman" pitchFamily="18" charset="0"/>
              </a:rPr>
              <a:t>quang</a:t>
            </a:r>
            <a:r>
              <a:rPr lang="en-US" sz="80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006600"/>
                </a:solidFill>
                <a:latin typeface="+mj-lt"/>
                <a:cs typeface="Times New Roman" pitchFamily="18" charset="0"/>
              </a:rPr>
              <a:t>vinh</a:t>
            </a:r>
            <a:r>
              <a:rPr lang="en-US" sz="80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006600"/>
                </a:solidFill>
                <a:latin typeface="+mj-lt"/>
                <a:cs typeface="Times New Roman" pitchFamily="18" charset="0"/>
              </a:rPr>
              <a:t>rực</a:t>
            </a:r>
            <a:r>
              <a:rPr lang="en-US" sz="80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006600"/>
                </a:solidFill>
                <a:latin typeface="+mj-lt"/>
                <a:cs typeface="Times New Roman" pitchFamily="18" charset="0"/>
              </a:rPr>
              <a:t>rỡ</a:t>
            </a:r>
            <a:r>
              <a:rPr lang="en-US" sz="80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.</a:t>
            </a:r>
            <a:endParaRPr lang="en-US" sz="8000" b="0" dirty="0">
              <a:solidFill>
                <a:srgbClr val="0066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692678-AFB8-4677-BCE9-CF1CF218367E}"/>
              </a:ext>
            </a:extLst>
          </p:cNvPr>
          <p:cNvSpPr/>
          <p:nvPr/>
        </p:nvSpPr>
        <p:spPr>
          <a:xfrm>
            <a:off x="2133600" y="312738"/>
            <a:ext cx="3480440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101,16-18.19-21.29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22-23</a:t>
            </a:r>
          </a:p>
        </p:txBody>
      </p:sp>
    </p:spTree>
    <p:extLst>
      <p:ext uri="{BB962C8B-B14F-4D97-AF65-F5344CB8AC3E}">
        <p14:creationId xmlns:p14="http://schemas.microsoft.com/office/powerpoint/2010/main" val="1664546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8150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Thưa Thầy, chính Thầy là Con Thiên</a:t>
            </a:r>
            <a:r>
              <a:rPr lang="en-US" sz="72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rgbClr val="006600"/>
                </a:solidFill>
                <a:latin typeface="+mj-lt"/>
                <a:cs typeface="Times New Roman" pitchFamily="18" charset="0"/>
              </a:rPr>
              <a:t>Chúa, chính Thầy là Vua Ít-ra-en.</a:t>
            </a:r>
            <a:endParaRPr lang="en-US" sz="7200" b="0" dirty="0">
              <a:solidFill>
                <a:srgbClr val="0066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340509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60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E41474-FB9D-4402-DCB4-0C5991609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3BF705-DFA6-B6CB-E506-D3A69293A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82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1ABF15-4E9C-6ED6-039A-823851C50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C44E98-3655-673D-48BE-659DB15A9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955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99384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TƯ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VIII</a:t>
            </a:r>
            <a:endParaRPr lang="vi-VN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083555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ilding with a tower&#10;&#10;Description automatically generated">
            <a:extLst>
              <a:ext uri="{FF2B5EF4-FFF2-40B4-BE49-F238E27FC236}">
                <a16:creationId xmlns:a16="http://schemas.microsoft.com/office/drawing/2014/main" id="{16C9D2BF-277D-46B7-BF8C-D2F0D8DFC2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" y="0"/>
            <a:ext cx="913117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58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45F186-FAD4-3405-A969-4565AFD2D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9484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041FEB-731E-0E65-5780-B84E42357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33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>
            <a:norm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canh giữ chúng ta,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như mục tử canh giữ đàn chiên.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511" y="285750"/>
            <a:ext cx="36671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5283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57175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Vị ngôn sứ vĩ đại đã xuất 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</a:t>
            </a:r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hiện giữa chúng ta, và Thiên Chúa đã viếng thăm dân Người.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4099153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E17F6D-073D-773A-0DEE-EFCD6F12F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11D91E-CCD1-1EBB-3FD9-D82BD0511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02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XVIII</a:t>
            </a:r>
            <a:endParaRPr lang="vi-VN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729507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ilding with a tower&#10;&#10;Description automatically generated">
            <a:extLst>
              <a:ext uri="{FF2B5EF4-FFF2-40B4-BE49-F238E27FC236}">
                <a16:creationId xmlns:a16="http://schemas.microsoft.com/office/drawing/2014/main" id="{16C9D2BF-277D-46B7-BF8C-D2F0D8DFC2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" y="0"/>
            <a:ext cx="913117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68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>
            <a:normAutofit/>
          </a:bodyPr>
          <a:lstStyle/>
          <a:p>
            <a:r>
              <a:rPr lang="en-US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36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36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VIII </a:t>
            </a:r>
            <a:r>
              <a:rPr lang="vi-VN" sz="36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  <a:endParaRPr lang="en-US" sz="36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CHÚA HIỂN DUNG</a:t>
            </a:r>
          </a:p>
          <a:p>
            <a:r>
              <a:rPr lang="en-US" sz="4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LỄ KÍNH</a:t>
            </a:r>
          </a:p>
          <a:p>
            <a:r>
              <a:rPr lang="en-US" sz="4400" i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( </a:t>
            </a:r>
            <a:r>
              <a:rPr lang="en-US" sz="4400" i="1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Sách</a:t>
            </a:r>
            <a:r>
              <a:rPr lang="en-US" sz="4400" i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bài</a:t>
            </a:r>
            <a:r>
              <a:rPr lang="en-US" sz="4400" i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đọc</a:t>
            </a:r>
            <a:r>
              <a:rPr lang="en-US" sz="4400" i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quyển</a:t>
            </a:r>
            <a:r>
              <a:rPr lang="en-US" sz="4400" i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2 </a:t>
            </a:r>
            <a:r>
              <a:rPr lang="en-US" sz="4400" i="1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trang</a:t>
            </a:r>
            <a:r>
              <a:rPr lang="en-US" sz="4400" i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772 )</a:t>
            </a:r>
          </a:p>
        </p:txBody>
      </p:sp>
    </p:spTree>
    <p:extLst>
      <p:ext uri="{BB962C8B-B14F-4D97-AF65-F5344CB8AC3E}">
        <p14:creationId xmlns:p14="http://schemas.microsoft.com/office/powerpoint/2010/main" val="3463860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2466B9-F39A-4256-9F42-34FD603FCA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106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0" dirty="0">
              <a:solidFill>
                <a:srgbClr val="FF0000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0" dirty="0">
              <a:solidFill>
                <a:srgbClr val="FF0000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69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en-US" sz="4000" b="0" u="sng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4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0" u="sng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tế</a:t>
            </a:r>
            <a:r>
              <a:rPr lang="en-US" sz="4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40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danh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trên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tầng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trời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b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vi-VN" sz="5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A+B:</a:t>
            </a:r>
            <a:r>
              <a:rPr lang="vi-VN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Và bình an dưới thế cho người thiện tâm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lang="vi-VN" sz="5400" b="0" dirty="0">
              <a:solidFill>
                <a:srgbClr val="003399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55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ngợi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chúc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tụng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b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thờ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tôn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060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cảm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tạ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vì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quang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cả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Vua trên trời, là Chúa Cha toàn năng.</a:t>
            </a:r>
          </a:p>
        </p:txBody>
      </p:sp>
    </p:spTree>
    <p:extLst>
      <p:ext uri="{BB962C8B-B14F-4D97-AF65-F5344CB8AC3E}">
        <p14:creationId xmlns:p14="http://schemas.microsoft.com/office/powerpoint/2010/main" val="112085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247650"/>
            <a:ext cx="9144000" cy="5391150"/>
          </a:xfrm>
        </p:spPr>
        <p:txBody>
          <a:bodyPr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một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          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Giêsu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Kitô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vi-VN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Chiên Thiên Chúa là Con Đức Chúa Cha.</a:t>
            </a:r>
          </a:p>
        </p:txBody>
      </p:sp>
    </p:spTree>
    <p:extLst>
      <p:ext uri="{BB962C8B-B14F-4D97-AF65-F5344CB8AC3E}">
        <p14:creationId xmlns:p14="http://schemas.microsoft.com/office/powerpoint/2010/main" val="32141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nhậm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lời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cầu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khẩn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502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basket of bread&#10;&#10;Description automatically generated">
            <a:extLst>
              <a:ext uri="{FF2B5EF4-FFF2-40B4-BE49-F238E27FC236}">
                <a16:creationId xmlns:a16="http://schemas.microsoft.com/office/drawing/2014/main" id="{14C0DCAD-EED5-4556-BD03-E7007ED85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9620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ngự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bên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hữu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Đức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Cha,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vi-VN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Vì lạy </a:t>
            </a:r>
            <a:r>
              <a:rPr lang="vi-VN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 Giêsu Kitô, 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 có Chúa là Đấng Thánh.</a:t>
            </a:r>
          </a:p>
        </p:txBody>
      </p:sp>
    </p:spTree>
    <p:extLst>
      <p:ext uri="{BB962C8B-B14F-4D97-AF65-F5344CB8AC3E}">
        <p14:creationId xmlns:p14="http://schemas.microsoft.com/office/powerpoint/2010/main" val="297585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Chúa,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đấng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tối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A+</a:t>
            </a:r>
            <a:r>
              <a:rPr lang="en-US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</a:t>
            </a:r>
            <a:r>
              <a:rPr lang="vi-VN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Cùng Đức Chúa Thánh Thần trong vinh quang Đức Chúa Cha. 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318767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2466B9-F39A-4256-9F42-34FD603FCA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067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E5F517-68C2-E117-D516-2DD3F1A29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588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6350" y="5905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Chúa là Vua hiển trị,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là Đấng cao cả trên khắp địa cầu.</a:t>
            </a:r>
            <a:endParaRPr lang="en-US" sz="72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470455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FC05D7-99E6-3DBC-DC01-8EC1B8E08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9489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1950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Đây là Con yêu dấu của Ta, Ta hài lòng về Người. Các ngươi hãy vâng nghe lời Người.</a:t>
            </a:r>
            <a:endParaRPr lang="en-US" sz="66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4572520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31BC02-6DE7-43AB-AC0F-1918A6C7C1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80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0846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VIII</a:t>
            </a:r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880147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C4C816-C416-4DE6-91ED-F200A340E9C8}"/>
              </a:ext>
            </a:extLst>
          </p:cNvPr>
          <p:cNvSpPr/>
          <p:nvPr/>
        </p:nvSpPr>
        <p:spPr>
          <a:xfrm>
            <a:off x="0" y="197158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Chú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 ý: Nếu Chúa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nhật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Năm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 A đã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bài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 Tin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Mừng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 Mt 14, 13-21.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thì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merican Sans"/>
                <a:ea typeface="+mn-ea"/>
                <a:cs typeface="+mn-cs"/>
              </a:rPr>
              <a:t>: Mt 14, 22-36</a:t>
            </a:r>
          </a:p>
        </p:txBody>
      </p:sp>
    </p:spTree>
    <p:extLst>
      <p:ext uri="{BB962C8B-B14F-4D97-AF65-F5344CB8AC3E}">
        <p14:creationId xmlns:p14="http://schemas.microsoft.com/office/powerpoint/2010/main" val="6993424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F36FC9-BCFC-272F-4474-1570FBB7A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048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22CF23-160F-C803-3C6A-C6999953E5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127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D2F9C5-D820-D23D-8874-A54B47D23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983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Chúa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phán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: Ta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cầm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quyền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sinh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tử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  <a:endParaRPr lang="en-US" sz="8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4B59E8-64B6-468E-A0D3-52EFA6A3CD7B}"/>
              </a:ext>
            </a:extLst>
          </p:cNvPr>
          <p:cNvSpPr/>
          <p:nvPr/>
        </p:nvSpPr>
        <p:spPr>
          <a:xfrm>
            <a:off x="2057400" y="361950"/>
            <a:ext cx="3211135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de-D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Đnl 32, 35cd-36ab.39abcd.41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7988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57175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Phúc thay ai bị bách hại vì sống công chính,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vì Nước Trời là của họ.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1940505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D11FDF-D65C-AE09-3698-0FBA027D7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C1CD8E-2DEA-52C6-24A7-772BDBA043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18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44970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VIII</a:t>
            </a:r>
            <a:endParaRPr lang="vi-VN" sz="44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41232013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2B8D72-44B4-AC95-AB35-66A9D4120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123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C2BAAD-B769-FBD2-7508-7DC45E281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72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8F27C4-E0E9-4C8C-892D-BA488E6CF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8786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CCAF49-C960-2057-5AC5-93A508CDD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76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9309" y="688161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Lạy Chúa, Chúa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chẳng bỏ rơi những ai kiếm tìm Ngài.</a:t>
            </a:r>
            <a:endParaRPr lang="en-US" sz="72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</a:t>
            </a: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 </a:t>
            </a:r>
            <a:r>
              <a:rPr kumimoji="0" lang="en-US" sz="4400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ca</a:t>
            </a: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91" y="361950"/>
            <a:ext cx="38290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14382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vi-VN" sz="56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Đấng Cứu Độ chúng ta là Đức Giê-su</a:t>
            </a:r>
            <a:r>
              <a:rPr lang="en-US" sz="56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56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Ki-tô đã tiêu diệt thần chết, và đã dùng Tin Mừng mà làm sáng tỏ phúc trường sinh.</a:t>
            </a:r>
            <a:endParaRPr lang="en-US" sz="56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290238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DF7AE5-F394-CE38-7817-5A44C39D0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E5327B-4A7A-6D3A-7485-22636FFC6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410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D508DB-B48F-25D0-CAC5-64C8E5425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797FC21-2DDF-9167-F7B4-EC70520DA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900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808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C4FA17-BCBC-979B-7DD4-720C5D43F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878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25462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8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Lạy</a:t>
            </a:r>
            <a:r>
              <a:rPr lang="en-US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Chúa</a:t>
            </a:r>
            <a:r>
              <a:rPr lang="en-US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8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thánh</a:t>
            </a:r>
            <a:r>
              <a:rPr lang="en-US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chỉ</a:t>
            </a:r>
            <a:r>
              <a:rPr lang="en-US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Ngài</a:t>
            </a:r>
            <a:r>
              <a:rPr lang="en-US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8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xin</a:t>
            </a:r>
            <a:r>
              <a:rPr lang="en-US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dạy</a:t>
            </a:r>
            <a:r>
              <a:rPr lang="en-US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8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con.</a:t>
            </a:r>
            <a:endParaRPr lang="en-US" sz="8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61950"/>
            <a:ext cx="46291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2413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Người ta sống không chỉ nhờ cơm bánh, nhưng còn nhờ mọi lời miệng Thiên Chúa phán ra.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603</Words>
  <Application>Microsoft Office PowerPoint</Application>
  <PresentationFormat>On-screen Show (16:9)</PresentationFormat>
  <Paragraphs>94</Paragraphs>
  <Slides>65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65</vt:i4>
      </vt:variant>
    </vt:vector>
  </HeadingPairs>
  <TitlesOfParts>
    <vt:vector size="78" baseType="lpstr">
      <vt:lpstr>Arial</vt:lpstr>
      <vt:lpstr>UTM American Sans</vt:lpstr>
      <vt:lpstr>Office Theme</vt:lpstr>
      <vt:lpstr>1_Office Theme</vt:lpstr>
      <vt:lpstr>2_Office Theme</vt:lpstr>
      <vt:lpstr>3_Office Theme</vt:lpstr>
      <vt:lpstr>4_Office Theme</vt:lpstr>
      <vt:lpstr>5_Office Theme</vt:lpstr>
      <vt:lpstr>12_Office Theme</vt:lpstr>
      <vt:lpstr>11_Office Theme</vt:lpstr>
      <vt:lpstr>27_Office Theme</vt:lpstr>
      <vt:lpstr>37_Default Design</vt:lpstr>
      <vt:lpstr>13_Office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71</cp:revision>
  <dcterms:created xsi:type="dcterms:W3CDTF">2022-10-30T00:36:35Z</dcterms:created>
  <dcterms:modified xsi:type="dcterms:W3CDTF">2026-07-18T13:44:51Z</dcterms:modified>
</cp:coreProperties>
</file>