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92" r:id="rId6"/>
    <p:sldMasterId id="2147483804" r:id="rId7"/>
    <p:sldMasterId id="2147483828" r:id="rId8"/>
    <p:sldMasterId id="2147484056" r:id="rId9"/>
    <p:sldMasterId id="2147484068" r:id="rId10"/>
    <p:sldMasterId id="2147484220" r:id="rId11"/>
    <p:sldMasterId id="2147484232" r:id="rId12"/>
    <p:sldMasterId id="2147484244" r:id="rId13"/>
    <p:sldMasterId id="2147484276" r:id="rId14"/>
  </p:sldMasterIdLst>
  <p:notesMasterIdLst>
    <p:notesMasterId r:id="rId65"/>
  </p:notesMasterIdLst>
  <p:sldIdLst>
    <p:sldId id="261" r:id="rId15"/>
    <p:sldId id="266" r:id="rId16"/>
    <p:sldId id="404" r:id="rId17"/>
    <p:sldId id="405" r:id="rId18"/>
    <p:sldId id="406" r:id="rId19"/>
    <p:sldId id="407" r:id="rId20"/>
    <p:sldId id="408" r:id="rId21"/>
    <p:sldId id="415" r:id="rId22"/>
    <p:sldId id="412" r:id="rId23"/>
    <p:sldId id="459" r:id="rId24"/>
    <p:sldId id="460" r:id="rId25"/>
    <p:sldId id="461" r:id="rId26"/>
    <p:sldId id="462" r:id="rId27"/>
    <p:sldId id="463" r:id="rId28"/>
    <p:sldId id="464" r:id="rId29"/>
    <p:sldId id="465" r:id="rId30"/>
    <p:sldId id="466" r:id="rId31"/>
    <p:sldId id="473" r:id="rId32"/>
    <p:sldId id="467" r:id="rId33"/>
    <p:sldId id="468" r:id="rId34"/>
    <p:sldId id="469" r:id="rId35"/>
    <p:sldId id="470" r:id="rId36"/>
    <p:sldId id="481" r:id="rId37"/>
    <p:sldId id="474" r:id="rId38"/>
    <p:sldId id="472" r:id="rId39"/>
    <p:sldId id="267" r:id="rId40"/>
    <p:sldId id="323" r:id="rId41"/>
    <p:sldId id="475" r:id="rId42"/>
    <p:sldId id="371" r:id="rId43"/>
    <p:sldId id="308" r:id="rId44"/>
    <p:sldId id="271" r:id="rId45"/>
    <p:sldId id="372" r:id="rId46"/>
    <p:sldId id="476" r:id="rId47"/>
    <p:sldId id="416" r:id="rId48"/>
    <p:sldId id="417" r:id="rId49"/>
    <p:sldId id="418" r:id="rId50"/>
    <p:sldId id="477" r:id="rId51"/>
    <p:sldId id="419" r:id="rId52"/>
    <p:sldId id="420" r:id="rId53"/>
    <p:sldId id="421" r:id="rId54"/>
    <p:sldId id="482" r:id="rId55"/>
    <p:sldId id="479" r:id="rId56"/>
    <p:sldId id="457" r:id="rId57"/>
    <p:sldId id="428" r:id="rId58"/>
    <p:sldId id="429" r:id="rId59"/>
    <p:sldId id="430" r:id="rId60"/>
    <p:sldId id="431" r:id="rId61"/>
    <p:sldId id="432" r:id="rId62"/>
    <p:sldId id="480" r:id="rId63"/>
    <p:sldId id="313" r:id="rId6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93" autoAdjust="0"/>
  </p:normalViewPr>
  <p:slideViewPr>
    <p:cSldViewPr>
      <p:cViewPr>
        <p:scale>
          <a:sx n="100" d="100"/>
          <a:sy n="100" d="100"/>
        </p:scale>
        <p:origin x="3390" y="13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4699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63" Type="http://schemas.openxmlformats.org/officeDocument/2006/relationships/slide" Target="slides/slide49.xml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7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slide" Target="slides/slide50.xml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viewProps" Target="viewProps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slide" Target="slides/slide25.xml"/><Relationship Id="rId34" Type="http://schemas.openxmlformats.org/officeDocument/2006/relationships/slide" Target="slides/slide20.xml"/><Relationship Id="rId50" Type="http://schemas.openxmlformats.org/officeDocument/2006/relationships/slide" Target="slides/slide36.xml"/><Relationship Id="rId55" Type="http://schemas.openxmlformats.org/officeDocument/2006/relationships/slide" Target="slides/slide4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D375B-612C-4207-8D39-3F054B08B417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DD0A1-759E-4490-BC96-EE7445A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3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28794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1342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99871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89273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23408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36273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6866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7982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83056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98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62465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82985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06051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5101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96478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9553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35177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93749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97766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449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28769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83286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703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56918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26672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92039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60885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77675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09702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717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37199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63776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82961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17931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03746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2259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54430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34751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2906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932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32638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2579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65334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92696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40518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83919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30661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87461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61640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025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74591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22481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63178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21304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348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9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11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00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19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28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7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6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15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08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3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94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061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39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021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809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3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53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71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5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83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233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1324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73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91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71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9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836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371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406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919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349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614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892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456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069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432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3779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317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6607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8877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54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9235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2369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0373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80031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944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91265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3842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4389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446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2630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13019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717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5918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38685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86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7180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7508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42519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3690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8359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9907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1174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17672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37763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824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98037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13384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95887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46867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09639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7008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365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78733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67370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226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551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742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1" r:id="rId1"/>
    <p:sldLayoutId id="2147484222" r:id="rId2"/>
    <p:sldLayoutId id="2147484223" r:id="rId3"/>
    <p:sldLayoutId id="2147484224" r:id="rId4"/>
    <p:sldLayoutId id="2147484225" r:id="rId5"/>
    <p:sldLayoutId id="2147484226" r:id="rId6"/>
    <p:sldLayoutId id="2147484227" r:id="rId7"/>
    <p:sldLayoutId id="2147484228" r:id="rId8"/>
    <p:sldLayoutId id="2147484229" r:id="rId9"/>
    <p:sldLayoutId id="2147484230" r:id="rId10"/>
    <p:sldLayoutId id="21474842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3" r:id="rId1"/>
    <p:sldLayoutId id="2147484234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990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862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7" r:id="rId1"/>
    <p:sldLayoutId id="2147484278" r:id="rId2"/>
    <p:sldLayoutId id="2147484279" r:id="rId3"/>
    <p:sldLayoutId id="2147484280" r:id="rId4"/>
    <p:sldLayoutId id="2147484281" r:id="rId5"/>
    <p:sldLayoutId id="2147484282" r:id="rId6"/>
    <p:sldLayoutId id="2147484283" r:id="rId7"/>
    <p:sldLayoutId id="2147484284" r:id="rId8"/>
    <p:sldLayoutId id="2147484285" r:id="rId9"/>
    <p:sldLayoutId id="2147484286" r:id="rId10"/>
    <p:sldLayoutId id="21474842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7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0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7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34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6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997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XX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BA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</a:t>
            </a:r>
            <a:b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0356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A3C465-B45A-1AB0-FE15-256246EA51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" y="0"/>
            <a:ext cx="914216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704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C889DB-64B1-16C7-0974-8F8579F691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003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8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phán: Ta cầm quyền sinh tử.</a:t>
            </a:r>
            <a:endParaRPr lang="en-US" sz="8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3A9D8D-AE9B-406C-8982-443F5E25EA5B}"/>
              </a:ext>
            </a:extLst>
          </p:cNvPr>
          <p:cNvSpPr/>
          <p:nvPr/>
        </p:nvSpPr>
        <p:spPr>
          <a:xfrm>
            <a:off x="1959191" y="336550"/>
            <a:ext cx="4198585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Đnl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32, 26-27a.27bcd-28.30.35cd-36ab</a:t>
            </a:r>
          </a:p>
        </p:txBody>
      </p:sp>
    </p:spTree>
    <p:extLst>
      <p:ext uri="{BB962C8B-B14F-4D97-AF65-F5344CB8AC3E}">
        <p14:creationId xmlns:p14="http://schemas.microsoft.com/office/powerpoint/2010/main" val="3359253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238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Đức Giê-su Ki-tô vốn giàu sang phúquý, nhưng đã trở nên khó nghèo, để lấy cái nghèo của mình mà làmcho anh em trở nên giàu có</a:t>
            </a:r>
            <a:endParaRPr lang="en-US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0" y="4497169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991712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A21833-36BD-EE03-F076-813C9ED6B7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" y="0"/>
            <a:ext cx="914216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38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1570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T</a:t>
            </a:r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Ư</a:t>
            </a:r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</a:t>
            </a:r>
            <a:b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963199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ird&#10;&#10;Description automatically generated">
            <a:extLst>
              <a:ext uri="{FF2B5EF4-FFF2-40B4-BE49-F238E27FC236}">
                <a16:creationId xmlns:a16="http://schemas.microsoft.com/office/drawing/2014/main" id="{14537F6B-E751-45EC-AE1E-AFC9E8B936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8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men in red hats&#10;&#10;Description automatically generated">
            <a:extLst>
              <a:ext uri="{FF2B5EF4-FFF2-40B4-BE49-F238E27FC236}">
                <a16:creationId xmlns:a16="http://schemas.microsoft.com/office/drawing/2014/main" id="{533E0C53-20FA-47F2-9118-9075D4497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349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60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94E1D3-A35B-7379-3C36-D4F1DDFDCC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771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 fontScale="92500"/>
          </a:bodyPr>
          <a:lstStyle/>
          <a:p>
            <a:pPr algn="just"/>
            <a:r>
              <a:rPr lang="vi-VN" sz="8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là mục tử chăn dắt tôi, tôi chẳng thiếu thốn gì.</a:t>
            </a:r>
            <a:endParaRPr lang="en-US" sz="8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3A9D8D-AE9B-406C-8982-443F5E25EA5B}"/>
              </a:ext>
            </a:extLst>
          </p:cNvPr>
          <p:cNvSpPr/>
          <p:nvPr/>
        </p:nvSpPr>
        <p:spPr>
          <a:xfrm>
            <a:off x="1959191" y="336550"/>
            <a:ext cx="2262158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/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22, 1-3a.3b-4.5.6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7849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238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Lời Thiên Chúa là lời sống động và hữu hiệu, lời đó phê phán tâm tình cũng như tư tưởng của lòng người.</a:t>
            </a:r>
            <a:endParaRPr lang="en-US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0" y="4497169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1358985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1DBB7-CF12-7B39-B8EF-FB60438BB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men in red hats&#10;&#10;Description automatically generated">
            <a:extLst>
              <a:ext uri="{FF2B5EF4-FFF2-40B4-BE49-F238E27FC236}">
                <a16:creationId xmlns:a16="http://schemas.microsoft.com/office/drawing/2014/main" id="{A3590FBF-14D2-1D67-BE07-8674A17201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044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ird&#10;&#10;Description automatically generated">
            <a:extLst>
              <a:ext uri="{FF2B5EF4-FFF2-40B4-BE49-F238E27FC236}">
                <a16:creationId xmlns:a16="http://schemas.microsoft.com/office/drawing/2014/main" id="{14537F6B-E751-45EC-AE1E-AFC9E8B936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894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4172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X</a:t>
            </a:r>
            <a:br>
              <a:rPr lang="en-US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463860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book&#10;&#10;Description automatically generated">
            <a:extLst>
              <a:ext uri="{FF2B5EF4-FFF2-40B4-BE49-F238E27FC236}">
                <a16:creationId xmlns:a16="http://schemas.microsoft.com/office/drawing/2014/main" id="{74B0B82C-212B-4424-8137-FDC1501882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302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350479C2-DBB6-4DF7-B133-51A8AF4B95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209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6D43FB-1451-D77F-CDC2-2876FAA357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59"/>
            <a:ext cx="9144000" cy="510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3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</a:t>
            </a:r>
            <a:b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4929475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9050" y="519886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Trên các ngươi, Ta sẽ rảy nước trong ngần, và các ngươi sẽ được  rửa sạch mọi vết nhơ. </a:t>
            </a:r>
            <a:endParaRPr lang="en-US" sz="66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635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36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600" u="sng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36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7887DF-C5A6-417D-98E4-57D3825FCCC2}"/>
              </a:ext>
            </a:extLst>
          </p:cNvPr>
          <p:cNvSpPr/>
          <p:nvPr/>
        </p:nvSpPr>
        <p:spPr>
          <a:xfrm>
            <a:off x="1752600" y="209550"/>
            <a:ext cx="2787943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/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50, 12-13.14-15.18-19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045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Ngày hôm nay, anh em chớ cứng lòng,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nhưng hãy nghe tiếng Chúa.</a:t>
            </a:r>
            <a:endParaRPr lang="en-US" sz="72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4572520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a room&#10;&#10;Description automatically generated">
            <a:extLst>
              <a:ext uri="{FF2B5EF4-FFF2-40B4-BE49-F238E27FC236}">
                <a16:creationId xmlns:a16="http://schemas.microsoft.com/office/drawing/2014/main" id="{8C747A45-6C71-4303-9F0C-36B3DD8BD3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543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book&#10;&#10;Description automatically generated">
            <a:extLst>
              <a:ext uri="{FF2B5EF4-FFF2-40B4-BE49-F238E27FC236}">
                <a16:creationId xmlns:a16="http://schemas.microsoft.com/office/drawing/2014/main" id="{74B0B82C-212B-4424-8137-FDC1501882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184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0336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XX</a:t>
            </a:r>
            <a:endParaRPr lang="vi-VN" sz="44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8089364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white robe&#10;&#10;Description automatically generated">
            <a:extLst>
              <a:ext uri="{FF2B5EF4-FFF2-40B4-BE49-F238E27FC236}">
                <a16:creationId xmlns:a16="http://schemas.microsoft.com/office/drawing/2014/main" id="{FCEDD214-07A3-4079-8E3A-B6BBB041D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714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C99428-2F98-A5EC-B7EB-4FF5F03E8E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29"/>
            <a:ext cx="9144000" cy="513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305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B2AA53-61CE-2480-669D-32602D15A8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59"/>
            <a:ext cx="9144000" cy="510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7115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50" y="550508"/>
            <a:ext cx="9144000" cy="4324350"/>
          </a:xfrm>
        </p:spPr>
        <p:txBody>
          <a:bodyPr anchor="ctr" anchorCtr="0">
            <a:normAutofit lnSpcReduction="10000"/>
          </a:bodyPr>
          <a:lstStyle/>
          <a:p>
            <a:pPr algn="just"/>
            <a:r>
              <a:rPr lang="vi-VN" sz="72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Hãy tạ ơn Chúa vì Chúa nhân từ, muôn ngàn đời Chúa vẫn trọn tình thương.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C00000"/>
                </a:solidFill>
                <a:cs typeface="Times New Roman" pitchFamily="18" charset="0"/>
              </a:rPr>
              <a:t>Đáp ca: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1B21D9-A1CE-4B2D-BFD8-F3843C06D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941" y="361950"/>
            <a:ext cx="3883489" cy="3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63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8F17B9-4D47-849D-46EC-A03851642F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6144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76200" y="257175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Lạy Thiên Chúa con thờ, lối đi của Ngài, xin chỉ bảo con. Xin dẫn con đi theo đường chân lý của Ngài.</a:t>
            </a:r>
            <a:endParaRPr lang="en-US" sz="58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C00000"/>
                </a:solidFill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172200" y="4400550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C00000"/>
                </a:solidFill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6748003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C10B9B-A6A1-B5CC-6EF9-54E51A7E0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F7EB90-B388-E171-F05A-E8EB903014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29"/>
            <a:ext cx="9144000" cy="513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895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white robe&#10;&#10;Description automatically generated">
            <a:extLst>
              <a:ext uri="{FF2B5EF4-FFF2-40B4-BE49-F238E27FC236}">
                <a16:creationId xmlns:a16="http://schemas.microsoft.com/office/drawing/2014/main" id="{FCEDD214-07A3-4079-8E3A-B6BBB041D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190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1764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85750"/>
            <a:ext cx="9144000" cy="4857750"/>
          </a:xfrm>
        </p:spPr>
        <p:txBody>
          <a:bodyPr>
            <a:normAutofit/>
          </a:bodyPr>
          <a:lstStyle/>
          <a:p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THỨ BẢY</a:t>
            </a:r>
          </a:p>
          <a:p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X</a:t>
            </a:r>
            <a:b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  <a:endParaRPr lang="en-US" sz="44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ĐỨC MARIA NỮ VƯƠNG</a:t>
            </a:r>
          </a:p>
          <a:p>
            <a:r>
              <a:rPr lang="en-US" sz="4400" i="1" dirty="0" err="1">
                <a:solidFill>
                  <a:srgbClr val="003399"/>
                </a:solidFill>
                <a:latin typeface="+mj-lt"/>
                <a:cs typeface="Times New Roman" pitchFamily="18" charset="0"/>
              </a:rPr>
              <a:t>Lễ</a:t>
            </a:r>
            <a:r>
              <a:rPr lang="en-US" sz="4400" i="1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i="1" dirty="0" err="1">
                <a:solidFill>
                  <a:srgbClr val="003399"/>
                </a:solidFill>
                <a:latin typeface="+mj-lt"/>
                <a:cs typeface="Times New Roman" pitchFamily="18" charset="0"/>
              </a:rPr>
              <a:t>Nhớ</a:t>
            </a:r>
            <a:r>
              <a:rPr lang="en-US" sz="4400" i="1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i="1" dirty="0" err="1">
                <a:solidFill>
                  <a:srgbClr val="003399"/>
                </a:solidFill>
                <a:latin typeface="+mj-lt"/>
                <a:cs typeface="Times New Roman" pitchFamily="18" charset="0"/>
              </a:rPr>
              <a:t>Buộc</a:t>
            </a:r>
            <a:endParaRPr lang="en-US" sz="4400" i="1" dirty="0">
              <a:solidFill>
                <a:srgbClr val="003399"/>
              </a:solidFill>
              <a:latin typeface="+mj-lt"/>
              <a:cs typeface="Times New Roman" pitchFamily="18" charset="0"/>
            </a:endParaRPr>
          </a:p>
          <a:p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(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sách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bài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đọc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quyển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2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trang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785)</a:t>
            </a:r>
            <a:endParaRPr lang="vi-VN" sz="4400" b="0" i="1" dirty="0">
              <a:solidFill>
                <a:srgbClr val="C000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4863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ABDBE3-7574-FF3F-B168-3567922C07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3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1E7DC2-B00F-64BD-C7F9-160D918859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064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21461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Chúc tụng danh thánh Chúa,</a:t>
            </a:r>
            <a:r>
              <a:rPr lang="en-US" sz="72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tự giờ đây cho đến mãi muôn đời !</a:t>
            </a:r>
            <a:endParaRPr lang="en-US" sz="72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C00000"/>
                </a:solidFill>
                <a:cs typeface="Times New Roman" pitchFamily="18" charset="0"/>
              </a:rPr>
              <a:t>Đáp ca: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191" y="361950"/>
            <a:ext cx="35337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6165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vi-VN" sz="60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Kính chào Đức Ma-ri-a, Mẹ đầy ân sủng, Thiên Chúa ở cùng Mẹ, Mẹ có phúc hơn mọi người phụ nữ. </a:t>
            </a:r>
            <a:endParaRPr lang="en-US" sz="60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C00000"/>
                </a:solidFill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4037" y="4400550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C00000"/>
                </a:solidFill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5425006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with a picture of two people&#10;&#10;Description automatically generated">
            <a:extLst>
              <a:ext uri="{FF2B5EF4-FFF2-40B4-BE49-F238E27FC236}">
                <a16:creationId xmlns:a16="http://schemas.microsoft.com/office/drawing/2014/main" id="{9180697F-31D2-4323-9212-03659D0C5B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19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588BAB-7156-ABA7-355F-8E991B3D06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5394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6403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Thiên Chúa sinh ra ngươi, ngươi lại coi thường.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cs typeface="Times New Roman" pitchFamily="18" charset="0"/>
              </a:rPr>
              <a:t>Đáp ca: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051" y="361950"/>
            <a:ext cx="35242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3265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57175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Phúc thay ai có tâm hồn nghèo khó,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vì Nước Trời là của họ.</a:t>
            </a:r>
            <a:endParaRPr lang="en-US" sz="8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29400" y="4497168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63985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A3736A-CC98-A189-274C-DEC6D645E3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92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880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3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368</Words>
  <Application>Microsoft Office PowerPoint</Application>
  <PresentationFormat>On-screen Show (16:9)</PresentationFormat>
  <Paragraphs>64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50</vt:i4>
      </vt:variant>
    </vt:vector>
  </HeadingPairs>
  <TitlesOfParts>
    <vt:vector size="68" baseType="lpstr">
      <vt:lpstr>Arial</vt:lpstr>
      <vt:lpstr>Calibri</vt:lpstr>
      <vt:lpstr>Times New Roman</vt:lpstr>
      <vt:lpstr>UTM American Sans</vt:lpstr>
      <vt:lpstr>Office Theme</vt:lpstr>
      <vt:lpstr>1_Office Theme</vt:lpstr>
      <vt:lpstr>2_Office Theme</vt:lpstr>
      <vt:lpstr>3_Office Theme</vt:lpstr>
      <vt:lpstr>4_Office Theme</vt:lpstr>
      <vt:lpstr>12_Office Theme</vt:lpstr>
      <vt:lpstr>8_Office Theme</vt:lpstr>
      <vt:lpstr>11_Office Theme</vt:lpstr>
      <vt:lpstr>15_Office Theme</vt:lpstr>
      <vt:lpstr>17_Office Theme</vt:lpstr>
      <vt:lpstr>36_Office Theme</vt:lpstr>
      <vt:lpstr>16_Office Theme</vt:lpstr>
      <vt:lpstr>31_Office Theme</vt:lpstr>
      <vt:lpstr>10_Office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76</cp:revision>
  <dcterms:created xsi:type="dcterms:W3CDTF">2022-10-30T00:36:35Z</dcterms:created>
  <dcterms:modified xsi:type="dcterms:W3CDTF">2026-07-18T21:45:23Z</dcterms:modified>
</cp:coreProperties>
</file>