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796" r:id="rId10"/>
    <p:sldMasterId id="2147483856" r:id="rId11"/>
    <p:sldMasterId id="2147483904" r:id="rId12"/>
    <p:sldMasterId id="2147483916" r:id="rId13"/>
    <p:sldMasterId id="2147483928" r:id="rId14"/>
    <p:sldMasterId id="2147483940" r:id="rId15"/>
    <p:sldMasterId id="2147483952" r:id="rId16"/>
  </p:sldMasterIdLst>
  <p:sldIdLst>
    <p:sldId id="470" r:id="rId17"/>
    <p:sldId id="376" r:id="rId18"/>
    <p:sldId id="463" r:id="rId19"/>
    <p:sldId id="465" r:id="rId20"/>
    <p:sldId id="509" r:id="rId21"/>
    <p:sldId id="256" r:id="rId22"/>
    <p:sldId id="443" r:id="rId23"/>
    <p:sldId id="444" r:id="rId24"/>
    <p:sldId id="445" r:id="rId25"/>
    <p:sldId id="446" r:id="rId26"/>
    <p:sldId id="447" r:id="rId27"/>
    <p:sldId id="448" r:id="rId28"/>
    <p:sldId id="449" r:id="rId29"/>
    <p:sldId id="450" r:id="rId30"/>
    <p:sldId id="510" r:id="rId31"/>
    <p:sldId id="479" r:id="rId32"/>
    <p:sldId id="480" r:id="rId33"/>
    <p:sldId id="481" r:id="rId34"/>
    <p:sldId id="482" r:id="rId35"/>
    <p:sldId id="483" r:id="rId36"/>
    <p:sldId id="484" r:id="rId37"/>
    <p:sldId id="485" r:id="rId38"/>
    <p:sldId id="486" r:id="rId39"/>
    <p:sldId id="487" r:id="rId40"/>
    <p:sldId id="488" r:id="rId41"/>
    <p:sldId id="489" r:id="rId42"/>
    <p:sldId id="490" r:id="rId43"/>
    <p:sldId id="491" r:id="rId44"/>
    <p:sldId id="492" r:id="rId45"/>
    <p:sldId id="493" r:id="rId46"/>
    <p:sldId id="494" r:id="rId47"/>
    <p:sldId id="511" r:id="rId48"/>
    <p:sldId id="415" r:id="rId49"/>
    <p:sldId id="451" r:id="rId50"/>
    <p:sldId id="452" r:id="rId51"/>
    <p:sldId id="453" r:id="rId52"/>
    <p:sldId id="459" r:id="rId53"/>
    <p:sldId id="454" r:id="rId54"/>
    <p:sldId id="460" r:id="rId55"/>
    <p:sldId id="455" r:id="rId56"/>
    <p:sldId id="461" r:id="rId57"/>
    <p:sldId id="456" r:id="rId58"/>
    <p:sldId id="462" r:id="rId59"/>
    <p:sldId id="417" r:id="rId60"/>
    <p:sldId id="458" r:id="rId61"/>
    <p:sldId id="475" r:id="rId62"/>
    <p:sldId id="495" r:id="rId63"/>
    <p:sldId id="496" r:id="rId64"/>
    <p:sldId id="497" r:id="rId65"/>
    <p:sldId id="498" r:id="rId66"/>
    <p:sldId id="499" r:id="rId67"/>
    <p:sldId id="500" r:id="rId68"/>
    <p:sldId id="501" r:id="rId69"/>
    <p:sldId id="502" r:id="rId70"/>
    <p:sldId id="503" r:id="rId71"/>
    <p:sldId id="504" r:id="rId72"/>
    <p:sldId id="505" r:id="rId73"/>
    <p:sldId id="506" r:id="rId74"/>
    <p:sldId id="507" r:id="rId75"/>
    <p:sldId id="508" r:id="rId76"/>
    <p:sldId id="414" r:id="rId77"/>
    <p:sldId id="271" r:id="rId78"/>
    <p:sldId id="272" r:id="rId79"/>
    <p:sldId id="273" r:id="rId80"/>
    <p:sldId id="432" r:id="rId81"/>
    <p:sldId id="276" r:id="rId82"/>
    <p:sldId id="512" r:id="rId83"/>
    <p:sldId id="277" r:id="rId84"/>
    <p:sldId id="278" r:id="rId85"/>
    <p:sldId id="358" r:id="rId86"/>
    <p:sldId id="279" r:id="rId87"/>
    <p:sldId id="290" r:id="rId88"/>
    <p:sldId id="436" r:id="rId89"/>
    <p:sldId id="466" r:id="rId90"/>
    <p:sldId id="291" r:id="rId91"/>
    <p:sldId id="438" r:id="rId92"/>
    <p:sldId id="467" r:id="rId93"/>
    <p:sldId id="513" r:id="rId94"/>
    <p:sldId id="293" r:id="rId95"/>
    <p:sldId id="294" r:id="rId96"/>
    <p:sldId id="295" r:id="rId97"/>
    <p:sldId id="514" r:id="rId98"/>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0" autoAdjust="0"/>
    <p:restoredTop sz="94693" autoAdjust="0"/>
  </p:normalViewPr>
  <p:slideViewPr>
    <p:cSldViewPr>
      <p:cViewPr varScale="1">
        <p:scale>
          <a:sx n="184" d="100"/>
          <a:sy n="184" d="100"/>
        </p:scale>
        <p:origin x="1884" y="132"/>
      </p:cViewPr>
      <p:guideLst>
        <p:guide orient="horz" pos="1622"/>
        <p:guide pos="216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slide" Target="slides/slide73.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4913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826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819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6268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864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220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8651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8847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5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1776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1096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07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4797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2811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8539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2460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412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644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1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7537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268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815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5301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7801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10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0097"/>
            <a:ext cx="5829300" cy="1102745"/>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875" indent="0" algn="ctr">
              <a:buNone/>
              <a:defRPr/>
            </a:lvl2pPr>
            <a:lvl3pPr marL="685750" indent="0" algn="ctr">
              <a:buNone/>
              <a:defRPr/>
            </a:lvl3pPr>
            <a:lvl4pPr marL="1028624" indent="0" algn="ctr">
              <a:buNone/>
              <a:defRPr/>
            </a:lvl4pPr>
            <a:lvl5pPr marL="1371498" indent="0" algn="ctr">
              <a:buNone/>
              <a:defRPr/>
            </a:lvl5pPr>
            <a:lvl6pPr marL="1714372" indent="0" algn="ctr">
              <a:buNone/>
              <a:defRPr/>
            </a:lvl6pPr>
            <a:lvl7pPr marL="2057246" indent="0" algn="ctr">
              <a:buNone/>
              <a:defRPr/>
            </a:lvl7pPr>
            <a:lvl8pPr marL="2400120" indent="0" algn="ctr">
              <a:buNone/>
              <a:defRPr/>
            </a:lvl8pPr>
            <a:lvl9pPr marL="274299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6"/>
            <a:ext cx="5829300" cy="102329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1659"/>
            <a:ext cx="5829300" cy="1126579"/>
          </a:xfrm>
        </p:spPr>
        <p:txBody>
          <a:bodyPr anchor="b"/>
          <a:lstStyle>
            <a:lvl1pPr marL="0" indent="0">
              <a:buNone/>
              <a:defRPr sz="1500"/>
            </a:lvl1pPr>
            <a:lvl2pPr marL="342875" indent="0">
              <a:buNone/>
              <a:defRPr sz="1350"/>
            </a:lvl2pPr>
            <a:lvl3pPr marL="685750" indent="0">
              <a:buNone/>
              <a:defRPr sz="1200"/>
            </a:lvl3pPr>
            <a:lvl4pPr marL="1028624" indent="0">
              <a:buNone/>
              <a:defRPr sz="1050"/>
            </a:lvl4pPr>
            <a:lvl5pPr marL="1371498" indent="0">
              <a:buNone/>
              <a:defRPr sz="1050"/>
            </a:lvl5pPr>
            <a:lvl6pPr marL="1714372" indent="0">
              <a:buNone/>
              <a:defRPr sz="1050"/>
            </a:lvl6pPr>
            <a:lvl7pPr marL="2057246" indent="0">
              <a:buNone/>
              <a:defRPr sz="1050"/>
            </a:lvl7pPr>
            <a:lvl8pPr marL="2400120" indent="0">
              <a:buNone/>
              <a:defRPr sz="1050"/>
            </a:lvl8pPr>
            <a:lvl9pPr marL="2742995"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004"/>
            <a:ext cx="303014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3463"/>
            <a:ext cx="303014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004"/>
            <a:ext cx="303133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3463"/>
            <a:ext cx="303133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28/04/2026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28/04/2026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28/04/2026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81"/>
            <a:ext cx="2256235" cy="87234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81"/>
            <a:ext cx="3833813" cy="43935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2"/>
            <a:ext cx="2256235" cy="3521158"/>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84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801"/>
            <a:ext cx="4114800" cy="3088958"/>
          </a:xfrm>
        </p:spPr>
        <p:txBody>
          <a:bodyPr/>
          <a:lstStyle>
            <a:lvl1pPr marL="0" indent="0">
              <a:buNone/>
              <a:defRPr sz="2400"/>
            </a:lvl1pPr>
            <a:lvl2pPr marL="342875" indent="0">
              <a:buNone/>
              <a:defRPr sz="2100"/>
            </a:lvl2pPr>
            <a:lvl3pPr marL="685750" indent="0">
              <a:buNone/>
              <a:defRPr sz="1800"/>
            </a:lvl3pPr>
            <a:lvl4pPr marL="1028624" indent="0">
              <a:buNone/>
              <a:defRPr sz="1500"/>
            </a:lvl4pPr>
            <a:lvl5pPr marL="1371498" indent="0">
              <a:buNone/>
              <a:defRPr sz="1500"/>
            </a:lvl5pPr>
            <a:lvl6pPr marL="1714372" indent="0">
              <a:buNone/>
              <a:defRPr sz="1500"/>
            </a:lvl6pPr>
            <a:lvl7pPr marL="2057246" indent="0">
              <a:buNone/>
              <a:defRPr sz="1500"/>
            </a:lvl7pPr>
            <a:lvl8pPr marL="2400120" indent="0">
              <a:buNone/>
              <a:defRPr sz="1500"/>
            </a:lvl8pPr>
            <a:lvl9pPr marL="2742995" indent="0">
              <a:buNone/>
              <a:defRPr sz="1500"/>
            </a:lvl9pPr>
          </a:lstStyle>
          <a:p>
            <a:pPr lvl="0"/>
            <a:endParaRPr lang="en-US" noProof="0"/>
          </a:p>
        </p:txBody>
      </p:sp>
      <p:sp>
        <p:nvSpPr>
          <p:cNvPr id="4" name="Text Placeholder 3"/>
          <p:cNvSpPr>
            <a:spLocks noGrp="1"/>
          </p:cNvSpPr>
          <p:nvPr>
            <p:ph type="body" sz="half" idx="2"/>
          </p:nvPr>
        </p:nvSpPr>
        <p:spPr>
          <a:xfrm>
            <a:off x="1344216" y="4029629"/>
            <a:ext cx="4114800" cy="603809"/>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568"/>
            <a:ext cx="1543050" cy="4391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568"/>
            <a:ext cx="4514850" cy="439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358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0663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424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2539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4426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3541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466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58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4/28/2026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93282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80921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1135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5"/>
            <a:ext cx="6172200" cy="339721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342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05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28/04/2026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2343150" y="4689055"/>
            <a:ext cx="21717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05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4914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05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875" algn="ctr" rtl="0" fontAlgn="base">
        <a:spcBef>
          <a:spcPct val="0"/>
        </a:spcBef>
        <a:spcAft>
          <a:spcPct val="0"/>
        </a:spcAft>
        <a:defRPr sz="3300">
          <a:solidFill>
            <a:schemeClr val="tx2"/>
          </a:solidFill>
          <a:latin typeface="Arial" charset="0"/>
          <a:cs typeface="Arial" charset="0"/>
        </a:defRPr>
      </a:lvl6pPr>
      <a:lvl7pPr marL="685750" algn="ctr" rtl="0" fontAlgn="base">
        <a:spcBef>
          <a:spcPct val="0"/>
        </a:spcBef>
        <a:spcAft>
          <a:spcPct val="0"/>
        </a:spcAft>
        <a:defRPr sz="3300">
          <a:solidFill>
            <a:schemeClr val="tx2"/>
          </a:solidFill>
          <a:latin typeface="Arial" charset="0"/>
          <a:cs typeface="Arial" charset="0"/>
        </a:defRPr>
      </a:lvl7pPr>
      <a:lvl8pPr marL="1028624" algn="ctr" rtl="0" fontAlgn="base">
        <a:spcBef>
          <a:spcPct val="0"/>
        </a:spcBef>
        <a:spcAft>
          <a:spcPct val="0"/>
        </a:spcAft>
        <a:defRPr sz="3300">
          <a:solidFill>
            <a:schemeClr val="tx2"/>
          </a:solidFill>
          <a:latin typeface="Arial" charset="0"/>
          <a:cs typeface="Arial" charset="0"/>
        </a:defRPr>
      </a:lvl8pPr>
      <a:lvl9pPr marL="1371498" algn="ctr" rtl="0" fontAlgn="base">
        <a:spcBef>
          <a:spcPct val="0"/>
        </a:spcBef>
        <a:spcAft>
          <a:spcPct val="0"/>
        </a:spcAft>
        <a:defRPr sz="3300">
          <a:solidFill>
            <a:schemeClr val="tx2"/>
          </a:solidFill>
          <a:latin typeface="Arial" charset="0"/>
          <a:cs typeface="Arial" charset="0"/>
        </a:defRPr>
      </a:lvl9pPr>
    </p:titleStyle>
    <p:bodyStyle>
      <a:lvl1pPr marL="257156" indent="-257156" algn="l" rtl="0" eaLnBrk="0" fontAlgn="base" hangingPunct="0">
        <a:spcBef>
          <a:spcPct val="20000"/>
        </a:spcBef>
        <a:spcAft>
          <a:spcPct val="0"/>
        </a:spcAft>
        <a:buChar char="•"/>
        <a:defRPr sz="2400">
          <a:solidFill>
            <a:schemeClr val="tx1"/>
          </a:solidFill>
          <a:latin typeface="+mn-lt"/>
          <a:ea typeface="+mn-ea"/>
          <a:cs typeface="+mn-cs"/>
        </a:defRPr>
      </a:lvl1pPr>
      <a:lvl2pPr marL="557171" indent="-214297" algn="l" rtl="0" eaLnBrk="0" fontAlgn="base" hangingPunct="0">
        <a:spcBef>
          <a:spcPct val="20000"/>
        </a:spcBef>
        <a:spcAft>
          <a:spcPct val="0"/>
        </a:spcAft>
        <a:buChar char="–"/>
        <a:defRPr sz="2100">
          <a:solidFill>
            <a:schemeClr val="tx1"/>
          </a:solidFill>
          <a:latin typeface="+mn-lt"/>
          <a:cs typeface="+mn-cs"/>
        </a:defRPr>
      </a:lvl2pPr>
      <a:lvl3pPr marL="857186" indent="-171437" algn="l" rtl="0" eaLnBrk="0" fontAlgn="base" hangingPunct="0">
        <a:spcBef>
          <a:spcPct val="20000"/>
        </a:spcBef>
        <a:spcAft>
          <a:spcPct val="0"/>
        </a:spcAft>
        <a:buChar char="•"/>
        <a:defRPr sz="1800">
          <a:solidFill>
            <a:schemeClr val="tx1"/>
          </a:solidFill>
          <a:latin typeface="+mn-lt"/>
          <a:cs typeface="+mn-cs"/>
        </a:defRPr>
      </a:lvl3pPr>
      <a:lvl4pPr marL="1200060" indent="-171437" algn="l" rtl="0" eaLnBrk="0" fontAlgn="base" hangingPunct="0">
        <a:spcBef>
          <a:spcPct val="20000"/>
        </a:spcBef>
        <a:spcAft>
          <a:spcPct val="0"/>
        </a:spcAft>
        <a:buChar char="–"/>
        <a:defRPr sz="1500">
          <a:solidFill>
            <a:schemeClr val="tx1"/>
          </a:solidFill>
          <a:latin typeface="+mn-lt"/>
          <a:cs typeface="+mn-cs"/>
        </a:defRPr>
      </a:lvl4pPr>
      <a:lvl5pPr marL="1542935" indent="-171437" algn="l" rtl="0" eaLnBrk="0" fontAlgn="base" hangingPunct="0">
        <a:spcBef>
          <a:spcPct val="20000"/>
        </a:spcBef>
        <a:spcAft>
          <a:spcPct val="0"/>
        </a:spcAft>
        <a:buChar char="»"/>
        <a:defRPr sz="1500">
          <a:solidFill>
            <a:schemeClr val="tx1"/>
          </a:solidFill>
          <a:latin typeface="+mn-lt"/>
          <a:cs typeface="+mn-cs"/>
        </a:defRPr>
      </a:lvl5pPr>
      <a:lvl6pPr marL="1885808" indent="-171437" algn="l" rtl="0" fontAlgn="base">
        <a:spcBef>
          <a:spcPct val="20000"/>
        </a:spcBef>
        <a:spcAft>
          <a:spcPct val="0"/>
        </a:spcAft>
        <a:buChar char="»"/>
        <a:defRPr sz="1500">
          <a:solidFill>
            <a:schemeClr val="tx1"/>
          </a:solidFill>
          <a:latin typeface="+mn-lt"/>
          <a:cs typeface="+mn-cs"/>
        </a:defRPr>
      </a:lvl6pPr>
      <a:lvl7pPr marL="2228684" indent="-171437" algn="l" rtl="0" fontAlgn="base">
        <a:spcBef>
          <a:spcPct val="20000"/>
        </a:spcBef>
        <a:spcAft>
          <a:spcPct val="0"/>
        </a:spcAft>
        <a:buChar char="»"/>
        <a:defRPr sz="1500">
          <a:solidFill>
            <a:schemeClr val="tx1"/>
          </a:solidFill>
          <a:latin typeface="+mn-lt"/>
          <a:cs typeface="+mn-cs"/>
        </a:defRPr>
      </a:lvl7pPr>
      <a:lvl8pPr marL="2571558" indent="-171437" algn="l" rtl="0" fontAlgn="base">
        <a:spcBef>
          <a:spcPct val="20000"/>
        </a:spcBef>
        <a:spcAft>
          <a:spcPct val="0"/>
        </a:spcAft>
        <a:buChar char="»"/>
        <a:defRPr sz="1500">
          <a:solidFill>
            <a:schemeClr val="tx1"/>
          </a:solidFill>
          <a:latin typeface="+mn-lt"/>
          <a:cs typeface="+mn-cs"/>
        </a:defRPr>
      </a:lvl8pPr>
      <a:lvl9pPr marL="2914432" indent="-171437"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2986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5400" u="sng">
                <a:solidFill>
                  <a:srgbClr val="FFFF00"/>
                </a:solidFill>
                <a:latin typeface="+mj-lt"/>
              </a:rPr>
              <a:t>Tk2</a:t>
            </a:r>
            <a:r>
              <a:rPr lang="vi-VN" sz="5400" u="sng">
                <a:solidFill>
                  <a:srgbClr val="FFFF00"/>
                </a:solidFill>
                <a:latin typeface="+mj-lt"/>
              </a:rPr>
              <a:t>.</a:t>
            </a:r>
            <a:r>
              <a:rPr lang="vi-VN" sz="5400">
                <a:solidFill>
                  <a:schemeClr val="bg1"/>
                </a:solidFill>
                <a:latin typeface="+mj-lt"/>
              </a:rPr>
              <a:t> Ai đón tiếp người công chính vì người ấy là công chính</a:t>
            </a:r>
            <a:r>
              <a:rPr lang="en-US" sz="5400">
                <a:solidFill>
                  <a:schemeClr val="bg1"/>
                </a:solidFill>
                <a:latin typeface="+mj-lt"/>
              </a:rPr>
              <a:t> </a:t>
            </a:r>
            <a:r>
              <a:rPr lang="vi-VN" sz="5400">
                <a:solidFill>
                  <a:schemeClr val="bg1"/>
                </a:solidFill>
                <a:latin typeface="+mj-lt"/>
              </a:rPr>
              <a:t>thì sẽ được phần thưởng công chính.</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400" u="sng">
                <a:solidFill>
                  <a:srgbClr val="FFFF00"/>
                </a:solidFill>
                <a:latin typeface="+mj-lt"/>
              </a:rPr>
              <a:t>ĐK:</a:t>
            </a:r>
            <a:r>
              <a:rPr lang="vi-VN" sz="5400">
                <a:solidFill>
                  <a:schemeClr val="bg1"/>
                </a:solidFill>
                <a:latin typeface="+mj-lt"/>
              </a:rPr>
              <a:t> Ai đón tiếp anh em là đón tiếp Thầy. Ai đón tiếp Thầy là đón tiếp Đấng sai Thầy. </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3561128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spcBef>
                <a:spcPts val="0"/>
              </a:spcBef>
            </a:pPr>
            <a:r>
              <a:rPr lang="en-US" sz="6000" u="sng">
                <a:solidFill>
                  <a:srgbClr val="FFFF00"/>
                </a:solidFill>
                <a:latin typeface="+mj-lt"/>
              </a:rPr>
              <a:t>Tk3</a:t>
            </a:r>
            <a:r>
              <a:rPr lang="en-US" sz="6000" u="sng" dirty="0">
                <a:solidFill>
                  <a:srgbClr val="FFFF00"/>
                </a:solidFill>
                <a:latin typeface="+mj-lt"/>
              </a:rPr>
              <a:t>.</a:t>
            </a:r>
            <a:r>
              <a:rPr lang="en-US" sz="6000" dirty="0">
                <a:solidFill>
                  <a:schemeClr val="bg1"/>
                </a:solidFill>
                <a:latin typeface="+mj-lt"/>
              </a:rPr>
              <a:t> Ai </a:t>
            </a:r>
            <a:r>
              <a:rPr lang="en-US" sz="6000" dirty="0" err="1">
                <a:solidFill>
                  <a:schemeClr val="bg1"/>
                </a:solidFill>
                <a:latin typeface="+mj-lt"/>
              </a:rPr>
              <a:t>cho</a:t>
            </a:r>
            <a:r>
              <a:rPr lang="en-US" sz="6000" dirty="0">
                <a:solidFill>
                  <a:schemeClr val="bg1"/>
                </a:solidFill>
                <a:latin typeface="+mj-lt"/>
              </a:rPr>
              <a:t> </a:t>
            </a:r>
            <a:r>
              <a:rPr lang="en-US" sz="6000" dirty="0" err="1">
                <a:solidFill>
                  <a:schemeClr val="bg1"/>
                </a:solidFill>
                <a:latin typeface="+mj-lt"/>
              </a:rPr>
              <a:t>người</a:t>
            </a:r>
            <a:r>
              <a:rPr lang="en-US" sz="6000" dirty="0">
                <a:solidFill>
                  <a:schemeClr val="bg1"/>
                </a:solidFill>
                <a:latin typeface="+mj-lt"/>
              </a:rPr>
              <a:t> </a:t>
            </a:r>
            <a:r>
              <a:rPr lang="en-US" sz="6000" dirty="0" err="1">
                <a:solidFill>
                  <a:schemeClr val="bg1"/>
                </a:solidFill>
                <a:latin typeface="+mj-lt"/>
              </a:rPr>
              <a:t>bé</a:t>
            </a:r>
            <a:r>
              <a:rPr lang="en-US" sz="6000" dirty="0">
                <a:solidFill>
                  <a:schemeClr val="bg1"/>
                </a:solidFill>
                <a:latin typeface="+mj-lt"/>
              </a:rPr>
              <a:t> </a:t>
            </a:r>
            <a:r>
              <a:rPr lang="en-US" sz="6000" dirty="0" err="1">
                <a:solidFill>
                  <a:schemeClr val="bg1"/>
                </a:solidFill>
                <a:latin typeface="+mj-lt"/>
              </a:rPr>
              <a:t>nhỏ</a:t>
            </a:r>
            <a:r>
              <a:rPr lang="en-US" sz="6000" dirty="0">
                <a:solidFill>
                  <a:schemeClr val="bg1"/>
                </a:solidFill>
                <a:latin typeface="+mj-lt"/>
              </a:rPr>
              <a:t> </a:t>
            </a:r>
            <a:r>
              <a:rPr lang="en-US" sz="6000" dirty="0" err="1">
                <a:solidFill>
                  <a:schemeClr val="bg1"/>
                </a:solidFill>
                <a:latin typeface="+mj-lt"/>
              </a:rPr>
              <a:t>này</a:t>
            </a:r>
            <a:r>
              <a:rPr lang="en-US" sz="6000" dirty="0">
                <a:solidFill>
                  <a:schemeClr val="bg1"/>
                </a:solidFill>
                <a:latin typeface="+mj-lt"/>
              </a:rPr>
              <a:t> </a:t>
            </a:r>
            <a:r>
              <a:rPr lang="en-US" sz="6000" dirty="0" err="1">
                <a:solidFill>
                  <a:schemeClr val="bg1"/>
                </a:solidFill>
                <a:latin typeface="+mj-lt"/>
              </a:rPr>
              <a:t>uống</a:t>
            </a:r>
            <a:r>
              <a:rPr lang="en-US" sz="6000" dirty="0">
                <a:solidFill>
                  <a:schemeClr val="bg1"/>
                </a:solidFill>
                <a:latin typeface="+mj-lt"/>
              </a:rPr>
              <a:t> </a:t>
            </a:r>
            <a:r>
              <a:rPr lang="en-US" sz="6000" dirty="0" err="1">
                <a:solidFill>
                  <a:schemeClr val="bg1"/>
                </a:solidFill>
                <a:latin typeface="+mj-lt"/>
              </a:rPr>
              <a:t>dù</a:t>
            </a:r>
            <a:r>
              <a:rPr lang="en-US" sz="6000" dirty="0">
                <a:solidFill>
                  <a:schemeClr val="bg1"/>
                </a:solidFill>
                <a:latin typeface="+mj-lt"/>
              </a:rPr>
              <a:t> </a:t>
            </a:r>
            <a:r>
              <a:rPr lang="en-US" sz="6000" dirty="0" err="1">
                <a:solidFill>
                  <a:schemeClr val="bg1"/>
                </a:solidFill>
                <a:latin typeface="+mj-lt"/>
              </a:rPr>
              <a:t>một</a:t>
            </a:r>
            <a:r>
              <a:rPr lang="en-US" sz="6000" dirty="0">
                <a:solidFill>
                  <a:schemeClr val="bg1"/>
                </a:solidFill>
                <a:latin typeface="+mj-lt"/>
              </a:rPr>
              <a:t> </a:t>
            </a:r>
            <a:r>
              <a:rPr lang="en-US" sz="6000" dirty="0" err="1">
                <a:solidFill>
                  <a:schemeClr val="bg1"/>
                </a:solidFill>
                <a:latin typeface="+mj-lt"/>
              </a:rPr>
              <a:t>chén</a:t>
            </a:r>
            <a:r>
              <a:rPr lang="en-US" sz="6000" dirty="0">
                <a:solidFill>
                  <a:schemeClr val="bg1"/>
                </a:solidFill>
                <a:latin typeface="+mj-lt"/>
              </a:rPr>
              <a:t> </a:t>
            </a:r>
            <a:r>
              <a:rPr lang="en-US" sz="6000" dirty="0" err="1">
                <a:solidFill>
                  <a:schemeClr val="bg1"/>
                </a:solidFill>
                <a:latin typeface="+mj-lt"/>
              </a:rPr>
              <a:t>nước</a:t>
            </a:r>
            <a:r>
              <a:rPr lang="en-US" sz="6000" dirty="0">
                <a:solidFill>
                  <a:schemeClr val="bg1"/>
                </a:solidFill>
                <a:latin typeface="+mj-lt"/>
              </a:rPr>
              <a:t> </a:t>
            </a:r>
            <a:r>
              <a:rPr lang="en-US" sz="6000" dirty="0" err="1">
                <a:solidFill>
                  <a:schemeClr val="bg1"/>
                </a:solidFill>
                <a:latin typeface="+mj-lt"/>
              </a:rPr>
              <a:t>lã</a:t>
            </a:r>
            <a:r>
              <a:rPr lang="en-US" sz="6000" dirty="0">
                <a:solidFill>
                  <a:schemeClr val="bg1"/>
                </a:solidFill>
                <a:latin typeface="+mj-lt"/>
              </a:rPr>
              <a:t> </a:t>
            </a:r>
            <a:r>
              <a:rPr lang="en-US" sz="6000" dirty="0" err="1">
                <a:solidFill>
                  <a:schemeClr val="bg1"/>
                </a:solidFill>
                <a:latin typeface="+mj-lt"/>
              </a:rPr>
              <a:t>mà</a:t>
            </a:r>
            <a:r>
              <a:rPr lang="en-US" sz="6000" dirty="0">
                <a:solidFill>
                  <a:schemeClr val="bg1"/>
                </a:solidFill>
                <a:latin typeface="+mj-lt"/>
              </a:rPr>
              <a:t> </a:t>
            </a:r>
            <a:r>
              <a:rPr lang="en-US" sz="6000" dirty="0" err="1">
                <a:solidFill>
                  <a:schemeClr val="bg1"/>
                </a:solidFill>
                <a:latin typeface="+mj-lt"/>
              </a:rPr>
              <a:t>thôi</a:t>
            </a:r>
            <a:endParaRPr lang="vi-VN" sz="6000" dirty="0">
              <a:solidFill>
                <a:schemeClr val="bg1"/>
              </a:solidFill>
              <a:latin typeface="+mj-lt"/>
            </a:endParaRPr>
          </a:p>
        </p:txBody>
      </p:sp>
    </p:spTree>
    <p:extLst>
      <p:ext uri="{BB962C8B-B14F-4D97-AF65-F5344CB8AC3E}">
        <p14:creationId xmlns:p14="http://schemas.microsoft.com/office/powerpoint/2010/main" val="161888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spcBef>
                <a:spcPts val="0"/>
              </a:spcBef>
            </a:pPr>
            <a:r>
              <a:rPr lang="en-US" sz="6000" dirty="0" err="1">
                <a:solidFill>
                  <a:schemeClr val="bg1"/>
                </a:solidFill>
                <a:latin typeface="+mj-lt"/>
              </a:rPr>
              <a:t>Vì</a:t>
            </a:r>
            <a:r>
              <a:rPr lang="en-US" sz="6000" dirty="0">
                <a:solidFill>
                  <a:schemeClr val="bg1"/>
                </a:solidFill>
                <a:latin typeface="+mj-lt"/>
              </a:rPr>
              <a:t> </a:t>
            </a:r>
            <a:r>
              <a:rPr lang="en-US" sz="6000" dirty="0" err="1">
                <a:solidFill>
                  <a:schemeClr val="bg1"/>
                </a:solidFill>
                <a:latin typeface="+mj-lt"/>
              </a:rPr>
              <a:t>kẻ</a:t>
            </a:r>
            <a:r>
              <a:rPr lang="en-US" sz="6000" dirty="0">
                <a:solidFill>
                  <a:schemeClr val="bg1"/>
                </a:solidFill>
                <a:latin typeface="+mj-lt"/>
              </a:rPr>
              <a:t> </a:t>
            </a:r>
            <a:r>
              <a:rPr lang="en-US" sz="6000" dirty="0" err="1">
                <a:solidFill>
                  <a:schemeClr val="bg1"/>
                </a:solidFill>
                <a:latin typeface="+mj-lt"/>
              </a:rPr>
              <a:t>ấy</a:t>
            </a:r>
            <a:r>
              <a:rPr lang="en-US" sz="6000" dirty="0">
                <a:solidFill>
                  <a:schemeClr val="bg1"/>
                </a:solidFill>
                <a:latin typeface="+mj-lt"/>
              </a:rPr>
              <a:t> là </a:t>
            </a:r>
            <a:r>
              <a:rPr lang="en-US" sz="6000" dirty="0" err="1">
                <a:solidFill>
                  <a:schemeClr val="bg1"/>
                </a:solidFill>
                <a:latin typeface="+mj-lt"/>
              </a:rPr>
              <a:t>môn</a:t>
            </a:r>
            <a:r>
              <a:rPr lang="en-US" sz="6000" dirty="0">
                <a:solidFill>
                  <a:schemeClr val="bg1"/>
                </a:solidFill>
                <a:latin typeface="+mj-lt"/>
              </a:rPr>
              <a:t> </a:t>
            </a:r>
            <a:r>
              <a:rPr lang="en-US" sz="6000" dirty="0" err="1">
                <a:solidFill>
                  <a:schemeClr val="bg1"/>
                </a:solidFill>
                <a:latin typeface="+mj-lt"/>
              </a:rPr>
              <a:t>đệ</a:t>
            </a:r>
            <a:r>
              <a:rPr lang="en-US" sz="6000" dirty="0">
                <a:solidFill>
                  <a:schemeClr val="bg1"/>
                </a:solidFill>
                <a:latin typeface="+mj-lt"/>
              </a:rPr>
              <a:t> </a:t>
            </a:r>
            <a:r>
              <a:rPr lang="en-US" sz="6000" dirty="0" err="1">
                <a:solidFill>
                  <a:schemeClr val="bg1"/>
                </a:solidFill>
                <a:latin typeface="+mj-lt"/>
              </a:rPr>
              <a:t>Thầy</a:t>
            </a:r>
            <a:r>
              <a:rPr lang="en-US" sz="6000" dirty="0">
                <a:solidFill>
                  <a:schemeClr val="bg1"/>
                </a:solidFill>
                <a:latin typeface="+mj-lt"/>
              </a:rPr>
              <a:t>, thì </a:t>
            </a:r>
            <a:r>
              <a:rPr lang="en-US" sz="6000" err="1">
                <a:solidFill>
                  <a:schemeClr val="bg1"/>
                </a:solidFill>
                <a:latin typeface="+mj-lt"/>
              </a:rPr>
              <a:t>người</a:t>
            </a:r>
            <a:r>
              <a:rPr lang="en-US" sz="6000">
                <a:solidFill>
                  <a:schemeClr val="bg1"/>
                </a:solidFill>
                <a:latin typeface="+mj-lt"/>
              </a:rPr>
              <a:t> đó </a:t>
            </a:r>
            <a:r>
              <a:rPr lang="en-US" sz="6000" dirty="0" err="1">
                <a:solidFill>
                  <a:schemeClr val="bg1"/>
                </a:solidFill>
                <a:latin typeface="+mj-lt"/>
              </a:rPr>
              <a:t>sẽ</a:t>
            </a:r>
            <a:r>
              <a:rPr lang="en-US" sz="6000" dirty="0">
                <a:solidFill>
                  <a:schemeClr val="bg1"/>
                </a:solidFill>
                <a:latin typeface="+mj-lt"/>
              </a:rPr>
              <a:t> không </a:t>
            </a:r>
            <a:r>
              <a:rPr lang="en-US" sz="6000" dirty="0" err="1">
                <a:solidFill>
                  <a:schemeClr val="bg1"/>
                </a:solidFill>
                <a:latin typeface="+mj-lt"/>
              </a:rPr>
              <a:t>mất</a:t>
            </a:r>
            <a:r>
              <a:rPr lang="en-US" sz="6000" dirty="0">
                <a:solidFill>
                  <a:schemeClr val="bg1"/>
                </a:solidFill>
                <a:latin typeface="+mj-lt"/>
              </a:rPr>
              <a:t> </a:t>
            </a:r>
            <a:r>
              <a:rPr lang="en-US" sz="6000" dirty="0" err="1">
                <a:solidFill>
                  <a:schemeClr val="bg1"/>
                </a:solidFill>
                <a:latin typeface="+mj-lt"/>
              </a:rPr>
              <a:t>phần</a:t>
            </a:r>
            <a:r>
              <a:rPr lang="en-US" sz="6000" dirty="0">
                <a:solidFill>
                  <a:schemeClr val="bg1"/>
                </a:solidFill>
                <a:latin typeface="+mj-lt"/>
              </a:rPr>
              <a:t> </a:t>
            </a:r>
            <a:r>
              <a:rPr lang="en-US" sz="6000" dirty="0" err="1">
                <a:solidFill>
                  <a:schemeClr val="bg1"/>
                </a:solidFill>
                <a:latin typeface="+mj-lt"/>
              </a:rPr>
              <a:t>thưởng</a:t>
            </a:r>
            <a:r>
              <a:rPr lang="en-US" sz="6000" dirty="0">
                <a:solidFill>
                  <a:schemeClr val="bg1"/>
                </a:solidFill>
                <a:latin typeface="+mj-lt"/>
              </a:rPr>
              <a:t> </a:t>
            </a:r>
            <a:r>
              <a:rPr lang="en-US" sz="6000" dirty="0" err="1">
                <a:solidFill>
                  <a:schemeClr val="bg1"/>
                </a:solidFill>
                <a:latin typeface="+mj-lt"/>
              </a:rPr>
              <a:t>đâu</a:t>
            </a:r>
            <a:r>
              <a:rPr lang="en-US" sz="6000" dirty="0">
                <a:solidFill>
                  <a:schemeClr val="bg1"/>
                </a:solidFill>
                <a:latin typeface="+mj-lt"/>
              </a:rPr>
              <a:t>.</a:t>
            </a:r>
            <a:endParaRPr lang="vi-VN" sz="6000" dirty="0">
              <a:solidFill>
                <a:schemeClr val="bg1"/>
              </a:solidFill>
              <a:latin typeface="+mj-lt"/>
            </a:endParaRP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0842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400" u="sng">
                <a:solidFill>
                  <a:srgbClr val="FFFF00"/>
                </a:solidFill>
                <a:latin typeface="+mj-lt"/>
              </a:rPr>
              <a:t>ĐK:</a:t>
            </a:r>
            <a:r>
              <a:rPr lang="vi-VN" sz="5400">
                <a:solidFill>
                  <a:schemeClr val="bg1"/>
                </a:solidFill>
                <a:latin typeface="+mj-lt"/>
              </a:rPr>
              <a:t> Ai đón tiếp anh em là đón tiếp Thầy. Ai đón tiếp Thầy là đón tiếp Đấng sai Thầy. </a:t>
            </a:r>
          </a:p>
        </p:txBody>
      </p:sp>
    </p:spTree>
    <p:extLst>
      <p:ext uri="{BB962C8B-B14F-4D97-AF65-F5344CB8AC3E}">
        <p14:creationId xmlns:p14="http://schemas.microsoft.com/office/powerpoint/2010/main" val="38179311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3297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7108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93938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95584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25315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25954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58761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598385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6471303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373725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82167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68194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372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909837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59831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Con sẽ ca tụng tình thương của Chúa đến muôn đời.</a:t>
            </a:r>
            <a:endParaRPr lang="en-US" sz="4950">
              <a:solidFill>
                <a:schemeClr val="bg1"/>
              </a:solidFill>
            </a:endParaRPr>
          </a:p>
        </p:txBody>
      </p:sp>
    </p:spTree>
    <p:extLst>
      <p:ext uri="{BB962C8B-B14F-4D97-AF65-F5344CB8AC3E}">
        <p14:creationId xmlns:p14="http://schemas.microsoft.com/office/powerpoint/2010/main" val="32220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630508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35880243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3297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8227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r>
              <a:rPr lang="en-US" sz="4050">
                <a:solidFill>
                  <a:srgbClr val="FFFF00"/>
                </a:solidFill>
              </a:rPr>
              <a:t>Thánh Vịnh 88</a:t>
            </a:r>
            <a:br>
              <a:rPr lang="en-US" sz="4050">
                <a:solidFill>
                  <a:srgbClr val="FFFF00"/>
                </a:solidFill>
              </a:rPr>
            </a:br>
            <a:r>
              <a:rPr lang="en-US" sz="4050">
                <a:solidFill>
                  <a:srgbClr val="FFFF00"/>
                </a:solidFill>
              </a:rPr>
              <a:t>Chúa Nhật XIII Thường Niên</a:t>
            </a:r>
            <a:br>
              <a:rPr lang="en-US" sz="4050">
                <a:solidFill>
                  <a:srgbClr val="FFFF00"/>
                </a:solidFill>
              </a:rPr>
            </a:br>
            <a:r>
              <a:rPr lang="en-US" sz="4050">
                <a:solidFill>
                  <a:srgbClr val="FFFF00"/>
                </a:solidFill>
              </a:rPr>
              <a:t>Năm A</a:t>
            </a:r>
            <a:br>
              <a:rPr lang="en-US" sz="4050">
                <a:solidFill>
                  <a:srgbClr val="FFFF00"/>
                </a:solidFill>
              </a:rPr>
            </a:br>
            <a:r>
              <a:rPr lang="en-US" sz="4050" i="1">
                <a:solidFill>
                  <a:schemeClr val="bg1"/>
                </a:solidFill>
              </a:rPr>
              <a:t>Lm Kim Long</a:t>
            </a:r>
            <a:br>
              <a:rPr lang="en-US" sz="4050" i="1">
                <a:solidFill>
                  <a:schemeClr val="bg1"/>
                </a:solidFill>
              </a:rPr>
            </a:br>
            <a:r>
              <a:rPr lang="en-US" sz="4050" i="1">
                <a:solidFill>
                  <a:schemeClr val="bg1"/>
                </a:solidFill>
              </a:rPr>
              <a:t>04 Câu</a:t>
            </a:r>
          </a:p>
        </p:txBody>
      </p:sp>
    </p:spTree>
    <p:extLst>
      <p:ext uri="{BB962C8B-B14F-4D97-AF65-F5344CB8AC3E}">
        <p14:creationId xmlns:p14="http://schemas.microsoft.com/office/powerpoint/2010/main" val="241396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Con sẽ ca tụng tình thương của Chúa đến muôn đời.</a:t>
            </a:r>
            <a:endParaRPr lang="en-US" sz="4950">
              <a:solidFill>
                <a:schemeClr val="bg1"/>
              </a:solidFill>
            </a:endParaRPr>
          </a:p>
        </p:txBody>
      </p:sp>
    </p:spTree>
    <p:extLst>
      <p:ext uri="{BB962C8B-B14F-4D97-AF65-F5344CB8AC3E}">
        <p14:creationId xmlns:p14="http://schemas.microsoft.com/office/powerpoint/2010/main" val="4184120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Tk1:</a:t>
            </a:r>
            <a:r>
              <a:rPr lang="en-US" sz="3450">
                <a:solidFill>
                  <a:schemeClr val="bg1"/>
                </a:solidFill>
              </a:rPr>
              <a:t> </a:t>
            </a:r>
            <a:r>
              <a:rPr lang="vi-VN" sz="3450">
                <a:solidFill>
                  <a:schemeClr val="bg1"/>
                </a:solidFill>
              </a:rPr>
              <a:t>Tình thương Chúa muôn đời con luôn ca tụng. Vạn kiếp miệng con sẽ cao rao lòng thành tín của Ngài. Vì Chúa phán: Tình thương đó xây dựng đến thiên thu. Đức tín thành của Chúa thiết lập trên cung trời.</a:t>
            </a:r>
            <a:endParaRPr lang="en-US" sz="3450">
              <a:solidFill>
                <a:schemeClr val="bg1"/>
              </a:solidFill>
            </a:endParaRPr>
          </a:p>
        </p:txBody>
      </p:sp>
    </p:spTree>
    <p:extLst>
      <p:ext uri="{BB962C8B-B14F-4D97-AF65-F5344CB8AC3E}">
        <p14:creationId xmlns:p14="http://schemas.microsoft.com/office/powerpoint/2010/main" val="154482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Con sẽ ca tụng tình thương của Chúa đến muôn đời.</a:t>
            </a:r>
            <a:endParaRPr lang="en-US" sz="4950">
              <a:solidFill>
                <a:schemeClr val="bg1"/>
              </a:solidFill>
            </a:endParaRPr>
          </a:p>
        </p:txBody>
      </p:sp>
    </p:spTree>
    <p:extLst>
      <p:ext uri="{BB962C8B-B14F-4D97-AF65-F5344CB8AC3E}">
        <p14:creationId xmlns:p14="http://schemas.microsoft.com/office/powerpoint/2010/main" val="157450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3600" u="sng">
                <a:solidFill>
                  <a:srgbClr val="FFFF00"/>
                </a:solidFill>
              </a:rPr>
              <a:t>Tk2:</a:t>
            </a:r>
            <a:r>
              <a:rPr lang="en-US" sz="3600">
                <a:solidFill>
                  <a:schemeClr val="bg1"/>
                </a:solidFill>
              </a:rPr>
              <a:t> </a:t>
            </a:r>
            <a:r>
              <a:rPr lang="vi-VN" sz="3600">
                <a:solidFill>
                  <a:schemeClr val="bg1"/>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sz="3600">
              <a:solidFill>
                <a:schemeClr val="bg1"/>
              </a:solidFill>
            </a:endParaRPr>
          </a:p>
        </p:txBody>
      </p:sp>
    </p:spTree>
    <p:extLst>
      <p:ext uri="{BB962C8B-B14F-4D97-AF65-F5344CB8AC3E}">
        <p14:creationId xmlns:p14="http://schemas.microsoft.com/office/powerpoint/2010/main" val="3751003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Con sẽ ca tụng tình thương của Chúa đến muôn đời.</a:t>
            </a:r>
            <a:endParaRPr lang="en-US" sz="4950">
              <a:solidFill>
                <a:schemeClr val="bg1"/>
              </a:solidFill>
            </a:endParaRPr>
          </a:p>
        </p:txBody>
      </p:sp>
    </p:spTree>
    <p:extLst>
      <p:ext uri="{BB962C8B-B14F-4D97-AF65-F5344CB8AC3E}">
        <p14:creationId xmlns:p14="http://schemas.microsoft.com/office/powerpoint/2010/main" val="15745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a:solidFill>
                  <a:schemeClr val="bg1"/>
                </a:solidFill>
              </a:rPr>
              <a:t>Anh em là giống nòi được tuyển chọn, là hoàng tộc chuyên lo tế tự, là Dân thánh, để loan truyền những kỳ công của Thiên Chúa, Đấng đã gọi anh em ra khỏi miền u tối, vào nơi đầy ánh sáng huyền diệu của Ngài.</a:t>
            </a:r>
            <a:endParaRPr lang="en-US">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417255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3600" u="sng">
                <a:solidFill>
                  <a:srgbClr val="FFFF00"/>
                </a:solidFill>
              </a:rPr>
              <a:t>Tk3:</a:t>
            </a:r>
            <a:r>
              <a:rPr lang="en-US" sz="3600">
                <a:solidFill>
                  <a:schemeClr val="bg1"/>
                </a:solidFill>
              </a:rPr>
              <a:t> </a:t>
            </a:r>
            <a:r>
              <a:rPr lang="vi-VN" sz="3600">
                <a:solidFill>
                  <a:schemeClr val="bg1"/>
                </a:solidFill>
              </a:rPr>
              <a:t>Thật vinh phúc, dân nào tung hô ca ngợi. Lạy Chúa Ngài soi ánh Tôn Nhan để họ tiến đều lên. Nhờ biết rõ được Danh Chúa, suốt ngày sẽ hân hoan. Bởi vì Ngài công chính, khiến họ hiên ngang hoài.</a:t>
            </a:r>
          </a:p>
        </p:txBody>
      </p:sp>
    </p:spTree>
    <p:extLst>
      <p:ext uri="{BB962C8B-B14F-4D97-AF65-F5344CB8AC3E}">
        <p14:creationId xmlns:p14="http://schemas.microsoft.com/office/powerpoint/2010/main" val="3773196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Con sẽ ca tụng tình thương của Chúa đến muôn đời.</a:t>
            </a:r>
            <a:endParaRPr lang="en-US" sz="4950">
              <a:solidFill>
                <a:schemeClr val="bg1"/>
              </a:solidFill>
            </a:endParaRPr>
          </a:p>
        </p:txBody>
      </p:sp>
    </p:spTree>
    <p:extLst>
      <p:ext uri="{BB962C8B-B14F-4D97-AF65-F5344CB8AC3E}">
        <p14:creationId xmlns:p14="http://schemas.microsoft.com/office/powerpoint/2010/main" val="157450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3600" u="sng">
                <a:solidFill>
                  <a:srgbClr val="FFFF00"/>
                </a:solidFill>
              </a:rPr>
              <a:t>Tk4:</a:t>
            </a:r>
            <a:r>
              <a:rPr lang="en-US" sz="3600">
                <a:solidFill>
                  <a:schemeClr val="bg1"/>
                </a:solidFill>
              </a:rPr>
              <a:t> </a:t>
            </a:r>
            <a:r>
              <a:rPr lang="vi-VN" sz="3600">
                <a:solidFill>
                  <a:schemeClr val="bg1"/>
                </a:solidFill>
              </a:rPr>
              <a:t>Người thưa Chúa: thân phụ con nay là Ngài, là Chúa mà con kính tin luôn, là núi đá độ trì. Và Chúa phán: Này Ta sẽ thương người đến muôn năm. Sẽ giữ hoài giao ước với ngươi luôn khôn rời.</a:t>
            </a:r>
          </a:p>
        </p:txBody>
      </p:sp>
    </p:spTree>
    <p:extLst>
      <p:ext uri="{BB962C8B-B14F-4D97-AF65-F5344CB8AC3E}">
        <p14:creationId xmlns:p14="http://schemas.microsoft.com/office/powerpoint/2010/main" val="1736766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Con sẽ ca tụng tình thương của Chúa đến muôn đời.</a:t>
            </a:r>
            <a:endParaRPr lang="en-US" sz="4950">
              <a:solidFill>
                <a:schemeClr val="bg1"/>
              </a:solidFill>
            </a:endParaRPr>
          </a:p>
        </p:txBody>
      </p:sp>
    </p:spTree>
    <p:extLst>
      <p:ext uri="{BB962C8B-B14F-4D97-AF65-F5344CB8AC3E}">
        <p14:creationId xmlns:p14="http://schemas.microsoft.com/office/powerpoint/2010/main" val="157450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93787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a:solidFill>
                  <a:schemeClr val="bg1"/>
                </a:solidFill>
              </a:rPr>
              <a:t>Anh em là giống nòi được tuyển chọn, là hoàng tộc chuyên lo tế tự, là Dân thánh, để loan truyền những kỳ công của Thiên Chúa, Đấng đã gọi anh em ra khỏi miền u tối, vào nơi đầy ánh sáng huyền diệu của Ngài.</a:t>
            </a:r>
            <a:endParaRPr lang="en-US">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2920241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11733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2206277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2627798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4185859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32972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3206469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954324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5943246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3038513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3778775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3850632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12159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1292744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839681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3893550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dirty="0" err="1">
                <a:solidFill>
                  <a:srgbClr val="FFFF00"/>
                </a:solidFill>
              </a:rPr>
              <a:t>Ca</a:t>
            </a:r>
            <a:r>
              <a:rPr lang="en-US" sz="4500" dirty="0">
                <a:solidFill>
                  <a:srgbClr val="FFFF00"/>
                </a:solidFill>
              </a:rPr>
              <a:t> </a:t>
            </a:r>
            <a:r>
              <a:rPr lang="en-US" sz="4500" dirty="0" err="1">
                <a:solidFill>
                  <a:srgbClr val="FFFF00"/>
                </a:solidFill>
              </a:rPr>
              <a:t>Nhập</a:t>
            </a:r>
            <a:r>
              <a:rPr lang="en-US" sz="4500" dirty="0">
                <a:solidFill>
                  <a:srgbClr val="FFFF00"/>
                </a:solidFill>
              </a:rPr>
              <a:t> </a:t>
            </a:r>
            <a:r>
              <a:rPr lang="en-US" sz="4500" dirty="0" err="1">
                <a:solidFill>
                  <a:srgbClr val="FFFF00"/>
                </a:solidFill>
              </a:rPr>
              <a:t>Lễ</a:t>
            </a:r>
            <a:br>
              <a:rPr lang="en-US" sz="4500" dirty="0">
                <a:solidFill>
                  <a:srgbClr val="FFFF00"/>
                </a:solidFill>
              </a:rPr>
            </a:br>
            <a:r>
              <a:rPr lang="en-US" sz="4500" dirty="0">
                <a:solidFill>
                  <a:srgbClr val="FFFF00"/>
                </a:solidFill>
              </a:rPr>
              <a:t>Ai </a:t>
            </a:r>
            <a:r>
              <a:rPr lang="en-US" sz="4500" dirty="0" err="1">
                <a:solidFill>
                  <a:srgbClr val="FFFF00"/>
                </a:solidFill>
              </a:rPr>
              <a:t>Đón</a:t>
            </a:r>
            <a:r>
              <a:rPr lang="en-US" sz="4500" dirty="0">
                <a:solidFill>
                  <a:srgbClr val="FFFF00"/>
                </a:solidFill>
              </a:rPr>
              <a:t> </a:t>
            </a:r>
            <a:r>
              <a:rPr lang="en-US" sz="4500" dirty="0" err="1">
                <a:solidFill>
                  <a:srgbClr val="FFFF00"/>
                </a:solidFill>
              </a:rPr>
              <a:t>Tiếp</a:t>
            </a:r>
            <a:br>
              <a:rPr lang="en-US" sz="4500" dirty="0">
                <a:solidFill>
                  <a:srgbClr val="FFFF00"/>
                </a:solidFill>
              </a:rPr>
            </a:br>
            <a:r>
              <a:rPr lang="en-US" sz="4500" i="1" dirty="0" err="1">
                <a:solidFill>
                  <a:schemeClr val="bg1"/>
                </a:solidFill>
              </a:rPr>
              <a:t>Nguyễn</a:t>
            </a:r>
            <a:r>
              <a:rPr lang="en-US" sz="4500" i="1" dirty="0">
                <a:solidFill>
                  <a:schemeClr val="bg1"/>
                </a:solidFill>
              </a:rPr>
              <a:t> </a:t>
            </a:r>
            <a:r>
              <a:rPr lang="en-US" sz="4500" i="1" dirty="0" err="1">
                <a:solidFill>
                  <a:schemeClr val="bg1"/>
                </a:solidFill>
              </a:rPr>
              <a:t>Văn</a:t>
            </a:r>
            <a:r>
              <a:rPr lang="en-US" sz="4500" i="1" dirty="0">
                <a:solidFill>
                  <a:schemeClr val="bg1"/>
                </a:solidFill>
              </a:rPr>
              <a:t> </a:t>
            </a:r>
            <a:r>
              <a:rPr lang="en-US" sz="4500" i="1" dirty="0" err="1">
                <a:solidFill>
                  <a:schemeClr val="bg1"/>
                </a:solidFill>
              </a:rPr>
              <a:t>Hòa</a:t>
            </a:r>
            <a:endParaRPr lang="en-US" sz="4500" i="1" dirty="0">
              <a:solidFill>
                <a:schemeClr val="bg1"/>
              </a:solidFill>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r>
              <a:rPr lang="en-US" sz="24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49924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4" name="Rectangle 3"/>
          <p:cNvSpPr/>
          <p:nvPr/>
        </p:nvSpPr>
        <p:spPr>
          <a:xfrm>
            <a:off x="3314700" y="2573502"/>
            <a:ext cx="3429000" cy="1015663"/>
          </a:xfrm>
          <a:prstGeom prst="rect">
            <a:avLst/>
          </a:prstGeom>
        </p:spPr>
        <p:txBody>
          <a:bodyPr>
            <a:spAutoFit/>
          </a:bodyPr>
          <a:lstStyle/>
          <a:p>
            <a:pPr algn="ctr"/>
            <a:r>
              <a:rPr lang="en-US" sz="3000">
                <a:solidFill>
                  <a:srgbClr val="FFFF00"/>
                </a:solidFill>
              </a:rPr>
              <a:t>Của Lễ Đời Con</a:t>
            </a:r>
            <a:br>
              <a:rPr lang="en-US" sz="3000">
                <a:solidFill>
                  <a:srgbClr val="FFFF00"/>
                </a:solidFill>
              </a:rPr>
            </a:br>
            <a:r>
              <a:rPr lang="en-US" sz="3000" i="1">
                <a:solidFill>
                  <a:schemeClr val="bg1"/>
                </a:solidFill>
              </a:rPr>
              <a:t>Nguyễn Duy</a:t>
            </a:r>
          </a:p>
        </p:txBody>
      </p:sp>
    </p:spTree>
    <p:extLst>
      <p:ext uri="{BB962C8B-B14F-4D97-AF65-F5344CB8AC3E}">
        <p14:creationId xmlns:p14="http://schemas.microsoft.com/office/powerpoint/2010/main" val="390501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600" u="sng">
                <a:solidFill>
                  <a:srgbClr val="FFFF00"/>
                </a:solidFill>
              </a:rPr>
              <a:t>Tk1:</a:t>
            </a:r>
            <a:r>
              <a:rPr lang="en-US" sz="3600">
                <a:solidFill>
                  <a:schemeClr val="bg1"/>
                </a:solidFill>
              </a:rPr>
              <a:t> </a:t>
            </a:r>
            <a:r>
              <a:rPr lang="vi-VN" sz="3600">
                <a:solidFill>
                  <a:schemeClr val="bg1"/>
                </a:solidFill>
              </a:rPr>
              <a:t>Dâng lên Ngài của lễ đời con thuộc về Chúa trót cuộc đời. Lời đoan hứa mãi luôn vuông tròn. Dâng lên Ngài của lễ đời con. Biết dâng gì cho đẹp hơn. Kính dâng Ngài tình yêu sắt son. . </a:t>
            </a:r>
            <a:endParaRPr lang="en-US" sz="360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a:solidFill>
                  <a:srgbClr val="FFFF00"/>
                </a:solidFill>
              </a:rPr>
              <a:t>Đk:</a:t>
            </a:r>
            <a:r>
              <a:rPr lang="en-US" sz="4500">
                <a:solidFill>
                  <a:schemeClr val="bg1"/>
                </a:solidFill>
              </a:rPr>
              <a:t> </a:t>
            </a:r>
            <a:r>
              <a:rPr lang="vi-VN" sz="4500">
                <a:solidFill>
                  <a:schemeClr val="bg1"/>
                </a:solidFill>
              </a:rPr>
              <a:t>Trong chân tình và trong yêu mến. Kính dâng Ngài trọn cuộc sống con để trung thành một đời chứng nhân.</a:t>
            </a:r>
            <a:endParaRPr lang="en-US" sz="4500">
              <a:solidFill>
                <a:schemeClr val="bg1"/>
              </a:solidFill>
            </a:endParaRPr>
          </a:p>
        </p:txBody>
      </p:sp>
    </p:spTree>
    <p:extLst>
      <p:ext uri="{BB962C8B-B14F-4D97-AF65-F5344CB8AC3E}">
        <p14:creationId xmlns:p14="http://schemas.microsoft.com/office/powerpoint/2010/main" val="336125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Tk2:</a:t>
            </a:r>
            <a:r>
              <a:rPr lang="en-US" sz="3600">
                <a:solidFill>
                  <a:schemeClr val="bg1"/>
                </a:solidFill>
              </a:rPr>
              <a:t> </a:t>
            </a:r>
            <a:r>
              <a:rPr lang="vi-VN" sz="3600">
                <a:solidFill>
                  <a:schemeClr val="bg1"/>
                </a:solidFill>
              </a:rPr>
              <a:t>Dâng lên Ngài của lễ đầu tiên từ bàn tay ngát hương trời. Nguyện xin Chúa đoái thương nhậm lời. Dâng lên Ngài của lễ đầu tiên với ước nguyện cho ngày mai. Ánh Tin Mừng tỏa lan khắp nơi.</a:t>
            </a:r>
            <a:endParaRPr lang="en-US" sz="3600">
              <a:solidFill>
                <a:schemeClr val="bg1"/>
              </a:solidFill>
            </a:endParaRPr>
          </a:p>
        </p:txBody>
      </p:sp>
    </p:spTree>
    <p:extLst>
      <p:ext uri="{BB962C8B-B14F-4D97-AF65-F5344CB8AC3E}">
        <p14:creationId xmlns:p14="http://schemas.microsoft.com/office/powerpoint/2010/main" val="3757408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a:solidFill>
                  <a:srgbClr val="FFFF00"/>
                </a:solidFill>
              </a:rPr>
              <a:t>Đk:</a:t>
            </a:r>
            <a:r>
              <a:rPr lang="en-US" sz="4500">
                <a:solidFill>
                  <a:schemeClr val="bg1"/>
                </a:solidFill>
              </a:rPr>
              <a:t> </a:t>
            </a:r>
            <a:r>
              <a:rPr lang="vi-VN" sz="4500">
                <a:solidFill>
                  <a:schemeClr val="bg1"/>
                </a:solidFill>
              </a:rPr>
              <a:t>Lòng thành kính và trong yêu mến. Kính dâng Ngài trọn cuộc sống con để trung thành một đời chứng nhân.</a:t>
            </a:r>
            <a:endParaRPr lang="en-US" sz="4500">
              <a:solidFill>
                <a:schemeClr val="bg1"/>
              </a:solidFill>
            </a:endParaRPr>
          </a:p>
        </p:txBody>
      </p:sp>
    </p:spTree>
    <p:extLst>
      <p:ext uri="{BB962C8B-B14F-4D97-AF65-F5344CB8AC3E}">
        <p14:creationId xmlns:p14="http://schemas.microsoft.com/office/powerpoint/2010/main" val="1915511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72428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a:solidFill>
                  <a:srgbClr val="FFFF00"/>
                </a:solidFill>
              </a:rPr>
              <a:t>Ca Nguyện Hiệp Lễ</a:t>
            </a:r>
            <a:br>
              <a:rPr lang="en-US" sz="4950">
                <a:solidFill>
                  <a:srgbClr val="FFFF00"/>
                </a:solidFill>
              </a:rPr>
            </a:br>
            <a:r>
              <a:rPr lang="en-US" sz="4950">
                <a:solidFill>
                  <a:srgbClr val="FFFF00"/>
                </a:solidFill>
              </a:rPr>
              <a:t>Theo Chúa </a:t>
            </a:r>
            <a:br>
              <a:rPr lang="en-US" sz="4950">
                <a:solidFill>
                  <a:srgbClr val="FFFF00"/>
                </a:solidFill>
              </a:rPr>
            </a:br>
            <a:r>
              <a:rPr lang="en-US" sz="4950">
                <a:solidFill>
                  <a:srgbClr val="FFFF00"/>
                </a:solidFill>
              </a:rPr>
              <a:t>Là Nguồn Hạnh Phúc</a:t>
            </a:r>
            <a:br>
              <a:rPr lang="en-US" sz="4950">
                <a:solidFill>
                  <a:srgbClr val="FFFF00"/>
                </a:solidFill>
              </a:rPr>
            </a:br>
            <a:r>
              <a:rPr lang="en-US" sz="3000" i="1">
                <a:solidFill>
                  <a:schemeClr val="bg1"/>
                </a:solidFill>
              </a:rPr>
              <a:t>Huỳnh Minh Kỳ - Đinh Công Huỳnh</a:t>
            </a:r>
            <a:endParaRPr lang="en-US" sz="4950" i="1">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200" u="sng">
                <a:solidFill>
                  <a:srgbClr val="FFFF00"/>
                </a:solidFill>
              </a:rPr>
              <a:t>Tk1:</a:t>
            </a:r>
            <a:r>
              <a:rPr lang="en-US" sz="4200">
                <a:solidFill>
                  <a:schemeClr val="bg1"/>
                </a:solidFill>
              </a:rPr>
              <a:t> </a:t>
            </a:r>
            <a:r>
              <a:rPr lang="vi-VN" sz="4200">
                <a:solidFill>
                  <a:schemeClr val="bg1"/>
                </a:solidFill>
              </a:rPr>
              <a:t>Ai yêu mến cha mẹ hơn Thầy thì chẳng xứng đáng với Thầy đâu. Ai không vác thập giá riêng mình thì cũng không xứng đáng với Thầy. </a:t>
            </a:r>
            <a:endParaRPr lang="en-US" sz="4200">
              <a:solidFill>
                <a:schemeClr val="bg1"/>
              </a:solidFill>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400" u="sng" dirty="0">
                <a:solidFill>
                  <a:srgbClr val="FFFF00"/>
                </a:solidFill>
                <a:latin typeface="+mj-lt"/>
              </a:rPr>
              <a:t>ĐK:</a:t>
            </a:r>
            <a:r>
              <a:rPr lang="vi-VN" sz="5400" dirty="0">
                <a:solidFill>
                  <a:schemeClr val="bg1"/>
                </a:solidFill>
                <a:latin typeface="+mj-lt"/>
              </a:rPr>
              <a:t> Ai đón tiếp anh em là đón tiếp Thầy. Ai đón tiếp Thầy là đón tiếp Đấng sai Thầy. </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a:solidFill>
                  <a:srgbClr val="FFFF00"/>
                </a:solidFill>
              </a:rPr>
              <a:t>**:</a:t>
            </a:r>
            <a:r>
              <a:rPr lang="en-US" sz="4500">
                <a:solidFill>
                  <a:schemeClr val="bg1"/>
                </a:solidFill>
              </a:rPr>
              <a:t> </a:t>
            </a:r>
            <a:r>
              <a:rPr lang="vi-VN" sz="4500">
                <a:solidFill>
                  <a:schemeClr val="bg1"/>
                </a:solidFill>
              </a:rPr>
              <a:t>Ai mong tìm sự sống cho mình thì họ sẽ bị đánh mất đi. Và ai mất mạng sống với vì Thầy họ sẽ tìm lại được sự sống.</a:t>
            </a:r>
            <a:endParaRPr lang="en-US" sz="4500">
              <a:solidFill>
                <a:schemeClr val="bg1"/>
              </a:solidFill>
            </a:endParaRPr>
          </a:p>
        </p:txBody>
      </p:sp>
    </p:spTree>
    <p:extLst>
      <p:ext uri="{BB962C8B-B14F-4D97-AF65-F5344CB8AC3E}">
        <p14:creationId xmlns:p14="http://schemas.microsoft.com/office/powerpoint/2010/main" val="3918187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345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a:solidFill>
                  <a:srgbClr val="FFFF00"/>
                </a:solidFill>
              </a:rPr>
              <a:t>Tk2:</a:t>
            </a:r>
            <a:r>
              <a:rPr lang="en-US" sz="4500">
                <a:solidFill>
                  <a:schemeClr val="bg1"/>
                </a:solidFill>
              </a:rPr>
              <a:t> </a:t>
            </a:r>
            <a:r>
              <a:rPr lang="vi-VN" sz="4500">
                <a:solidFill>
                  <a:schemeClr val="bg1"/>
                </a:solidFill>
              </a:rPr>
              <a:t>Cho con sống kết hiệp với Ngài là hạnh phúc Chúa luôn ở bên. Cho con biết từ bỏ chính mình để trở nên men muối cho đời.</a:t>
            </a:r>
            <a:endParaRPr lang="en-US" sz="450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275" u="sng">
                <a:solidFill>
                  <a:srgbClr val="FFFF00"/>
                </a:solidFill>
              </a:rPr>
              <a:t>**:</a:t>
            </a:r>
            <a:r>
              <a:rPr lang="en-US" sz="4275">
                <a:solidFill>
                  <a:schemeClr val="bg1"/>
                </a:solidFill>
              </a:rPr>
              <a:t> </a:t>
            </a:r>
            <a:r>
              <a:rPr lang="vi-VN" sz="4275">
                <a:solidFill>
                  <a:schemeClr val="bg1"/>
                </a:solidFill>
              </a:rPr>
              <a:t>Đi theo Ngài là biết chấp nhận nhiều sầu đắng và những ghét ghen. Dù giông tố lòng chẳng ngại ngần đời có Ngài là trọn niềm vui.</a:t>
            </a:r>
            <a:endParaRPr lang="en-US" sz="4275">
              <a:solidFill>
                <a:schemeClr val="bg1"/>
              </a:solidFill>
            </a:endParaRPr>
          </a:p>
        </p:txBody>
      </p:sp>
    </p:spTree>
    <p:extLst>
      <p:ext uri="{BB962C8B-B14F-4D97-AF65-F5344CB8AC3E}">
        <p14:creationId xmlns:p14="http://schemas.microsoft.com/office/powerpoint/2010/main" val="976718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3450">
              <a:solidFill>
                <a:schemeClr val="bg1"/>
              </a:solidFill>
            </a:endParaRPr>
          </a:p>
        </p:txBody>
      </p:sp>
    </p:spTree>
    <p:extLst>
      <p:ext uri="{BB962C8B-B14F-4D97-AF65-F5344CB8AC3E}">
        <p14:creationId xmlns:p14="http://schemas.microsoft.com/office/powerpoint/2010/main" val="334484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350" u="sng">
                <a:solidFill>
                  <a:srgbClr val="FFFF00"/>
                </a:solidFill>
              </a:rPr>
              <a:t>Tk3:</a:t>
            </a:r>
            <a:r>
              <a:rPr lang="en-US" sz="4350">
                <a:solidFill>
                  <a:schemeClr val="bg1"/>
                </a:solidFill>
              </a:rPr>
              <a:t> </a:t>
            </a:r>
            <a:r>
              <a:rPr lang="vi-VN" sz="4350">
                <a:solidFill>
                  <a:schemeClr val="bg1"/>
                </a:solidFill>
              </a:rPr>
              <a:t>Cho con biết chấp nhận đau khổ vì thập giá dẫn lên trời cao. Đi theo Chúa là sống cửa hẹp từ khước bao vui thú gian trần.</a:t>
            </a:r>
            <a:endParaRPr lang="en-US" sz="435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125" u="sng">
                <a:solidFill>
                  <a:srgbClr val="FFFF00"/>
                </a:solidFill>
              </a:rPr>
              <a:t>**:</a:t>
            </a:r>
            <a:r>
              <a:rPr lang="en-US" sz="4125">
                <a:solidFill>
                  <a:schemeClr val="bg1"/>
                </a:solidFill>
              </a:rPr>
              <a:t> </a:t>
            </a:r>
            <a:r>
              <a:rPr lang="vi-VN" sz="4125">
                <a:solidFill>
                  <a:schemeClr val="bg1"/>
                </a:solidFill>
              </a:rPr>
              <a:t>Chúa biết con đầy những yếu hèn mà Ngài luôn dủ thương đỡ nâng. Nhờ ơn Chúa dìu dắt cuộc đời con vững lòng một niềm cậy trông.</a:t>
            </a:r>
            <a:endParaRPr lang="en-US" sz="4125">
              <a:solidFill>
                <a:schemeClr val="bg1"/>
              </a:solidFill>
            </a:endParaRPr>
          </a:p>
        </p:txBody>
      </p:sp>
    </p:spTree>
    <p:extLst>
      <p:ext uri="{BB962C8B-B14F-4D97-AF65-F5344CB8AC3E}">
        <p14:creationId xmlns:p14="http://schemas.microsoft.com/office/powerpoint/2010/main" val="976718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3450">
              <a:solidFill>
                <a:schemeClr val="bg1"/>
              </a:solidFill>
            </a:endParaRPr>
          </a:p>
        </p:txBody>
      </p:sp>
    </p:spTree>
    <p:extLst>
      <p:ext uri="{BB962C8B-B14F-4D97-AF65-F5344CB8AC3E}">
        <p14:creationId xmlns:p14="http://schemas.microsoft.com/office/powerpoint/2010/main" val="334484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72428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a:solidFill>
                  <a:srgbClr val="FFFF00"/>
                </a:solidFill>
              </a:rPr>
              <a:t>Ca Kết Lễ</a:t>
            </a:r>
            <a:br>
              <a:rPr lang="en-US" sz="6000">
                <a:solidFill>
                  <a:srgbClr val="FFFF00"/>
                </a:solidFill>
              </a:rPr>
            </a:br>
            <a:r>
              <a:rPr lang="en-US" sz="4050">
                <a:solidFill>
                  <a:srgbClr val="FFFF00"/>
                </a:solidFill>
              </a:rPr>
              <a:t>Chút Tình Con Thơ</a:t>
            </a:r>
            <a:br>
              <a:rPr lang="en-US" sz="4050">
                <a:solidFill>
                  <a:srgbClr val="FFFF00"/>
                </a:solidFill>
              </a:rPr>
            </a:br>
            <a:r>
              <a:rPr lang="en-US" sz="4050" i="1">
                <a:solidFill>
                  <a:schemeClr val="bg1"/>
                </a:solidFill>
              </a:rPr>
              <a:t>Nguyễn Duy</a:t>
            </a:r>
            <a:endParaRPr lang="en-US" sz="4500" i="1">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5400" u="sng">
                <a:solidFill>
                  <a:srgbClr val="FFFF00"/>
                </a:solidFill>
                <a:latin typeface="+mj-lt"/>
              </a:rPr>
              <a:t>Tk</a:t>
            </a:r>
            <a:r>
              <a:rPr lang="vi-VN" sz="5400" u="sng">
                <a:solidFill>
                  <a:srgbClr val="FFFF00"/>
                </a:solidFill>
                <a:latin typeface="+mj-lt"/>
              </a:rPr>
              <a:t>1.</a:t>
            </a:r>
            <a:r>
              <a:rPr lang="vi-VN" sz="5400">
                <a:solidFill>
                  <a:schemeClr val="bg1"/>
                </a:solidFill>
                <a:latin typeface="+mj-lt"/>
              </a:rPr>
              <a:t> Ai đón tiếp một ngôn sứ vì người ấy là ngôn sứ</a:t>
            </a:r>
            <a:r>
              <a:rPr lang="en-US" sz="5400">
                <a:solidFill>
                  <a:schemeClr val="bg1"/>
                </a:solidFill>
                <a:latin typeface="+mj-lt"/>
              </a:rPr>
              <a:t> </a:t>
            </a:r>
            <a:r>
              <a:rPr lang="vi-VN" sz="5400">
                <a:solidFill>
                  <a:schemeClr val="bg1"/>
                </a:solidFill>
                <a:latin typeface="+mj-lt"/>
              </a:rPr>
              <a:t>thì sẽ được phần thưởng ngôn sứ.</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Tk1:</a:t>
            </a:r>
            <a:r>
              <a:rPr lang="en-US" sz="4050">
                <a:solidFill>
                  <a:schemeClr val="bg1"/>
                </a:solidFill>
              </a:rPr>
              <a:t> </a:t>
            </a:r>
            <a:r>
              <a:rPr lang="vi-VN" sz="4050">
                <a:solidFill>
                  <a:schemeClr val="bg1"/>
                </a:solidFill>
              </a:rPr>
              <a:t>Mẹ ơi! Trên trần gian con chưa thấy ai đến nhờ Mẹ mà Mẹ không thương giúp. Mẹ ơi! Con biết rằng tình Mẹ rất bao la, luôn dõi nhìn từng nhịp bước con thơ.</a:t>
            </a:r>
            <a:endParaRPr lang="en-US" sz="405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Đk:</a:t>
            </a:r>
            <a:r>
              <a:rPr lang="en-US" sz="4050">
                <a:solidFill>
                  <a:schemeClr val="bg1"/>
                </a:solidFill>
              </a:rPr>
              <a:t> </a:t>
            </a:r>
            <a:r>
              <a:rPr lang="vi-VN" sz="4050">
                <a:solidFill>
                  <a:schemeClr val="bg1"/>
                </a:solidFill>
              </a:rPr>
              <a:t>Mẹ nguồn cậy trông cho người thất vọng. Mẹ là niềm tin cho người lữ thứ. Mẹ là niềm vui cho người buồn đau, Mẹ là nghỉ ngơi cho người đơn côi.</a:t>
            </a:r>
            <a:endParaRPr lang="en-US" sz="405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7242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400" u="sng">
                <a:solidFill>
                  <a:srgbClr val="FFFF00"/>
                </a:solidFill>
                <a:latin typeface="+mj-lt"/>
              </a:rPr>
              <a:t>ĐK:</a:t>
            </a:r>
            <a:r>
              <a:rPr lang="vi-VN" sz="5400">
                <a:solidFill>
                  <a:schemeClr val="bg1"/>
                </a:solidFill>
                <a:latin typeface="+mj-lt"/>
              </a:rPr>
              <a:t> Ai đón tiếp anh em là đón tiếp Thầy. Ai đón tiếp Thầy là đón tiếp Đấng sai Thầy. </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71104960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649</TotalTime>
  <Words>1982</Words>
  <Application>Microsoft Office PowerPoint</Application>
  <PresentationFormat>Custom</PresentationFormat>
  <Paragraphs>120</Paragraphs>
  <Slides>82</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82</vt:i4>
      </vt:variant>
    </vt:vector>
  </HeadingPairs>
  <TitlesOfParts>
    <vt:vector size="100" baseType="lpstr">
      <vt:lpstr>Arial</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7_Office Theme</vt:lpstr>
      <vt:lpstr>11_Office Theme</vt:lpstr>
      <vt:lpstr>26_Office Theme</vt:lpstr>
      <vt:lpstr>6_Office Theme</vt:lpstr>
      <vt:lpstr>1_Office Theme</vt:lpstr>
      <vt:lpstr>2_Office Theme</vt:lpstr>
      <vt:lpstr>9_Office Theme</vt:lpstr>
      <vt:lpstr>PowerPoint Presentation</vt:lpstr>
      <vt:lpstr>TẬP HÁT CỘNG ĐOÀN</vt:lpstr>
      <vt:lpstr>Đk: Con sẽ ca tụng tình thương của Chúa đến muôn đời.</vt:lpstr>
      <vt:lpstr>Anh em là giống nòi được tuyển chọn, là hoàng tộc chuyên lo tế tự, là Dân thánh, để loan truyền những kỳ công của Thiên Chúa, Đấng đã gọi anh em ra khỏi miền u tối, vào nơi đầy ánh sáng huyền diệu của Ngài.</vt:lpstr>
      <vt:lpstr>PowerPoint Presentation</vt:lpstr>
      <vt:lpstr>Ca Nhập Lễ Ai Đón Tiếp Nguyễn Văn Hòa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88 Chúa Nhật XIII Thường Niên Năm A Lm Kim Long 04 Câu</vt:lpstr>
      <vt:lpstr>Đk: Con sẽ ca tụng tình thương của Chúa đến muôn đời.</vt:lpstr>
      <vt:lpstr>Tk1: Tình thương Chúa muôn đời con luôn ca tụng. Vạn kiếp miệng con sẽ cao rao lòng thành tín của Ngài. Vì Chúa phán: Tình thương đó xây dựng đến thiên thu. Đức tín thành của Chúa thiết lập trên cung trời.</vt:lpstr>
      <vt:lpstr>Đk: Con sẽ ca tụng tình thương của Chúa đến muôn đời.</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Con sẽ ca tụng tình thương của Chúa đến muôn đời.</vt:lpstr>
      <vt:lpstr>Tk3: Thật vinh phúc, dân nào tung hô ca ngợi. Lạy Chúa Ngài soi ánh Tôn Nhan để họ tiến đều lên. Nhờ biết rõ được Danh Chúa, suốt ngày sẽ hân hoan. Bởi vì Ngài công chính, khiến họ hiên ngang hoài.</vt:lpstr>
      <vt:lpstr>Đk: Con sẽ ca tụng tình thương của Chúa đến muôn đời.</vt:lpstr>
      <vt:lpstr>Tk4: Người thưa Chúa: thân phụ con nay là Ngài, là Chúa mà con kính tin luôn, là núi đá độ trì. Và Chúa phán: Này Ta sẽ thương người đến muôn năm. Sẽ giữ hoài giao ước với ngươi luôn khôn rời.</vt:lpstr>
      <vt:lpstr>Đk: Con sẽ ca tụng tình thương của Chúa đến muôn đời.</vt:lpstr>
      <vt:lpstr>PowerPoint Presentation</vt:lpstr>
      <vt:lpstr>Anh em là giống nòi được tuyển chọn, là hoàng tộc chuyên lo tế tự, là Dân thánh, để loan truyền những kỳ công của Thiên Chúa, Đấng đã gọi anh em ra khỏi miền u tối, vào nơi đầy ánh sáng huyền diệu của Ngài.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Dâng lên Ngài của lễ đời con thuộc về Chúa trót cuộc đời. Lời đoan hứa mãi luôn vuông tròn. Dâng lên Ngài của lễ đời con. Biết dâng gì cho đẹp hơn. Kính dâng Ngài tình yêu sắt son. . </vt:lpstr>
      <vt:lpstr>Đk: Trong chân tình và trong yêu mến. Kính dâng Ngài trọn cuộc sống con để trung thành một đời chứng nhân.</vt:lpstr>
      <vt:lpstr>Tk2: Dâng lên Ngài của lễ đầu tiên từ bàn tay ngát hương trời. Nguyện xin Chúa đoái thương nhậm lời. Dâng lên Ngài của lễ đầu tiên với ước nguyện cho ngày mai. Ánh Tin Mừng tỏa lan khắp nơi.</vt:lpstr>
      <vt:lpstr>Đk: Lòng thành kính và trong yêu mến. Kính dâng Ngài trọn cuộc sống con để trung thành một đời chứng nhân.</vt:lpstr>
      <vt:lpstr>PowerPoint Presentation</vt:lpstr>
      <vt:lpstr>PowerPoint Presentation</vt:lpstr>
      <vt:lpstr>Ca Nguyện Hiệp Lễ Theo Chúa  Là Nguồn Hạnh Phúc Huỳnh Minh Kỳ - Đinh Công Huỳnh</vt:lpstr>
      <vt:lpstr>Tk1: Ai yêu mến cha mẹ hơn Thầy thì chẳng xứng đáng với Thầy đâu. Ai không vác thập giá riêng mình thì cũng không xứng đáng với Thầy. </vt:lpstr>
      <vt:lpstr>**: Ai mong tìm sự sống cho mình thì họ sẽ bị đánh mất đi. Và ai mất mạng sống với vì Thầy họ sẽ tìm lại được sự sống.</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Tk2: Cho con sống kết hiệp với Ngài là hạnh phúc Chúa luôn ở bên. Cho con biết từ bỏ chính mình để trở nên men muối cho đời.</vt:lpstr>
      <vt:lpstr>**: Đi theo Ngài là biết chấp nhận nhiều sầu đắng và những ghét ghen. Dù giông tố lòng chẳng ngại ngần đời có Ngài là trọn niềm vui.</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Tk3: Cho con biết chấp nhận đau khổ vì thập giá dẫn lên trời cao. Đi theo Chúa là sống cửa hẹp từ khước bao vui thú gian trần.</vt:lpstr>
      <vt:lpstr>**: Chúa biết con đầy những yếu hèn mà Ngài luôn dủ thương đỡ nâng. Nhờ ơn Chúa dìu dắt cuộc đời con vững lòng một niềm cậy trông.</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PowerPoint Presentation</vt:lpstr>
      <vt:lpstr>Ca Kết Lễ Chút Tình Con Thơ Nguyễn Duy</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27</cp:revision>
  <dcterms:created xsi:type="dcterms:W3CDTF">2023-05-21T07:25:42Z</dcterms:created>
  <dcterms:modified xsi:type="dcterms:W3CDTF">2026-04-28T08:53:05Z</dcterms:modified>
</cp:coreProperties>
</file>